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3"/>
  </p:notesMasterIdLst>
  <p:handoutMasterIdLst>
    <p:handoutMasterId r:id="rId34"/>
  </p:handoutMasterIdLst>
  <p:sldIdLst>
    <p:sldId id="351" r:id="rId2"/>
    <p:sldId id="494" r:id="rId3"/>
    <p:sldId id="352" r:id="rId4"/>
    <p:sldId id="516" r:id="rId5"/>
    <p:sldId id="571" r:id="rId6"/>
    <p:sldId id="518" r:id="rId7"/>
    <p:sldId id="656" r:id="rId8"/>
    <p:sldId id="464" r:id="rId9"/>
    <p:sldId id="505" r:id="rId10"/>
    <p:sldId id="491" r:id="rId11"/>
    <p:sldId id="506" r:id="rId12"/>
    <p:sldId id="517" r:id="rId13"/>
    <p:sldId id="574" r:id="rId14"/>
    <p:sldId id="658" r:id="rId15"/>
    <p:sldId id="575" r:id="rId16"/>
    <p:sldId id="576" r:id="rId17"/>
    <p:sldId id="577" r:id="rId18"/>
    <p:sldId id="578" r:id="rId19"/>
    <p:sldId id="579" r:id="rId20"/>
    <p:sldId id="659" r:id="rId21"/>
    <p:sldId id="515" r:id="rId22"/>
    <p:sldId id="580" r:id="rId23"/>
    <p:sldId id="657" r:id="rId24"/>
    <p:sldId id="655" r:id="rId25"/>
    <p:sldId id="499" r:id="rId26"/>
    <p:sldId id="519" r:id="rId27"/>
    <p:sldId id="508" r:id="rId28"/>
    <p:sldId id="572" r:id="rId29"/>
    <p:sldId id="573" r:id="rId30"/>
    <p:sldId id="485" r:id="rId31"/>
    <p:sldId id="474" r:id="rId32"/>
  </p:sldIdLst>
  <p:sldSz cx="12192000" cy="6858000"/>
  <p:notesSz cx="6797675" cy="9926638"/>
  <p:custDataLst>
    <p:tags r:id="rId3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10" userDrawn="1">
          <p15:clr>
            <a:srgbClr val="A4A3A4"/>
          </p15:clr>
        </p15:guide>
        <p15:guide id="2" orient="horz" pos="3890" userDrawn="1">
          <p15:clr>
            <a:srgbClr val="A4A3A4"/>
          </p15:clr>
        </p15:guide>
        <p15:guide id="3" orient="horz" pos="4193" userDrawn="1">
          <p15:clr>
            <a:srgbClr val="A4A3A4"/>
          </p15:clr>
        </p15:guide>
        <p15:guide id="4" orient="horz" pos="2452" userDrawn="1">
          <p15:clr>
            <a:srgbClr val="A4A3A4"/>
          </p15:clr>
        </p15:guide>
        <p15:guide id="5" orient="horz" pos="498" userDrawn="1">
          <p15:clr>
            <a:srgbClr val="A4A3A4"/>
          </p15:clr>
        </p15:guide>
        <p15:guide id="6" orient="horz" pos="417" userDrawn="1">
          <p15:clr>
            <a:srgbClr val="A4A3A4"/>
          </p15:clr>
        </p15:guide>
        <p15:guide id="7" orient="horz" pos="688" userDrawn="1">
          <p15:clr>
            <a:srgbClr val="A4A3A4"/>
          </p15:clr>
        </p15:guide>
        <p15:guide id="8" orient="horz" pos="4095" userDrawn="1">
          <p15:clr>
            <a:srgbClr val="A4A3A4"/>
          </p15:clr>
        </p15:guide>
        <p15:guide id="9" orient="horz" pos="267" userDrawn="1">
          <p15:clr>
            <a:srgbClr val="A4A3A4"/>
          </p15:clr>
        </p15:guide>
        <p15:guide id="10" orient="horz" pos="4012" userDrawn="1">
          <p15:clr>
            <a:srgbClr val="A4A3A4"/>
          </p15:clr>
        </p15:guide>
        <p15:guide id="11" orient="horz" pos="1759" userDrawn="1">
          <p15:clr>
            <a:srgbClr val="A4A3A4"/>
          </p15:clr>
        </p15:guide>
        <p15:guide id="12" pos="308" userDrawn="1">
          <p15:clr>
            <a:srgbClr val="A4A3A4"/>
          </p15:clr>
        </p15:guide>
        <p15:guide id="13" pos="7371" userDrawn="1">
          <p15:clr>
            <a:srgbClr val="A4A3A4"/>
          </p15:clr>
        </p15:guide>
        <p15:guide id="14" pos="1748" userDrawn="1">
          <p15:clr>
            <a:srgbClr val="A4A3A4"/>
          </p15:clr>
        </p15:guide>
        <p15:guide id="15" pos="3188" userDrawn="1">
          <p15:clr>
            <a:srgbClr val="A4A3A4"/>
          </p15:clr>
        </p15:guide>
        <p15:guide id="16" pos="4628" userDrawn="1">
          <p15:clr>
            <a:srgbClr val="A4A3A4"/>
          </p15:clr>
        </p15:guide>
        <p15:guide id="17" pos="6072" userDrawn="1">
          <p15:clr>
            <a:srgbClr val="A4A3A4"/>
          </p15:clr>
        </p15:guide>
        <p15:guide id="18" pos="3701" userDrawn="1">
          <p15:clr>
            <a:srgbClr val="A4A3A4"/>
          </p15:clr>
        </p15:guide>
        <p15:guide id="19" pos="3979" userDrawn="1">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496"/>
    <a:srgbClr val="005E82"/>
    <a:srgbClr val="C99DE1"/>
    <a:srgbClr val="000000"/>
    <a:srgbClr val="427730"/>
    <a:srgbClr val="EBECED"/>
    <a:srgbClr val="9C5FB5"/>
    <a:srgbClr val="9064AA"/>
    <a:srgbClr val="565A5C"/>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33" autoAdjust="0"/>
    <p:restoredTop sz="94816" autoAdjust="0"/>
  </p:normalViewPr>
  <p:slideViewPr>
    <p:cSldViewPr snapToGrid="0" snapToObjects="1">
      <p:cViewPr varScale="1">
        <p:scale>
          <a:sx n="76" d="100"/>
          <a:sy n="76" d="100"/>
        </p:scale>
        <p:origin x="540" y="27"/>
      </p:cViewPr>
      <p:guideLst>
        <p:guide orient="horz" pos="1010"/>
        <p:guide orient="horz" pos="3890"/>
        <p:guide orient="horz" pos="4193"/>
        <p:guide orient="horz" pos="2452"/>
        <p:guide orient="horz" pos="498"/>
        <p:guide orient="horz" pos="417"/>
        <p:guide orient="horz" pos="688"/>
        <p:guide orient="horz" pos="4095"/>
        <p:guide orient="horz" pos="267"/>
        <p:guide orient="horz" pos="4012"/>
        <p:guide orient="horz" pos="1759"/>
        <p:guide pos="308"/>
        <p:guide pos="7371"/>
        <p:guide pos="1748"/>
        <p:guide pos="3188"/>
        <p:guide pos="4628"/>
        <p:guide pos="6072"/>
        <p:guide pos="3701"/>
        <p:guide pos="397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4" d="100"/>
          <a:sy n="94" d="100"/>
        </p:scale>
        <p:origin x="-3672" y="-10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689B54F0-1D7F-4045-8213-B7D9C7FFB374}" type="datetimeFigureOut">
              <a:rPr lang="en-GB" smtClean="0"/>
              <a:t>13/08/2020</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D34632E1-11D0-46CC-8676-7C313BB9F556}" type="slidenum">
              <a:rPr lang="en-GB" smtClean="0"/>
              <a:t>‹#›</a:t>
            </a:fld>
            <a:endParaRPr lang="en-GB"/>
          </a:p>
        </p:txBody>
      </p:sp>
    </p:spTree>
    <p:extLst>
      <p:ext uri="{BB962C8B-B14F-4D97-AF65-F5344CB8AC3E}">
        <p14:creationId xmlns:p14="http://schemas.microsoft.com/office/powerpoint/2010/main" val="7263273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5560" tIns="47780" rIns="95560" bIns="47780" rtlCol="0"/>
          <a:lstStyle>
            <a:lvl1pPr algn="l">
              <a:defRPr sz="1300"/>
            </a:lvl1pPr>
          </a:lstStyle>
          <a:p>
            <a:endParaRPr lang="en-US"/>
          </a:p>
        </p:txBody>
      </p:sp>
      <p:sp>
        <p:nvSpPr>
          <p:cNvPr id="3" name="Date Placeholder 2"/>
          <p:cNvSpPr>
            <a:spLocks noGrp="1"/>
          </p:cNvSpPr>
          <p:nvPr>
            <p:ph type="dt" idx="1"/>
          </p:nvPr>
        </p:nvSpPr>
        <p:spPr>
          <a:xfrm>
            <a:off x="3850443" y="0"/>
            <a:ext cx="2945659" cy="496332"/>
          </a:xfrm>
          <a:prstGeom prst="rect">
            <a:avLst/>
          </a:prstGeom>
        </p:spPr>
        <p:txBody>
          <a:bodyPr vert="horz" lIns="95560" tIns="47780" rIns="95560" bIns="47780" rtlCol="0"/>
          <a:lstStyle>
            <a:lvl1pPr algn="r">
              <a:defRPr sz="1300"/>
            </a:lvl1pPr>
          </a:lstStyle>
          <a:p>
            <a:fld id="{D77633BE-0766-4701-97A4-87960AEAA15B}" type="datetimeFigureOut">
              <a:rPr lang="en-US" smtClean="0"/>
              <a:pPr/>
              <a:t>8/13/2020</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5560" tIns="47780" rIns="95560" bIns="47780" rtlCol="0" anchor="ctr"/>
          <a:lstStyle/>
          <a:p>
            <a:endParaRPr lang="en-US"/>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5560" tIns="47780" rIns="95560" bIns="4778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6332"/>
          </a:xfrm>
          <a:prstGeom prst="rect">
            <a:avLst/>
          </a:prstGeom>
        </p:spPr>
        <p:txBody>
          <a:bodyPr vert="horz" lIns="95560" tIns="47780" rIns="95560" bIns="47780" rtlCol="0" anchor="b"/>
          <a:lstStyle>
            <a:lvl1pPr algn="l">
              <a:defRPr sz="1300"/>
            </a:lvl1pPr>
          </a:lstStyle>
          <a:p>
            <a:endParaRPr lang="en-US"/>
          </a:p>
        </p:txBody>
      </p:sp>
      <p:sp>
        <p:nvSpPr>
          <p:cNvPr id="7" name="Slide Number Placeholder 6"/>
          <p:cNvSpPr>
            <a:spLocks noGrp="1"/>
          </p:cNvSpPr>
          <p:nvPr>
            <p:ph type="sldNum" sz="quarter" idx="5"/>
          </p:nvPr>
        </p:nvSpPr>
        <p:spPr>
          <a:xfrm>
            <a:off x="3850443" y="9428584"/>
            <a:ext cx="2945659" cy="496332"/>
          </a:xfrm>
          <a:prstGeom prst="rect">
            <a:avLst/>
          </a:prstGeom>
        </p:spPr>
        <p:txBody>
          <a:bodyPr vert="horz" lIns="95560" tIns="47780" rIns="95560" bIns="47780" rtlCol="0" anchor="b"/>
          <a:lstStyle>
            <a:lvl1pPr algn="r">
              <a:defRPr sz="1300"/>
            </a:lvl1pPr>
          </a:lstStyle>
          <a:p>
            <a:fld id="{A2B71D9D-C59C-46A3-89DC-993D8C59CBB9}" type="slidenum">
              <a:rPr lang="en-US" smtClean="0"/>
              <a:pPr/>
              <a:t>‹#›</a:t>
            </a:fld>
            <a:endParaRPr lang="en-US"/>
          </a:p>
        </p:txBody>
      </p:sp>
    </p:spTree>
    <p:extLst>
      <p:ext uri="{BB962C8B-B14F-4D97-AF65-F5344CB8AC3E}">
        <p14:creationId xmlns:p14="http://schemas.microsoft.com/office/powerpoint/2010/main" val="973442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normAutofit/>
          </a:bodyPr>
          <a:lstStyle/>
          <a:p>
            <a:r>
              <a:rPr lang="zh-CN" altLang="en-US" sz="2000" dirty="0"/>
              <a:t>非常感谢山东省商务厅的邀请，非常感谢各位领导和企业家对中国对外贸易的关注。非常荣幸今天能有机会和大家一起分享我们代理中国政府方面，主要是中国国际商会、贸促会，也包括有色协会、机电商会、汽车工业协会等，应对美国钢铝、汽车</a:t>
            </a:r>
            <a:r>
              <a:rPr lang="en-US" altLang="zh-CN" sz="2000" dirty="0"/>
              <a:t>232</a:t>
            </a:r>
            <a:r>
              <a:rPr lang="zh-CN" altLang="en-US" sz="2000" dirty="0"/>
              <a:t>调查，对华</a:t>
            </a:r>
            <a:r>
              <a:rPr lang="en-US" altLang="zh-CN" sz="2000" dirty="0"/>
              <a:t>301</a:t>
            </a:r>
            <a:r>
              <a:rPr lang="zh-CN" altLang="en-US" sz="2000" dirty="0"/>
              <a:t>调查的案件实务和体会。</a:t>
            </a:r>
            <a:endParaRPr lang="en-US" altLang="zh-CN" sz="2000" dirty="0"/>
          </a:p>
          <a:p>
            <a:endParaRPr lang="en-US" altLang="zh-CN" sz="2000" dirty="0"/>
          </a:p>
          <a:p>
            <a:r>
              <a:rPr lang="zh-CN" altLang="en-US" sz="2000" dirty="0"/>
              <a:t>我分享的题目是：</a:t>
            </a:r>
            <a:r>
              <a:rPr lang="zh-CN" altLang="en-US" sz="2000" dirty="0">
                <a:latin typeface="微软雅黑" panose="020B0503020204020204" pitchFamily="34" charset="-122"/>
                <a:ea typeface="微软雅黑" panose="020B0503020204020204" pitchFamily="34" charset="-122"/>
              </a:rPr>
              <a:t>美国对华</a:t>
            </a:r>
            <a:r>
              <a:rPr lang="en-US" altLang="zh-CN" sz="2000" dirty="0">
                <a:latin typeface="微软雅黑" panose="020B0503020204020204" pitchFamily="34" charset="-122"/>
                <a:ea typeface="微软雅黑" panose="020B0503020204020204" pitchFamily="34" charset="-122"/>
              </a:rPr>
              <a:t>301</a:t>
            </a:r>
            <a:r>
              <a:rPr lang="zh-CN" altLang="en-US" sz="2000" dirty="0">
                <a:latin typeface="微软雅黑" panose="020B0503020204020204" pitchFamily="34" charset="-122"/>
                <a:ea typeface="微软雅黑" panose="020B0503020204020204" pitchFamily="34" charset="-122"/>
              </a:rPr>
              <a:t>征税措施及产品排除程序</a:t>
            </a:r>
            <a:endParaRPr lang="en-US" altLang="zh-CN" sz="2000" dirty="0"/>
          </a:p>
        </p:txBody>
      </p:sp>
      <p:sp>
        <p:nvSpPr>
          <p:cNvPr id="4" name="灯片编号占位符 3"/>
          <p:cNvSpPr>
            <a:spLocks noGrp="1"/>
          </p:cNvSpPr>
          <p:nvPr>
            <p:ph type="sldNum" sz="quarter" idx="10"/>
          </p:nvPr>
        </p:nvSpPr>
        <p:spPr/>
        <p:txBody>
          <a:bodyPr/>
          <a:lstStyle/>
          <a:p>
            <a:fld id="{A2B71D9D-C59C-46A3-89DC-993D8C59CBB9}" type="slidenum">
              <a:rPr lang="en-US" smtClean="0"/>
              <a:pPr/>
              <a:t>1</a:t>
            </a:fld>
            <a:endParaRPr lang="en-US"/>
          </a:p>
        </p:txBody>
      </p:sp>
    </p:spTree>
    <p:extLst>
      <p:ext uri="{BB962C8B-B14F-4D97-AF65-F5344CB8AC3E}">
        <p14:creationId xmlns:p14="http://schemas.microsoft.com/office/powerpoint/2010/main" val="1467958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2B71D9D-C59C-46A3-89DC-993D8C59CBB9}" type="slidenum">
              <a:rPr lang="en-US" smtClean="0"/>
              <a:pPr/>
              <a:t>11</a:t>
            </a:fld>
            <a:endParaRPr lang="en-US"/>
          </a:p>
        </p:txBody>
      </p:sp>
    </p:spTree>
    <p:extLst>
      <p:ext uri="{BB962C8B-B14F-4D97-AF65-F5344CB8AC3E}">
        <p14:creationId xmlns:p14="http://schemas.microsoft.com/office/powerpoint/2010/main" val="4175054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2B71D9D-C59C-46A3-89DC-993D8C59CBB9}" type="slidenum">
              <a:rPr lang="en-US" smtClean="0"/>
              <a:pPr/>
              <a:t>12</a:t>
            </a:fld>
            <a:endParaRPr lang="en-US"/>
          </a:p>
        </p:txBody>
      </p:sp>
    </p:spTree>
    <p:extLst>
      <p:ext uri="{BB962C8B-B14F-4D97-AF65-F5344CB8AC3E}">
        <p14:creationId xmlns:p14="http://schemas.microsoft.com/office/powerpoint/2010/main" val="29694110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2B71D9D-C59C-46A3-89DC-993D8C59CBB9}" type="slidenum">
              <a:rPr lang="en-US" smtClean="0"/>
              <a:pPr/>
              <a:t>13</a:t>
            </a:fld>
            <a:endParaRPr lang="en-US"/>
          </a:p>
        </p:txBody>
      </p:sp>
    </p:spTree>
    <p:extLst>
      <p:ext uri="{BB962C8B-B14F-4D97-AF65-F5344CB8AC3E}">
        <p14:creationId xmlns:p14="http://schemas.microsoft.com/office/powerpoint/2010/main" val="23042602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endParaRPr lang="en-US" altLang="zh-CN" sz="1200" dirty="0"/>
          </a:p>
          <a:p>
            <a:r>
              <a:rPr lang="zh-CN" altLang="en-US" sz="1200" dirty="0"/>
              <a:t>中美贸易对峙是近期中国面临外部环境的最大变量。但是，随着认识的深化，这个变量越来越成为一个常量</a:t>
            </a:r>
            <a:r>
              <a:rPr lang="en-US" altLang="zh-CN" sz="1200" dirty="0"/>
              <a:t>——</a:t>
            </a:r>
            <a:r>
              <a:rPr lang="zh-CN" altLang="en-US" sz="1200" dirty="0"/>
              <a:t>中美贸易对峙带有长期性和根本性。这就是中国的贸易企业和贸易法律服务律师面对的大前提</a:t>
            </a:r>
            <a:r>
              <a:rPr lang="en-US" altLang="zh-CN" sz="1200" dirty="0"/>
              <a:t>——</a:t>
            </a:r>
            <a:r>
              <a:rPr lang="zh-CN" altLang="en-US" sz="1200" dirty="0"/>
              <a:t>美国的贸易政策越来越苛刻、复杂。不过，政策环境越复杂，法律服务的机会就可能越多。我今天这方面跟大家做一些案例和体会的分享，请大家批评、指正。</a:t>
            </a:r>
            <a:endParaRPr lang="en-US" altLang="zh-CN" sz="1200" dirty="0"/>
          </a:p>
          <a:p>
            <a:endParaRPr lang="en-US" altLang="zh-CN" sz="1200" dirty="0"/>
          </a:p>
          <a:p>
            <a:r>
              <a:rPr lang="zh-CN" altLang="en-US" sz="1200" dirty="0"/>
              <a:t>分享的主要内容包括四个方面</a:t>
            </a:r>
          </a:p>
        </p:txBody>
      </p:sp>
      <p:sp>
        <p:nvSpPr>
          <p:cNvPr id="4" name="灯片编号占位符 3"/>
          <p:cNvSpPr>
            <a:spLocks noGrp="1"/>
          </p:cNvSpPr>
          <p:nvPr>
            <p:ph type="sldNum" sz="quarter" idx="10"/>
          </p:nvPr>
        </p:nvSpPr>
        <p:spPr/>
        <p:txBody>
          <a:bodyPr/>
          <a:lstStyle/>
          <a:p>
            <a:fld id="{A2B71D9D-C59C-46A3-89DC-993D8C59CBB9}" type="slidenum">
              <a:rPr lang="en-US" smtClean="0"/>
              <a:pPr/>
              <a:t>14</a:t>
            </a:fld>
            <a:endParaRPr lang="en-US"/>
          </a:p>
        </p:txBody>
      </p:sp>
    </p:spTree>
    <p:extLst>
      <p:ext uri="{BB962C8B-B14F-4D97-AF65-F5344CB8AC3E}">
        <p14:creationId xmlns:p14="http://schemas.microsoft.com/office/powerpoint/2010/main" val="35125538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2B71D9D-C59C-46A3-89DC-993D8C59CBB9}" type="slidenum">
              <a:rPr lang="en-US" smtClean="0"/>
              <a:pPr/>
              <a:t>15</a:t>
            </a:fld>
            <a:endParaRPr lang="en-US"/>
          </a:p>
        </p:txBody>
      </p:sp>
    </p:spTree>
    <p:extLst>
      <p:ext uri="{BB962C8B-B14F-4D97-AF65-F5344CB8AC3E}">
        <p14:creationId xmlns:p14="http://schemas.microsoft.com/office/powerpoint/2010/main" val="8111637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2B71D9D-C59C-46A3-89DC-993D8C59CBB9}" type="slidenum">
              <a:rPr lang="en-US" smtClean="0"/>
              <a:pPr/>
              <a:t>16</a:t>
            </a:fld>
            <a:endParaRPr lang="en-US"/>
          </a:p>
        </p:txBody>
      </p:sp>
    </p:spTree>
    <p:extLst>
      <p:ext uri="{BB962C8B-B14F-4D97-AF65-F5344CB8AC3E}">
        <p14:creationId xmlns:p14="http://schemas.microsoft.com/office/powerpoint/2010/main" val="12845506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2B71D9D-C59C-46A3-89DC-993D8C59CBB9}" type="slidenum">
              <a:rPr lang="en-US" smtClean="0"/>
              <a:pPr/>
              <a:t>17</a:t>
            </a:fld>
            <a:endParaRPr lang="en-US"/>
          </a:p>
        </p:txBody>
      </p:sp>
    </p:spTree>
    <p:extLst>
      <p:ext uri="{BB962C8B-B14F-4D97-AF65-F5344CB8AC3E}">
        <p14:creationId xmlns:p14="http://schemas.microsoft.com/office/powerpoint/2010/main" val="7888248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2B71D9D-C59C-46A3-89DC-993D8C59CBB9}" type="slidenum">
              <a:rPr lang="en-US" smtClean="0"/>
              <a:pPr/>
              <a:t>18</a:t>
            </a:fld>
            <a:endParaRPr lang="en-US"/>
          </a:p>
        </p:txBody>
      </p:sp>
    </p:spTree>
    <p:extLst>
      <p:ext uri="{BB962C8B-B14F-4D97-AF65-F5344CB8AC3E}">
        <p14:creationId xmlns:p14="http://schemas.microsoft.com/office/powerpoint/2010/main" val="20042498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2B71D9D-C59C-46A3-89DC-993D8C59CBB9}" type="slidenum">
              <a:rPr lang="en-US" smtClean="0"/>
              <a:pPr/>
              <a:t>19</a:t>
            </a:fld>
            <a:endParaRPr lang="en-US"/>
          </a:p>
        </p:txBody>
      </p:sp>
    </p:spTree>
    <p:extLst>
      <p:ext uri="{BB962C8B-B14F-4D97-AF65-F5344CB8AC3E}">
        <p14:creationId xmlns:p14="http://schemas.microsoft.com/office/powerpoint/2010/main" val="18067134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2B71D9D-C59C-46A3-89DC-993D8C59CBB9}" type="slidenum">
              <a:rPr lang="en-US" smtClean="0"/>
              <a:pPr/>
              <a:t>20</a:t>
            </a:fld>
            <a:endParaRPr lang="en-US"/>
          </a:p>
        </p:txBody>
      </p:sp>
    </p:spTree>
    <p:extLst>
      <p:ext uri="{BB962C8B-B14F-4D97-AF65-F5344CB8AC3E}">
        <p14:creationId xmlns:p14="http://schemas.microsoft.com/office/powerpoint/2010/main" val="3949189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endParaRPr lang="en-US" altLang="zh-CN" sz="1200" dirty="0"/>
          </a:p>
          <a:p>
            <a:r>
              <a:rPr lang="zh-CN" altLang="en-US" sz="1200" dirty="0"/>
              <a:t>中美贸易对峙是近期中国面临外部环境的最大变量。但是，随着认识的深化，这个变量越来越成为一个常量</a:t>
            </a:r>
            <a:r>
              <a:rPr lang="en-US" altLang="zh-CN" sz="1200" dirty="0"/>
              <a:t>——</a:t>
            </a:r>
            <a:r>
              <a:rPr lang="zh-CN" altLang="en-US" sz="1200" dirty="0"/>
              <a:t>中美贸易对峙带有长期性和根本性。这就是中国的贸易企业和贸易法律服务律师面对的大前提</a:t>
            </a:r>
            <a:r>
              <a:rPr lang="en-US" altLang="zh-CN" sz="1200" dirty="0"/>
              <a:t>——</a:t>
            </a:r>
            <a:r>
              <a:rPr lang="zh-CN" altLang="en-US" sz="1200" dirty="0"/>
              <a:t>美国的贸易政策越来越苛刻、复杂。不过，政策环境越复杂，法律服务的机会就可能越多。我今天这方面跟大家做一些案例和体会的分享，请大家批评、指正。</a:t>
            </a:r>
            <a:endParaRPr lang="en-US" altLang="zh-CN" sz="1200" dirty="0"/>
          </a:p>
          <a:p>
            <a:endParaRPr lang="en-US" altLang="zh-CN" sz="1200" dirty="0"/>
          </a:p>
          <a:p>
            <a:r>
              <a:rPr lang="zh-CN" altLang="en-US" sz="1200" dirty="0"/>
              <a:t>分享的主要内容包括四个方面</a:t>
            </a:r>
          </a:p>
        </p:txBody>
      </p:sp>
      <p:sp>
        <p:nvSpPr>
          <p:cNvPr id="4" name="灯片编号占位符 3"/>
          <p:cNvSpPr>
            <a:spLocks noGrp="1"/>
          </p:cNvSpPr>
          <p:nvPr>
            <p:ph type="sldNum" sz="quarter" idx="10"/>
          </p:nvPr>
        </p:nvSpPr>
        <p:spPr/>
        <p:txBody>
          <a:bodyPr/>
          <a:lstStyle/>
          <a:p>
            <a:fld id="{A2B71D9D-C59C-46A3-89DC-993D8C59CBB9}" type="slidenum">
              <a:rPr lang="en-US" smtClean="0"/>
              <a:pPr/>
              <a:t>3</a:t>
            </a:fld>
            <a:endParaRPr lang="en-US"/>
          </a:p>
        </p:txBody>
      </p:sp>
    </p:spTree>
    <p:extLst>
      <p:ext uri="{BB962C8B-B14F-4D97-AF65-F5344CB8AC3E}">
        <p14:creationId xmlns:p14="http://schemas.microsoft.com/office/powerpoint/2010/main" val="39985706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2B71D9D-C59C-46A3-89DC-993D8C59CBB9}" type="slidenum">
              <a:rPr lang="en-US" smtClean="0"/>
              <a:pPr/>
              <a:t>21</a:t>
            </a:fld>
            <a:endParaRPr lang="en-US"/>
          </a:p>
        </p:txBody>
      </p:sp>
    </p:spTree>
    <p:extLst>
      <p:ext uri="{BB962C8B-B14F-4D97-AF65-F5344CB8AC3E}">
        <p14:creationId xmlns:p14="http://schemas.microsoft.com/office/powerpoint/2010/main" val="28349624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2B71D9D-C59C-46A3-89DC-993D8C59CBB9}" type="slidenum">
              <a:rPr lang="en-US" smtClean="0"/>
              <a:pPr/>
              <a:t>22</a:t>
            </a:fld>
            <a:endParaRPr lang="en-US"/>
          </a:p>
        </p:txBody>
      </p:sp>
    </p:spTree>
    <p:extLst>
      <p:ext uri="{BB962C8B-B14F-4D97-AF65-F5344CB8AC3E}">
        <p14:creationId xmlns:p14="http://schemas.microsoft.com/office/powerpoint/2010/main" val="40883990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endParaRPr lang="en-US" altLang="zh-CN" sz="1200" dirty="0"/>
          </a:p>
          <a:p>
            <a:r>
              <a:rPr lang="zh-CN" altLang="en-US" sz="1200" dirty="0"/>
              <a:t>中美贸易对峙是近期中国面临外部环境的最大变量。但是，随着认识的深化，这个变量越来越成为一个常量</a:t>
            </a:r>
            <a:r>
              <a:rPr lang="en-US" altLang="zh-CN" sz="1200" dirty="0"/>
              <a:t>——</a:t>
            </a:r>
            <a:r>
              <a:rPr lang="zh-CN" altLang="en-US" sz="1200" dirty="0"/>
              <a:t>中美贸易对峙带有长期性和根本性。这就是中国的贸易企业和贸易法律服务律师面对的大前提</a:t>
            </a:r>
            <a:r>
              <a:rPr lang="en-US" altLang="zh-CN" sz="1200" dirty="0"/>
              <a:t>——</a:t>
            </a:r>
            <a:r>
              <a:rPr lang="zh-CN" altLang="en-US" sz="1200" dirty="0"/>
              <a:t>美国的贸易政策越来越苛刻、复杂。不过，政策环境越复杂，法律服务的机会就可能越多。我今天这方面跟大家做一些案例和体会的分享，请大家批评、指正。</a:t>
            </a:r>
            <a:endParaRPr lang="en-US" altLang="zh-CN" sz="1200" dirty="0"/>
          </a:p>
          <a:p>
            <a:endParaRPr lang="en-US" altLang="zh-CN" sz="1200" dirty="0"/>
          </a:p>
          <a:p>
            <a:r>
              <a:rPr lang="zh-CN" altLang="en-US" sz="1200" dirty="0"/>
              <a:t>分享的主要内容包括四个方面</a:t>
            </a:r>
          </a:p>
        </p:txBody>
      </p:sp>
      <p:sp>
        <p:nvSpPr>
          <p:cNvPr id="4" name="灯片编号占位符 3"/>
          <p:cNvSpPr>
            <a:spLocks noGrp="1"/>
          </p:cNvSpPr>
          <p:nvPr>
            <p:ph type="sldNum" sz="quarter" idx="10"/>
          </p:nvPr>
        </p:nvSpPr>
        <p:spPr/>
        <p:txBody>
          <a:bodyPr/>
          <a:lstStyle/>
          <a:p>
            <a:fld id="{A2B71D9D-C59C-46A3-89DC-993D8C59CBB9}" type="slidenum">
              <a:rPr lang="en-US" smtClean="0"/>
              <a:pPr/>
              <a:t>23</a:t>
            </a:fld>
            <a:endParaRPr lang="en-US"/>
          </a:p>
        </p:txBody>
      </p:sp>
    </p:spTree>
    <p:extLst>
      <p:ext uri="{BB962C8B-B14F-4D97-AF65-F5344CB8AC3E}">
        <p14:creationId xmlns:p14="http://schemas.microsoft.com/office/powerpoint/2010/main" val="21604919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2B71D9D-C59C-46A3-89DC-993D8C59CBB9}" type="slidenum">
              <a:rPr lang="en-US" smtClean="0"/>
              <a:pPr/>
              <a:t>24</a:t>
            </a:fld>
            <a:endParaRPr lang="en-US"/>
          </a:p>
        </p:txBody>
      </p:sp>
    </p:spTree>
    <p:extLst>
      <p:ext uri="{BB962C8B-B14F-4D97-AF65-F5344CB8AC3E}">
        <p14:creationId xmlns:p14="http://schemas.microsoft.com/office/powerpoint/2010/main" val="1581345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2B71D9D-C59C-46A3-89DC-993D8C59CBB9}" type="slidenum">
              <a:rPr lang="en-US" smtClean="0"/>
              <a:pPr/>
              <a:t>25</a:t>
            </a:fld>
            <a:endParaRPr lang="en-US"/>
          </a:p>
        </p:txBody>
      </p:sp>
    </p:spTree>
    <p:extLst>
      <p:ext uri="{BB962C8B-B14F-4D97-AF65-F5344CB8AC3E}">
        <p14:creationId xmlns:p14="http://schemas.microsoft.com/office/powerpoint/2010/main" val="42878511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2B71D9D-C59C-46A3-89DC-993D8C59CBB9}" type="slidenum">
              <a:rPr lang="en-US" smtClean="0"/>
              <a:pPr/>
              <a:t>26</a:t>
            </a:fld>
            <a:endParaRPr lang="en-US"/>
          </a:p>
        </p:txBody>
      </p:sp>
    </p:spTree>
    <p:extLst>
      <p:ext uri="{BB962C8B-B14F-4D97-AF65-F5344CB8AC3E}">
        <p14:creationId xmlns:p14="http://schemas.microsoft.com/office/powerpoint/2010/main" val="1083446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2B71D9D-C59C-46A3-89DC-993D8C59CBB9}" type="slidenum">
              <a:rPr lang="en-US" smtClean="0"/>
              <a:pPr/>
              <a:t>27</a:t>
            </a:fld>
            <a:endParaRPr lang="en-US"/>
          </a:p>
        </p:txBody>
      </p:sp>
    </p:spTree>
    <p:extLst>
      <p:ext uri="{BB962C8B-B14F-4D97-AF65-F5344CB8AC3E}">
        <p14:creationId xmlns:p14="http://schemas.microsoft.com/office/powerpoint/2010/main" val="41328094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2B71D9D-C59C-46A3-89DC-993D8C59CBB9}" type="slidenum">
              <a:rPr lang="en-US" smtClean="0"/>
              <a:pPr/>
              <a:t>28</a:t>
            </a:fld>
            <a:endParaRPr lang="en-US"/>
          </a:p>
        </p:txBody>
      </p:sp>
    </p:spTree>
    <p:extLst>
      <p:ext uri="{BB962C8B-B14F-4D97-AF65-F5344CB8AC3E}">
        <p14:creationId xmlns:p14="http://schemas.microsoft.com/office/powerpoint/2010/main" val="32510004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2B71D9D-C59C-46A3-89DC-993D8C59CBB9}" type="slidenum">
              <a:rPr lang="en-US" smtClean="0"/>
              <a:pPr/>
              <a:t>29</a:t>
            </a:fld>
            <a:endParaRPr lang="en-US"/>
          </a:p>
        </p:txBody>
      </p:sp>
    </p:spTree>
    <p:extLst>
      <p:ext uri="{BB962C8B-B14F-4D97-AF65-F5344CB8AC3E}">
        <p14:creationId xmlns:p14="http://schemas.microsoft.com/office/powerpoint/2010/main" val="27495121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r>
              <a:rPr lang="zh-CN" altLang="en-US" dirty="0"/>
              <a:t>贸易形势与贸易救济形势高度相关</a:t>
            </a:r>
          </a:p>
        </p:txBody>
      </p:sp>
      <p:sp>
        <p:nvSpPr>
          <p:cNvPr id="4" name="灯片编号占位符 3"/>
          <p:cNvSpPr>
            <a:spLocks noGrp="1"/>
          </p:cNvSpPr>
          <p:nvPr>
            <p:ph type="sldNum" sz="quarter" idx="10"/>
          </p:nvPr>
        </p:nvSpPr>
        <p:spPr/>
        <p:txBody>
          <a:bodyPr/>
          <a:lstStyle/>
          <a:p>
            <a:fld id="{A2B71D9D-C59C-46A3-89DC-993D8C59CBB9}" type="slidenum">
              <a:rPr lang="en-US" smtClean="0"/>
              <a:pPr/>
              <a:t>30</a:t>
            </a:fld>
            <a:endParaRPr lang="en-US"/>
          </a:p>
        </p:txBody>
      </p:sp>
    </p:spTree>
    <p:extLst>
      <p:ext uri="{BB962C8B-B14F-4D97-AF65-F5344CB8AC3E}">
        <p14:creationId xmlns:p14="http://schemas.microsoft.com/office/powerpoint/2010/main" val="4024701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r>
              <a:rPr lang="zh-CN" altLang="en-US" dirty="0"/>
              <a:t>贸易逆差和统计逆差</a:t>
            </a:r>
          </a:p>
        </p:txBody>
      </p:sp>
      <p:sp>
        <p:nvSpPr>
          <p:cNvPr id="4" name="灯片编号占位符 3"/>
          <p:cNvSpPr>
            <a:spLocks noGrp="1"/>
          </p:cNvSpPr>
          <p:nvPr>
            <p:ph type="sldNum" sz="quarter" idx="10"/>
          </p:nvPr>
        </p:nvSpPr>
        <p:spPr/>
        <p:txBody>
          <a:bodyPr/>
          <a:lstStyle/>
          <a:p>
            <a:fld id="{A2B71D9D-C59C-46A3-89DC-993D8C59CBB9}" type="slidenum">
              <a:rPr lang="en-US" smtClean="0"/>
              <a:pPr/>
              <a:t>4</a:t>
            </a:fld>
            <a:endParaRPr lang="en-US"/>
          </a:p>
        </p:txBody>
      </p:sp>
    </p:spTree>
    <p:extLst>
      <p:ext uri="{BB962C8B-B14F-4D97-AF65-F5344CB8AC3E}">
        <p14:creationId xmlns:p14="http://schemas.microsoft.com/office/powerpoint/2010/main" val="959797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2B71D9D-C59C-46A3-89DC-993D8C59CBB9}" type="slidenum">
              <a:rPr lang="en-US" smtClean="0"/>
              <a:pPr/>
              <a:t>5</a:t>
            </a:fld>
            <a:endParaRPr lang="en-US"/>
          </a:p>
        </p:txBody>
      </p:sp>
    </p:spTree>
    <p:extLst>
      <p:ext uri="{BB962C8B-B14F-4D97-AF65-F5344CB8AC3E}">
        <p14:creationId xmlns:p14="http://schemas.microsoft.com/office/powerpoint/2010/main" val="4175706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r>
              <a:rPr lang="zh-CN" altLang="en-US" dirty="0"/>
              <a:t>贸易失衡</a:t>
            </a:r>
            <a:r>
              <a:rPr lang="en-US" altLang="zh-CN" dirty="0"/>
              <a:t>——</a:t>
            </a:r>
            <a:r>
              <a:rPr lang="zh-CN" altLang="en-US" dirty="0"/>
              <a:t>竞争力</a:t>
            </a:r>
            <a:r>
              <a:rPr lang="en-US" altLang="zh-CN" dirty="0"/>
              <a:t>——</a:t>
            </a:r>
            <a:r>
              <a:rPr lang="zh-CN" altLang="en-US" dirty="0"/>
              <a:t>原因</a:t>
            </a:r>
          </a:p>
        </p:txBody>
      </p:sp>
      <p:sp>
        <p:nvSpPr>
          <p:cNvPr id="4" name="灯片编号占位符 3"/>
          <p:cNvSpPr>
            <a:spLocks noGrp="1"/>
          </p:cNvSpPr>
          <p:nvPr>
            <p:ph type="sldNum" sz="quarter" idx="10"/>
          </p:nvPr>
        </p:nvSpPr>
        <p:spPr/>
        <p:txBody>
          <a:bodyPr/>
          <a:lstStyle/>
          <a:p>
            <a:fld id="{A2B71D9D-C59C-46A3-89DC-993D8C59CBB9}" type="slidenum">
              <a:rPr lang="en-US" smtClean="0"/>
              <a:pPr/>
              <a:t>6</a:t>
            </a:fld>
            <a:endParaRPr lang="en-US"/>
          </a:p>
        </p:txBody>
      </p:sp>
    </p:spTree>
    <p:extLst>
      <p:ext uri="{BB962C8B-B14F-4D97-AF65-F5344CB8AC3E}">
        <p14:creationId xmlns:p14="http://schemas.microsoft.com/office/powerpoint/2010/main" val="304865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endParaRPr lang="en-US" altLang="zh-CN" sz="1200" dirty="0"/>
          </a:p>
          <a:p>
            <a:r>
              <a:rPr lang="zh-CN" altLang="en-US" sz="1200" dirty="0"/>
              <a:t>中美贸易对峙是近期中国面临外部环境的最大变量。但是，随着认识的深化，这个变量越来越成为一个常量</a:t>
            </a:r>
            <a:r>
              <a:rPr lang="en-US" altLang="zh-CN" sz="1200" dirty="0"/>
              <a:t>——</a:t>
            </a:r>
            <a:r>
              <a:rPr lang="zh-CN" altLang="en-US" sz="1200" dirty="0"/>
              <a:t>中美贸易对峙带有长期性和根本性。这就是中国的贸易企业和贸易法律服务律师面对的大前提</a:t>
            </a:r>
            <a:r>
              <a:rPr lang="en-US" altLang="zh-CN" sz="1200" dirty="0"/>
              <a:t>——</a:t>
            </a:r>
            <a:r>
              <a:rPr lang="zh-CN" altLang="en-US" sz="1200" dirty="0"/>
              <a:t>美国的贸易政策越来越苛刻、复杂。不过，政策环境越复杂，法律服务的机会就可能越多。我今天这方面跟大家做一些案例和体会的分享，请大家批评、指正。</a:t>
            </a:r>
            <a:endParaRPr lang="en-US" altLang="zh-CN" sz="1200" dirty="0"/>
          </a:p>
          <a:p>
            <a:endParaRPr lang="en-US" altLang="zh-CN" sz="1200" dirty="0"/>
          </a:p>
          <a:p>
            <a:r>
              <a:rPr lang="zh-CN" altLang="en-US" sz="1200" dirty="0"/>
              <a:t>分享的主要内容包括四个方面</a:t>
            </a:r>
          </a:p>
        </p:txBody>
      </p:sp>
      <p:sp>
        <p:nvSpPr>
          <p:cNvPr id="4" name="灯片编号占位符 3"/>
          <p:cNvSpPr>
            <a:spLocks noGrp="1"/>
          </p:cNvSpPr>
          <p:nvPr>
            <p:ph type="sldNum" sz="quarter" idx="10"/>
          </p:nvPr>
        </p:nvSpPr>
        <p:spPr/>
        <p:txBody>
          <a:bodyPr/>
          <a:lstStyle/>
          <a:p>
            <a:fld id="{A2B71D9D-C59C-46A3-89DC-993D8C59CBB9}" type="slidenum">
              <a:rPr lang="en-US" smtClean="0"/>
              <a:pPr/>
              <a:t>7</a:t>
            </a:fld>
            <a:endParaRPr lang="en-US"/>
          </a:p>
        </p:txBody>
      </p:sp>
    </p:spTree>
    <p:extLst>
      <p:ext uri="{BB962C8B-B14F-4D97-AF65-F5344CB8AC3E}">
        <p14:creationId xmlns:p14="http://schemas.microsoft.com/office/powerpoint/2010/main" val="1299496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r>
              <a:rPr lang="zh-CN" altLang="en-US" dirty="0"/>
              <a:t>美国的贸易救济体系</a:t>
            </a:r>
            <a:r>
              <a:rPr lang="en-US" altLang="zh-CN" dirty="0"/>
              <a:t>——</a:t>
            </a:r>
            <a:r>
              <a:rPr lang="zh-CN" altLang="en-US" dirty="0"/>
              <a:t>不是构建的</a:t>
            </a:r>
            <a:r>
              <a:rPr lang="en-US" altLang="zh-CN" dirty="0"/>
              <a:t>——</a:t>
            </a:r>
            <a:r>
              <a:rPr lang="zh-CN" altLang="en-US" dirty="0"/>
              <a:t>而是拼接的</a:t>
            </a:r>
            <a:endParaRPr lang="en-US" altLang="zh-CN" dirty="0"/>
          </a:p>
          <a:p>
            <a:endParaRPr lang="en-US" altLang="zh-CN" dirty="0"/>
          </a:p>
          <a:p>
            <a:r>
              <a:rPr lang="zh-CN" altLang="en-US" dirty="0"/>
              <a:t>常规性措施</a:t>
            </a:r>
            <a:r>
              <a:rPr lang="en-US" altLang="zh-CN" dirty="0"/>
              <a:t>——</a:t>
            </a:r>
            <a:r>
              <a:rPr lang="zh-CN" altLang="en-US" dirty="0"/>
              <a:t>无法规制非常规行为</a:t>
            </a:r>
          </a:p>
        </p:txBody>
      </p:sp>
      <p:sp>
        <p:nvSpPr>
          <p:cNvPr id="4" name="灯片编号占位符 3"/>
          <p:cNvSpPr>
            <a:spLocks noGrp="1"/>
          </p:cNvSpPr>
          <p:nvPr>
            <p:ph type="sldNum" sz="quarter" idx="10"/>
          </p:nvPr>
        </p:nvSpPr>
        <p:spPr/>
        <p:txBody>
          <a:bodyPr/>
          <a:lstStyle/>
          <a:p>
            <a:fld id="{A2B71D9D-C59C-46A3-89DC-993D8C59CBB9}" type="slidenum">
              <a:rPr lang="en-US" smtClean="0"/>
              <a:pPr/>
              <a:t>8</a:t>
            </a:fld>
            <a:endParaRPr lang="en-US"/>
          </a:p>
        </p:txBody>
      </p:sp>
    </p:spTree>
    <p:extLst>
      <p:ext uri="{BB962C8B-B14F-4D97-AF65-F5344CB8AC3E}">
        <p14:creationId xmlns:p14="http://schemas.microsoft.com/office/powerpoint/2010/main" val="3864676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r>
              <a:rPr lang="zh-CN" altLang="en-US" dirty="0"/>
              <a:t>常规性措施的法律依据</a:t>
            </a:r>
          </a:p>
        </p:txBody>
      </p:sp>
      <p:sp>
        <p:nvSpPr>
          <p:cNvPr id="4" name="灯片编号占位符 3"/>
          <p:cNvSpPr>
            <a:spLocks noGrp="1"/>
          </p:cNvSpPr>
          <p:nvPr>
            <p:ph type="sldNum" sz="quarter" idx="10"/>
          </p:nvPr>
        </p:nvSpPr>
        <p:spPr/>
        <p:txBody>
          <a:bodyPr/>
          <a:lstStyle/>
          <a:p>
            <a:fld id="{A2B71D9D-C59C-46A3-89DC-993D8C59CBB9}" type="slidenum">
              <a:rPr lang="en-US" smtClean="0"/>
              <a:pPr/>
              <a:t>9</a:t>
            </a:fld>
            <a:endParaRPr lang="en-US"/>
          </a:p>
        </p:txBody>
      </p:sp>
    </p:spTree>
    <p:extLst>
      <p:ext uri="{BB962C8B-B14F-4D97-AF65-F5344CB8AC3E}">
        <p14:creationId xmlns:p14="http://schemas.microsoft.com/office/powerpoint/2010/main" val="417232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0488" y="744538"/>
            <a:ext cx="6616700" cy="3722687"/>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2B71D9D-C59C-46A3-89DC-993D8C59CBB9}" type="slidenum">
              <a:rPr lang="en-US" smtClean="0"/>
              <a:pPr/>
              <a:t>10</a:t>
            </a:fld>
            <a:endParaRPr lang="en-US"/>
          </a:p>
        </p:txBody>
      </p:sp>
    </p:spTree>
    <p:extLst>
      <p:ext uri="{BB962C8B-B14F-4D97-AF65-F5344CB8AC3E}">
        <p14:creationId xmlns:p14="http://schemas.microsoft.com/office/powerpoint/2010/main" val="32982476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bg>
      <p:bgPr>
        <a:gradFill flip="none" rotWithShape="1">
          <a:gsLst>
            <a:gs pos="0">
              <a:schemeClr val="accent1"/>
            </a:gs>
            <a:gs pos="100000">
              <a:schemeClr val="tx2"/>
            </a:gs>
          </a:gsLst>
          <a:lin ang="5400000" scaled="1"/>
          <a:tileRect/>
        </a:gradFill>
        <a:effectLst/>
      </p:bgPr>
    </p:bg>
    <p:spTree>
      <p:nvGrpSpPr>
        <p:cNvPr id="1" name=""/>
        <p:cNvGrpSpPr/>
        <p:nvPr/>
      </p:nvGrpSpPr>
      <p:grpSpPr>
        <a:xfrm>
          <a:off x="0" y="0"/>
          <a:ext cx="0" cy="0"/>
          <a:chOff x="0" y="0"/>
          <a:chExt cx="0" cy="0"/>
        </a:xfrm>
      </p:grpSpPr>
      <p:sp>
        <p:nvSpPr>
          <p:cNvPr id="12" name="Freeform 5"/>
          <p:cNvSpPr>
            <a:spLocks/>
          </p:cNvSpPr>
          <p:nvPr userDrawn="1"/>
        </p:nvSpPr>
        <p:spPr bwMode="auto">
          <a:xfrm>
            <a:off x="0" y="0"/>
            <a:ext cx="11725045" cy="6858000"/>
          </a:xfrm>
          <a:custGeom>
            <a:avLst/>
            <a:gdLst>
              <a:gd name="T0" fmla="*/ 0 w 2770"/>
              <a:gd name="T1" fmla="*/ 2160 h 2160"/>
              <a:gd name="T2" fmla="*/ 1683 w 2770"/>
              <a:gd name="T3" fmla="*/ 2160 h 2160"/>
              <a:gd name="T4" fmla="*/ 2757 w 2770"/>
              <a:gd name="T5" fmla="*/ 1115 h 2160"/>
              <a:gd name="T6" fmla="*/ 2757 w 2770"/>
              <a:gd name="T7" fmla="*/ 1070 h 2160"/>
              <a:gd name="T8" fmla="*/ 1637 w 2770"/>
              <a:gd name="T9" fmla="*/ 0 h 2160"/>
              <a:gd name="T10" fmla="*/ 0 w 2770"/>
              <a:gd name="T11" fmla="*/ 0 h 2160"/>
              <a:gd name="T12" fmla="*/ 0 w 2770"/>
              <a:gd name="T13" fmla="*/ 2160 h 2160"/>
            </a:gdLst>
            <a:ahLst/>
            <a:cxnLst>
              <a:cxn ang="0">
                <a:pos x="T0" y="T1"/>
              </a:cxn>
              <a:cxn ang="0">
                <a:pos x="T2" y="T3"/>
              </a:cxn>
              <a:cxn ang="0">
                <a:pos x="T4" y="T5"/>
              </a:cxn>
              <a:cxn ang="0">
                <a:pos x="T6" y="T7"/>
              </a:cxn>
              <a:cxn ang="0">
                <a:pos x="T8" y="T9"/>
              </a:cxn>
              <a:cxn ang="0">
                <a:pos x="T10" y="T11"/>
              </a:cxn>
              <a:cxn ang="0">
                <a:pos x="T12" y="T13"/>
              </a:cxn>
            </a:cxnLst>
            <a:rect l="0" t="0" r="r" b="b"/>
            <a:pathLst>
              <a:path w="2770" h="2160">
                <a:moveTo>
                  <a:pt x="0" y="2160"/>
                </a:moveTo>
                <a:cubicBezTo>
                  <a:pt x="1683" y="2160"/>
                  <a:pt x="1683" y="2160"/>
                  <a:pt x="1683" y="2160"/>
                </a:cubicBezTo>
                <a:cubicBezTo>
                  <a:pt x="2757" y="1115"/>
                  <a:pt x="2757" y="1115"/>
                  <a:pt x="2757" y="1115"/>
                </a:cubicBezTo>
                <a:cubicBezTo>
                  <a:pt x="2770" y="1103"/>
                  <a:pt x="2770" y="1082"/>
                  <a:pt x="2757" y="1070"/>
                </a:cubicBezTo>
                <a:cubicBezTo>
                  <a:pt x="1637" y="0"/>
                  <a:pt x="1637" y="0"/>
                  <a:pt x="1637" y="0"/>
                </a:cubicBezTo>
                <a:cubicBezTo>
                  <a:pt x="0" y="0"/>
                  <a:pt x="0" y="0"/>
                  <a:pt x="0" y="0"/>
                </a:cubicBezTo>
                <a:lnTo>
                  <a:pt x="0" y="2160"/>
                </a:lnTo>
                <a:close/>
              </a:path>
            </a:pathLst>
          </a:custGeom>
          <a:gradFill flip="none" rotWithShape="1">
            <a:gsLst>
              <a:gs pos="40000">
                <a:schemeClr val="tx2"/>
              </a:gs>
              <a:gs pos="0">
                <a:schemeClr val="tx2"/>
              </a:gs>
              <a:gs pos="100000">
                <a:srgbClr val="9C5FB5">
                  <a:alpha val="80000"/>
                </a:srgbClr>
              </a:gs>
            </a:gsLst>
            <a:lin ang="18600000" scaled="0"/>
            <a:tileRect/>
          </a:gradFill>
          <a:ln>
            <a:noFill/>
          </a:ln>
        </p:spPr>
        <p:txBody>
          <a:bodyPr vert="horz" wrap="square" lIns="91440" tIns="45720" rIns="91440" bIns="45720" numCol="1" anchor="t" anchorCtr="0" compatLnSpc="1">
            <a:prstTxWarp prst="textNoShape">
              <a:avLst/>
            </a:prstTxWarp>
          </a:bodyPr>
          <a:lstStyle/>
          <a:p>
            <a:pPr lvl="0"/>
            <a:endParaRPr lang="en-GB" sz="1800" noProof="0" dirty="0"/>
          </a:p>
        </p:txBody>
      </p:sp>
      <p:sp>
        <p:nvSpPr>
          <p:cNvPr id="2" name="Title 1"/>
          <p:cNvSpPr>
            <a:spLocks noGrp="1"/>
          </p:cNvSpPr>
          <p:nvPr>
            <p:ph type="ctrTitle"/>
          </p:nvPr>
        </p:nvSpPr>
        <p:spPr bwMode="gray">
          <a:xfrm>
            <a:off x="488951" y="2178030"/>
            <a:ext cx="9168267" cy="553998"/>
          </a:xfrm>
        </p:spPr>
        <p:txBody>
          <a:bodyPr wrap="square" lIns="0" tIns="0" rIns="0" bIns="0" anchor="b" anchorCtr="0">
            <a:spAutoFit/>
          </a:bodyPr>
          <a:lstStyle>
            <a:lvl1pPr algn="l">
              <a:lnSpc>
                <a:spcPct val="100000"/>
              </a:lnSpc>
              <a:defRPr sz="3600" b="1">
                <a:solidFill>
                  <a:schemeClr val="bg1"/>
                </a:solidFill>
                <a:latin typeface="+mj-lt"/>
                <a:cs typeface="Arial" pitchFamily="34" charset="0"/>
              </a:defRPr>
            </a:lvl1pPr>
          </a:lstStyle>
          <a:p>
            <a:r>
              <a:rPr lang="zh-CN" altLang="en-US" noProof="0"/>
              <a:t>单击此处编辑母版标题样式</a:t>
            </a:r>
            <a:endParaRPr lang="en-GB" noProof="0" dirty="0"/>
          </a:p>
        </p:txBody>
      </p:sp>
      <p:sp>
        <p:nvSpPr>
          <p:cNvPr id="3" name="Subtitle 2"/>
          <p:cNvSpPr>
            <a:spLocks noGrp="1"/>
          </p:cNvSpPr>
          <p:nvPr>
            <p:ph type="subTitle" idx="1"/>
          </p:nvPr>
        </p:nvSpPr>
        <p:spPr bwMode="gray">
          <a:xfrm>
            <a:off x="488951" y="2788920"/>
            <a:ext cx="9168267" cy="1280160"/>
          </a:xfrm>
        </p:spPr>
        <p:txBody>
          <a:bodyPr wrap="square" lIns="0" tIns="0" rIns="0" bIns="0">
            <a:noAutofit/>
          </a:bodyPr>
          <a:lstStyle>
            <a:lvl1pPr marL="0" indent="0" algn="l">
              <a:lnSpc>
                <a:spcPct val="90000"/>
              </a:lnSpc>
              <a:spcBef>
                <a:spcPts val="0"/>
              </a:spcBef>
              <a:buNone/>
              <a:defRPr sz="3600" b="0">
                <a:solidFill>
                  <a:schemeClr val="bg1"/>
                </a:solidFill>
                <a:latin typeface="+mj-lt"/>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noProof="0"/>
              <a:t>单击此处编辑母版副标题样式</a:t>
            </a:r>
            <a:endParaRPr lang="en-GB" noProof="0" dirty="0"/>
          </a:p>
        </p:txBody>
      </p:sp>
      <p:sp>
        <p:nvSpPr>
          <p:cNvPr id="6" name="Date Placeholder 5"/>
          <p:cNvSpPr>
            <a:spLocks noGrp="1"/>
          </p:cNvSpPr>
          <p:nvPr>
            <p:ph type="dt" sz="half" idx="10"/>
          </p:nvPr>
        </p:nvSpPr>
        <p:spPr>
          <a:xfrm>
            <a:off x="488951" y="4466952"/>
            <a:ext cx="2160000" cy="161583"/>
          </a:xfrm>
        </p:spPr>
        <p:txBody>
          <a:bodyPr/>
          <a:lstStyle>
            <a:lvl1pPr>
              <a:defRPr sz="1050" b="1">
                <a:solidFill>
                  <a:schemeClr val="bg1"/>
                </a:solidFill>
              </a:defRPr>
            </a:lvl1pPr>
          </a:lstStyle>
          <a:p>
            <a:r>
              <a:rPr lang="en-GB" noProof="0"/>
              <a:t>30/10/2015</a:t>
            </a:r>
            <a:endParaRPr lang="en-GB" noProof="0"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75934" y="559118"/>
            <a:ext cx="2324999" cy="334799"/>
          </a:xfrm>
          <a:prstGeom prst="rect">
            <a:avLst/>
          </a:prstGeom>
        </p:spPr>
      </p:pic>
      <p:sp>
        <p:nvSpPr>
          <p:cNvPr id="5" name="Footer Placeholder 4"/>
          <p:cNvSpPr>
            <a:spLocks noGrp="1"/>
          </p:cNvSpPr>
          <p:nvPr>
            <p:ph type="ftr" sz="quarter" idx="12"/>
          </p:nvPr>
        </p:nvSpPr>
        <p:spPr>
          <a:xfrm>
            <a:off x="488951" y="6858692"/>
            <a:ext cx="2880000" cy="144000"/>
          </a:xfrm>
        </p:spPr>
        <p:txBody>
          <a:bodyPr/>
          <a:lstStyle>
            <a:lvl1pPr>
              <a:defRPr>
                <a:solidFill>
                  <a:schemeClr val="bg1"/>
                </a:solidFill>
              </a:defRPr>
            </a:lvl1pPr>
          </a:lstStyle>
          <a:p>
            <a:r>
              <a:rPr lang="en-GB" noProof="0" dirty="0"/>
              <a:t>Footer or alternate date</a:t>
            </a:r>
          </a:p>
        </p:txBody>
      </p:sp>
    </p:spTree>
    <p:extLst>
      <p:ext uri="{BB962C8B-B14F-4D97-AF65-F5344CB8AC3E}">
        <p14:creationId xmlns:p14="http://schemas.microsoft.com/office/powerpoint/2010/main" val="1389970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am Bio">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GB" noProof="0" dirty="0"/>
              <a:t>30/10/2015</a:t>
            </a:r>
          </a:p>
        </p:txBody>
      </p:sp>
      <p:sp>
        <p:nvSpPr>
          <p:cNvPr id="6" name="Slide Number Placeholder 5"/>
          <p:cNvSpPr>
            <a:spLocks noGrp="1"/>
          </p:cNvSpPr>
          <p:nvPr>
            <p:ph type="sldNum" sz="quarter" idx="12"/>
          </p:nvPr>
        </p:nvSpPr>
        <p:spPr/>
        <p:txBody>
          <a:bodyPr/>
          <a:lstStyle/>
          <a:p>
            <a:fld id="{D34DACC3-9742-4940-92E6-4CAB853A3218}" type="slidenum">
              <a:rPr lang="en-GB" noProof="0" smtClean="0"/>
              <a:pPr/>
              <a:t>‹#›</a:t>
            </a:fld>
            <a:endParaRPr lang="en-GB" noProof="0" dirty="0"/>
          </a:p>
        </p:txBody>
      </p:sp>
      <p:sp>
        <p:nvSpPr>
          <p:cNvPr id="14" name="Text Placeholder 13"/>
          <p:cNvSpPr>
            <a:spLocks noGrp="1"/>
          </p:cNvSpPr>
          <p:nvPr>
            <p:ph type="body" sz="quarter" idx="14"/>
          </p:nvPr>
        </p:nvSpPr>
        <p:spPr>
          <a:xfrm>
            <a:off x="1987852" y="1568454"/>
            <a:ext cx="3535680" cy="960120"/>
          </a:xfrm>
        </p:spPr>
        <p:txBody>
          <a:bodyPr>
            <a:noAutofit/>
          </a:bodyPr>
          <a:lstStyle>
            <a:lvl1pPr marL="0" indent="0">
              <a:buNone/>
              <a:defRPr sz="1050" b="1">
                <a:solidFill>
                  <a:schemeClr val="accent2"/>
                </a:solidFill>
              </a:defRPr>
            </a:lvl1pPr>
            <a:lvl2pPr marL="0" indent="0">
              <a:spcBef>
                <a:spcPts val="0"/>
              </a:spcBef>
              <a:buNone/>
              <a:defRPr sz="1050">
                <a:solidFill>
                  <a:srgbClr val="565A5C"/>
                </a:solidFill>
              </a:defRPr>
            </a:lvl2pPr>
            <a:lvl3pPr marL="0" indent="0">
              <a:spcBef>
                <a:spcPts val="600"/>
              </a:spcBef>
              <a:buNone/>
              <a:defRPr sz="1050">
                <a:solidFill>
                  <a:srgbClr val="565A5C"/>
                </a:solidFill>
              </a:defRPr>
            </a:lvl3pPr>
            <a:lvl4pPr marL="0" indent="0">
              <a:spcBef>
                <a:spcPts val="1200"/>
              </a:spcBef>
              <a:buNone/>
              <a:defRPr sz="1000"/>
            </a:lvl4pPr>
            <a:lvl5pPr marL="0" indent="0">
              <a:buNone/>
              <a:defRPr sz="900"/>
            </a:lvl5pPr>
          </a:lstStyle>
          <a:p>
            <a:pPr lvl="0"/>
            <a:r>
              <a:rPr lang="zh-CN" altLang="en-US" noProof="0"/>
              <a:t>单击此处编辑母版文本样式</a:t>
            </a:r>
          </a:p>
          <a:p>
            <a:pPr lvl="1"/>
            <a:r>
              <a:rPr lang="zh-CN" altLang="en-US" noProof="0"/>
              <a:t>第二级</a:t>
            </a:r>
          </a:p>
          <a:p>
            <a:pPr lvl="2"/>
            <a:r>
              <a:rPr lang="zh-CN" altLang="en-US" noProof="0"/>
              <a:t>第三级</a:t>
            </a:r>
          </a:p>
        </p:txBody>
      </p:sp>
      <p:sp>
        <p:nvSpPr>
          <p:cNvPr id="16" name="Text Placeholder 15"/>
          <p:cNvSpPr>
            <a:spLocks noGrp="1"/>
          </p:cNvSpPr>
          <p:nvPr>
            <p:ph type="body" sz="quarter" idx="15"/>
          </p:nvPr>
        </p:nvSpPr>
        <p:spPr>
          <a:xfrm>
            <a:off x="1987852" y="2833435"/>
            <a:ext cx="3535680" cy="960120"/>
          </a:xfrm>
        </p:spPr>
        <p:txBody>
          <a:bodyPr>
            <a:noAutofit/>
          </a:bodyPr>
          <a:lstStyle>
            <a:lvl1pPr marL="0" indent="0">
              <a:buNone/>
              <a:defRPr sz="1050" b="1">
                <a:solidFill>
                  <a:schemeClr val="accent2"/>
                </a:solidFill>
              </a:defRPr>
            </a:lvl1pPr>
            <a:lvl2pPr marL="0" indent="0">
              <a:spcBef>
                <a:spcPts val="0"/>
              </a:spcBef>
              <a:buNone/>
              <a:defRPr sz="1050">
                <a:solidFill>
                  <a:srgbClr val="565A5C"/>
                </a:solidFill>
              </a:defRPr>
            </a:lvl2pPr>
            <a:lvl3pPr marL="0" indent="0">
              <a:spcBef>
                <a:spcPts val="600"/>
              </a:spcBef>
              <a:buNone/>
              <a:defRPr sz="1050">
                <a:solidFill>
                  <a:srgbClr val="565A5C"/>
                </a:solidFill>
              </a:defRPr>
            </a:lvl3pPr>
            <a:lvl4pPr>
              <a:buNone/>
              <a:defRPr sz="1100"/>
            </a:lvl4pPr>
            <a:lvl5pPr>
              <a:buNone/>
              <a:defRPr sz="1100"/>
            </a:lvl5pPr>
          </a:lstStyle>
          <a:p>
            <a:pPr lvl="0"/>
            <a:r>
              <a:rPr lang="zh-CN" altLang="en-US" noProof="0"/>
              <a:t>单击此处编辑母版文本样式</a:t>
            </a:r>
          </a:p>
          <a:p>
            <a:pPr lvl="1"/>
            <a:r>
              <a:rPr lang="zh-CN" altLang="en-US" noProof="0"/>
              <a:t>第二级</a:t>
            </a:r>
          </a:p>
          <a:p>
            <a:pPr lvl="2"/>
            <a:r>
              <a:rPr lang="zh-CN" altLang="en-US" noProof="0"/>
              <a:t>第三级</a:t>
            </a:r>
          </a:p>
        </p:txBody>
      </p:sp>
      <p:sp>
        <p:nvSpPr>
          <p:cNvPr id="18" name="Text Placeholder 17"/>
          <p:cNvSpPr>
            <a:spLocks noGrp="1"/>
          </p:cNvSpPr>
          <p:nvPr>
            <p:ph type="body" sz="quarter" idx="16"/>
          </p:nvPr>
        </p:nvSpPr>
        <p:spPr>
          <a:xfrm>
            <a:off x="7790207" y="4139444"/>
            <a:ext cx="3535680" cy="960120"/>
          </a:xfrm>
        </p:spPr>
        <p:txBody>
          <a:bodyPr>
            <a:noAutofit/>
          </a:bodyPr>
          <a:lstStyle>
            <a:lvl1pPr marL="0" indent="0">
              <a:buNone/>
              <a:defRPr sz="1050" b="1">
                <a:solidFill>
                  <a:schemeClr val="accent2"/>
                </a:solidFill>
              </a:defRPr>
            </a:lvl1pPr>
            <a:lvl2pPr marL="0" indent="0">
              <a:spcBef>
                <a:spcPts val="0"/>
              </a:spcBef>
              <a:buNone/>
              <a:defRPr sz="1050">
                <a:solidFill>
                  <a:srgbClr val="565A5C"/>
                </a:solidFill>
              </a:defRPr>
            </a:lvl2pPr>
            <a:lvl3pPr marL="0" indent="0">
              <a:spcBef>
                <a:spcPts val="600"/>
              </a:spcBef>
              <a:buNone/>
              <a:defRPr sz="1050">
                <a:solidFill>
                  <a:srgbClr val="565A5C"/>
                </a:solidFill>
              </a:defRPr>
            </a:lvl3pPr>
            <a:lvl4pPr>
              <a:buNone/>
              <a:defRPr sz="1100"/>
            </a:lvl4pPr>
            <a:lvl5pPr>
              <a:buNone/>
              <a:defRPr sz="1100"/>
            </a:lvl5pPr>
          </a:lstStyle>
          <a:p>
            <a:pPr lvl="0"/>
            <a:r>
              <a:rPr lang="zh-CN" altLang="en-US" noProof="0"/>
              <a:t>单击此处编辑母版文本样式</a:t>
            </a:r>
          </a:p>
          <a:p>
            <a:pPr lvl="1"/>
            <a:r>
              <a:rPr lang="zh-CN" altLang="en-US" noProof="0"/>
              <a:t>第二级</a:t>
            </a:r>
          </a:p>
          <a:p>
            <a:pPr lvl="2"/>
            <a:r>
              <a:rPr lang="zh-CN" altLang="en-US" noProof="0"/>
              <a:t>第三级</a:t>
            </a:r>
          </a:p>
        </p:txBody>
      </p:sp>
      <p:sp>
        <p:nvSpPr>
          <p:cNvPr id="20" name="Text Placeholder 19"/>
          <p:cNvSpPr>
            <a:spLocks noGrp="1"/>
          </p:cNvSpPr>
          <p:nvPr>
            <p:ph type="body" sz="quarter" idx="17"/>
          </p:nvPr>
        </p:nvSpPr>
        <p:spPr>
          <a:xfrm>
            <a:off x="7790207" y="1568454"/>
            <a:ext cx="3535680" cy="960120"/>
          </a:xfrm>
        </p:spPr>
        <p:txBody>
          <a:bodyPr>
            <a:noAutofit/>
          </a:bodyPr>
          <a:lstStyle>
            <a:lvl1pPr marL="0" indent="0">
              <a:buNone/>
              <a:defRPr sz="1050" b="1">
                <a:solidFill>
                  <a:schemeClr val="accent2"/>
                </a:solidFill>
              </a:defRPr>
            </a:lvl1pPr>
            <a:lvl2pPr marL="0" indent="0">
              <a:spcBef>
                <a:spcPts val="0"/>
              </a:spcBef>
              <a:buNone/>
              <a:defRPr sz="1050">
                <a:solidFill>
                  <a:srgbClr val="565A5C"/>
                </a:solidFill>
              </a:defRPr>
            </a:lvl2pPr>
            <a:lvl3pPr marL="0" indent="0">
              <a:spcBef>
                <a:spcPts val="600"/>
              </a:spcBef>
              <a:buNone/>
              <a:defRPr sz="1050">
                <a:solidFill>
                  <a:srgbClr val="565A5C"/>
                </a:solidFill>
              </a:defRPr>
            </a:lvl3pPr>
            <a:lvl4pPr>
              <a:buNone/>
              <a:defRPr sz="1100"/>
            </a:lvl4pPr>
            <a:lvl5pPr>
              <a:buNone/>
              <a:defRPr sz="1100"/>
            </a:lvl5pPr>
          </a:lstStyle>
          <a:p>
            <a:pPr lvl="0"/>
            <a:r>
              <a:rPr lang="zh-CN" altLang="en-US" noProof="0"/>
              <a:t>单击此处编辑母版文本样式</a:t>
            </a:r>
          </a:p>
          <a:p>
            <a:pPr lvl="1"/>
            <a:r>
              <a:rPr lang="zh-CN" altLang="en-US" noProof="0"/>
              <a:t>第二级</a:t>
            </a:r>
          </a:p>
          <a:p>
            <a:pPr lvl="2"/>
            <a:r>
              <a:rPr lang="zh-CN" altLang="en-US" noProof="0"/>
              <a:t>第三级</a:t>
            </a:r>
          </a:p>
        </p:txBody>
      </p:sp>
      <p:sp>
        <p:nvSpPr>
          <p:cNvPr id="22" name="Text Placeholder 21"/>
          <p:cNvSpPr>
            <a:spLocks noGrp="1"/>
          </p:cNvSpPr>
          <p:nvPr>
            <p:ph type="body" sz="quarter" idx="18"/>
          </p:nvPr>
        </p:nvSpPr>
        <p:spPr>
          <a:xfrm>
            <a:off x="7790207" y="2833435"/>
            <a:ext cx="3535680" cy="960120"/>
          </a:xfrm>
        </p:spPr>
        <p:txBody>
          <a:bodyPr>
            <a:noAutofit/>
          </a:bodyPr>
          <a:lstStyle>
            <a:lvl1pPr marL="0" indent="0">
              <a:buNone/>
              <a:defRPr sz="1050" b="1">
                <a:solidFill>
                  <a:schemeClr val="accent2"/>
                </a:solidFill>
              </a:defRPr>
            </a:lvl1pPr>
            <a:lvl2pPr marL="0" indent="0">
              <a:spcBef>
                <a:spcPts val="0"/>
              </a:spcBef>
              <a:buNone/>
              <a:defRPr sz="1050">
                <a:solidFill>
                  <a:srgbClr val="565A5C"/>
                </a:solidFill>
              </a:defRPr>
            </a:lvl2pPr>
            <a:lvl3pPr marL="0" indent="0">
              <a:spcBef>
                <a:spcPts val="600"/>
              </a:spcBef>
              <a:buNone/>
              <a:defRPr sz="1050">
                <a:solidFill>
                  <a:srgbClr val="565A5C"/>
                </a:solidFill>
              </a:defRPr>
            </a:lvl3pPr>
            <a:lvl4pPr marL="0" indent="0">
              <a:buNone/>
              <a:defRPr sz="1100"/>
            </a:lvl4pPr>
            <a:lvl5pPr>
              <a:buNone/>
              <a:defRPr sz="1100"/>
            </a:lvl5pPr>
          </a:lstStyle>
          <a:p>
            <a:pPr lvl="0"/>
            <a:r>
              <a:rPr lang="zh-CN" altLang="en-US" noProof="0"/>
              <a:t>单击此处编辑母版文本样式</a:t>
            </a:r>
          </a:p>
          <a:p>
            <a:pPr lvl="1"/>
            <a:r>
              <a:rPr lang="zh-CN" altLang="en-US" noProof="0"/>
              <a:t>第二级</a:t>
            </a:r>
          </a:p>
          <a:p>
            <a:pPr lvl="2"/>
            <a:r>
              <a:rPr lang="zh-CN" altLang="en-US" noProof="0"/>
              <a:t>第三级</a:t>
            </a:r>
          </a:p>
        </p:txBody>
      </p:sp>
      <p:sp>
        <p:nvSpPr>
          <p:cNvPr id="26" name="Picture Placeholder 25"/>
          <p:cNvSpPr>
            <a:spLocks noGrp="1"/>
          </p:cNvSpPr>
          <p:nvPr>
            <p:ph type="pic" sz="quarter" idx="20"/>
          </p:nvPr>
        </p:nvSpPr>
        <p:spPr>
          <a:xfrm>
            <a:off x="491067" y="1601788"/>
            <a:ext cx="1280160" cy="957262"/>
          </a:xfrm>
          <a:solidFill>
            <a:schemeClr val="bg2"/>
          </a:solidFill>
        </p:spPr>
        <p:txBody>
          <a:bodyPr anchor="ctr" anchorCtr="1"/>
          <a:lstStyle>
            <a:lvl1pPr marL="0" indent="0" algn="ctr">
              <a:buNone/>
              <a:defRPr sz="1100">
                <a:solidFill>
                  <a:schemeClr val="bg2"/>
                </a:solidFill>
              </a:defRPr>
            </a:lvl1pPr>
          </a:lstStyle>
          <a:p>
            <a:r>
              <a:rPr lang="zh-CN" altLang="en-US" noProof="0"/>
              <a:t>单击图标添加图片</a:t>
            </a:r>
            <a:endParaRPr lang="en-GB" noProof="0" dirty="0"/>
          </a:p>
        </p:txBody>
      </p:sp>
      <p:sp>
        <p:nvSpPr>
          <p:cNvPr id="28" name="Picture Placeholder 27"/>
          <p:cNvSpPr>
            <a:spLocks noGrp="1"/>
          </p:cNvSpPr>
          <p:nvPr>
            <p:ph type="pic" sz="quarter" idx="21"/>
          </p:nvPr>
        </p:nvSpPr>
        <p:spPr>
          <a:xfrm>
            <a:off x="491067" y="2869187"/>
            <a:ext cx="1280160" cy="960120"/>
          </a:xfrm>
          <a:solidFill>
            <a:schemeClr val="bg2"/>
          </a:solidFill>
        </p:spPr>
        <p:txBody>
          <a:bodyPr anchor="ctr" anchorCtr="1"/>
          <a:lstStyle>
            <a:lvl1pPr marL="0" indent="0">
              <a:buNone/>
              <a:defRPr sz="1100">
                <a:solidFill>
                  <a:schemeClr val="bg2"/>
                </a:solidFill>
              </a:defRPr>
            </a:lvl1pPr>
          </a:lstStyle>
          <a:p>
            <a:r>
              <a:rPr lang="zh-CN" altLang="en-US" noProof="0"/>
              <a:t>单击图标添加图片</a:t>
            </a:r>
            <a:endParaRPr lang="en-GB" noProof="0" dirty="0"/>
          </a:p>
        </p:txBody>
      </p:sp>
      <p:sp>
        <p:nvSpPr>
          <p:cNvPr id="30" name="Picture Placeholder 29"/>
          <p:cNvSpPr>
            <a:spLocks noGrp="1"/>
          </p:cNvSpPr>
          <p:nvPr>
            <p:ph type="pic" sz="quarter" idx="22"/>
          </p:nvPr>
        </p:nvSpPr>
        <p:spPr>
          <a:xfrm>
            <a:off x="491067" y="4139444"/>
            <a:ext cx="1280160" cy="960120"/>
          </a:xfrm>
          <a:solidFill>
            <a:schemeClr val="bg2"/>
          </a:solidFill>
        </p:spPr>
        <p:txBody>
          <a:bodyPr anchor="ctr" anchorCtr="1"/>
          <a:lstStyle>
            <a:lvl1pPr marL="0" indent="0">
              <a:buNone/>
              <a:defRPr sz="1100">
                <a:solidFill>
                  <a:schemeClr val="bg2"/>
                </a:solidFill>
              </a:defRPr>
            </a:lvl1pPr>
          </a:lstStyle>
          <a:p>
            <a:r>
              <a:rPr lang="zh-CN" altLang="en-US" noProof="0"/>
              <a:t>单击图标添加图片</a:t>
            </a:r>
            <a:endParaRPr lang="en-GB" noProof="0" dirty="0"/>
          </a:p>
        </p:txBody>
      </p:sp>
      <p:sp>
        <p:nvSpPr>
          <p:cNvPr id="32" name="Picture Placeholder 31"/>
          <p:cNvSpPr>
            <a:spLocks noGrp="1"/>
          </p:cNvSpPr>
          <p:nvPr>
            <p:ph type="pic" sz="quarter" idx="23"/>
          </p:nvPr>
        </p:nvSpPr>
        <p:spPr>
          <a:xfrm>
            <a:off x="6316133" y="1601787"/>
            <a:ext cx="1280160" cy="960120"/>
          </a:xfrm>
          <a:solidFill>
            <a:schemeClr val="bg2"/>
          </a:solidFill>
        </p:spPr>
        <p:txBody>
          <a:bodyPr anchor="ctr" anchorCtr="1"/>
          <a:lstStyle>
            <a:lvl1pPr marL="0" indent="0">
              <a:buNone/>
              <a:defRPr sz="1100">
                <a:solidFill>
                  <a:schemeClr val="bg2"/>
                </a:solidFill>
              </a:defRPr>
            </a:lvl1pPr>
          </a:lstStyle>
          <a:p>
            <a:r>
              <a:rPr lang="zh-CN" altLang="en-US" noProof="0"/>
              <a:t>单击图标添加图片</a:t>
            </a:r>
            <a:endParaRPr lang="en-GB" noProof="0" dirty="0"/>
          </a:p>
        </p:txBody>
      </p:sp>
      <p:sp>
        <p:nvSpPr>
          <p:cNvPr id="34" name="Picture Placeholder 33"/>
          <p:cNvSpPr>
            <a:spLocks noGrp="1"/>
          </p:cNvSpPr>
          <p:nvPr>
            <p:ph type="pic" sz="quarter" idx="24"/>
          </p:nvPr>
        </p:nvSpPr>
        <p:spPr>
          <a:xfrm>
            <a:off x="6316133" y="2870616"/>
            <a:ext cx="1280160" cy="960120"/>
          </a:xfrm>
          <a:solidFill>
            <a:schemeClr val="bg2"/>
          </a:solidFill>
        </p:spPr>
        <p:txBody>
          <a:bodyPr anchor="ctr" anchorCtr="1"/>
          <a:lstStyle>
            <a:lvl1pPr marL="0" indent="0">
              <a:buNone/>
              <a:defRPr sz="1100">
                <a:solidFill>
                  <a:schemeClr val="bg2"/>
                </a:solidFill>
              </a:defRPr>
            </a:lvl1pPr>
          </a:lstStyle>
          <a:p>
            <a:r>
              <a:rPr lang="zh-CN" altLang="en-US" noProof="0"/>
              <a:t>单击图标添加图片</a:t>
            </a:r>
            <a:endParaRPr lang="en-GB" noProof="0" dirty="0"/>
          </a:p>
        </p:txBody>
      </p:sp>
      <p:sp>
        <p:nvSpPr>
          <p:cNvPr id="36" name="Picture Placeholder 35"/>
          <p:cNvSpPr>
            <a:spLocks noGrp="1"/>
          </p:cNvSpPr>
          <p:nvPr>
            <p:ph type="pic" sz="quarter" idx="25"/>
          </p:nvPr>
        </p:nvSpPr>
        <p:spPr>
          <a:xfrm>
            <a:off x="6316133" y="4139444"/>
            <a:ext cx="1280160" cy="960120"/>
          </a:xfrm>
          <a:solidFill>
            <a:schemeClr val="bg2"/>
          </a:solidFill>
        </p:spPr>
        <p:txBody>
          <a:bodyPr anchor="ctr" anchorCtr="1"/>
          <a:lstStyle>
            <a:lvl1pPr marL="0" indent="0">
              <a:buNone/>
              <a:defRPr sz="1100">
                <a:solidFill>
                  <a:schemeClr val="bg2"/>
                </a:solidFill>
              </a:defRPr>
            </a:lvl1pPr>
          </a:lstStyle>
          <a:p>
            <a:r>
              <a:rPr lang="zh-CN" altLang="en-US" noProof="0"/>
              <a:t>单击图标添加图片</a:t>
            </a:r>
            <a:endParaRPr lang="en-GB" noProof="0" dirty="0"/>
          </a:p>
        </p:txBody>
      </p:sp>
      <p:sp>
        <p:nvSpPr>
          <p:cNvPr id="38" name="Text Placeholder 37"/>
          <p:cNvSpPr>
            <a:spLocks noGrp="1"/>
          </p:cNvSpPr>
          <p:nvPr>
            <p:ph type="body" sz="quarter" idx="26"/>
          </p:nvPr>
        </p:nvSpPr>
        <p:spPr>
          <a:xfrm>
            <a:off x="1987852" y="4106110"/>
            <a:ext cx="3535680" cy="960120"/>
          </a:xfrm>
        </p:spPr>
        <p:txBody>
          <a:bodyPr>
            <a:noAutofit/>
          </a:bodyPr>
          <a:lstStyle>
            <a:lvl1pPr marL="0" indent="0">
              <a:buNone/>
              <a:defRPr sz="1050" b="1">
                <a:solidFill>
                  <a:schemeClr val="accent2"/>
                </a:solidFill>
              </a:defRPr>
            </a:lvl1pPr>
            <a:lvl2pPr marL="0" indent="0">
              <a:spcBef>
                <a:spcPts val="0"/>
              </a:spcBef>
              <a:buNone/>
              <a:defRPr sz="1050">
                <a:solidFill>
                  <a:srgbClr val="565A5C"/>
                </a:solidFill>
              </a:defRPr>
            </a:lvl2pPr>
            <a:lvl3pPr marL="0" indent="0">
              <a:spcBef>
                <a:spcPts val="600"/>
              </a:spcBef>
              <a:buNone/>
              <a:defRPr sz="1050">
                <a:solidFill>
                  <a:srgbClr val="565A5C"/>
                </a:solidFill>
              </a:defRPr>
            </a:lvl3pPr>
            <a:lvl4pPr>
              <a:buNone/>
              <a:defRPr sz="1200"/>
            </a:lvl4pPr>
            <a:lvl5pPr>
              <a:buNone/>
              <a:defRPr sz="1200"/>
            </a:lvl5pPr>
          </a:lstStyle>
          <a:p>
            <a:pPr lvl="0"/>
            <a:r>
              <a:rPr lang="zh-CN" altLang="en-US" noProof="0"/>
              <a:t>单击此处编辑母版文本样式</a:t>
            </a:r>
          </a:p>
          <a:p>
            <a:pPr lvl="1"/>
            <a:r>
              <a:rPr lang="zh-CN" altLang="en-US" noProof="0"/>
              <a:t>第二级</a:t>
            </a:r>
          </a:p>
          <a:p>
            <a:pPr lvl="2"/>
            <a:r>
              <a:rPr lang="zh-CN" altLang="en-US" noProof="0"/>
              <a:t>第三级</a:t>
            </a:r>
          </a:p>
        </p:txBody>
      </p:sp>
      <p:sp>
        <p:nvSpPr>
          <p:cNvPr id="3" name="Title 2"/>
          <p:cNvSpPr>
            <a:spLocks noGrp="1"/>
          </p:cNvSpPr>
          <p:nvPr>
            <p:ph type="title"/>
          </p:nvPr>
        </p:nvSpPr>
        <p:spPr/>
        <p:txBody>
          <a:bodyPr/>
          <a:lstStyle/>
          <a:p>
            <a:r>
              <a:rPr lang="zh-CN" altLang="en-US" noProof="0"/>
              <a:t>单击此处编辑母版标题样式</a:t>
            </a:r>
            <a:endParaRPr lang="en-GB" noProof="0" dirty="0"/>
          </a:p>
        </p:txBody>
      </p:sp>
      <p:sp>
        <p:nvSpPr>
          <p:cNvPr id="2" name="Footer Placeholder 1"/>
          <p:cNvSpPr>
            <a:spLocks noGrp="1"/>
          </p:cNvSpPr>
          <p:nvPr>
            <p:ph type="ftr" sz="quarter" idx="28"/>
          </p:nvPr>
        </p:nvSpPr>
        <p:spPr/>
        <p:txBody>
          <a:bodyPr/>
          <a:lstStyle/>
          <a:p>
            <a:r>
              <a:rPr lang="en-GB" noProof="0" dirty="0"/>
              <a:t>Footer or alternate date</a:t>
            </a:r>
          </a:p>
        </p:txBody>
      </p:sp>
    </p:spTree>
    <p:extLst>
      <p:ext uri="{BB962C8B-B14F-4D97-AF65-F5344CB8AC3E}">
        <p14:creationId xmlns:p14="http://schemas.microsoft.com/office/powerpoint/2010/main" val="3817172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dividual Bio">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GB" noProof="0"/>
              <a:t>30/10/2015</a:t>
            </a:r>
            <a:endParaRPr lang="en-GB" noProof="0" dirty="0"/>
          </a:p>
        </p:txBody>
      </p:sp>
      <p:sp>
        <p:nvSpPr>
          <p:cNvPr id="6" name="Slide Number Placeholder 5"/>
          <p:cNvSpPr>
            <a:spLocks noGrp="1"/>
          </p:cNvSpPr>
          <p:nvPr>
            <p:ph type="sldNum" sz="quarter" idx="12"/>
          </p:nvPr>
        </p:nvSpPr>
        <p:spPr/>
        <p:txBody>
          <a:bodyPr/>
          <a:lstStyle/>
          <a:p>
            <a:fld id="{D34DACC3-9742-4940-92E6-4CAB853A3218}" type="slidenum">
              <a:rPr lang="en-GB" noProof="0" smtClean="0"/>
              <a:pPr/>
              <a:t>‹#›</a:t>
            </a:fld>
            <a:endParaRPr lang="en-GB" noProof="0" dirty="0"/>
          </a:p>
        </p:txBody>
      </p:sp>
      <p:sp>
        <p:nvSpPr>
          <p:cNvPr id="14" name="Text Placeholder 13"/>
          <p:cNvSpPr>
            <a:spLocks noGrp="1"/>
          </p:cNvSpPr>
          <p:nvPr>
            <p:ph type="body" sz="quarter" idx="14"/>
          </p:nvPr>
        </p:nvSpPr>
        <p:spPr>
          <a:xfrm>
            <a:off x="1987851" y="1568454"/>
            <a:ext cx="3888015" cy="960120"/>
          </a:xfrm>
        </p:spPr>
        <p:txBody>
          <a:bodyPr>
            <a:noAutofit/>
          </a:bodyPr>
          <a:lstStyle>
            <a:lvl1pPr marL="0" indent="0">
              <a:buNone/>
              <a:defRPr sz="1050" b="1">
                <a:solidFill>
                  <a:schemeClr val="accent2"/>
                </a:solidFill>
              </a:defRPr>
            </a:lvl1pPr>
            <a:lvl2pPr marL="0" indent="0">
              <a:spcBef>
                <a:spcPts val="0"/>
              </a:spcBef>
              <a:buNone/>
              <a:defRPr sz="1050">
                <a:solidFill>
                  <a:srgbClr val="565A5C"/>
                </a:solidFill>
              </a:defRPr>
            </a:lvl2pPr>
            <a:lvl3pPr marL="0" indent="0">
              <a:spcBef>
                <a:spcPts val="600"/>
              </a:spcBef>
              <a:buNone/>
              <a:defRPr sz="1050">
                <a:solidFill>
                  <a:srgbClr val="565A5C"/>
                </a:solidFill>
              </a:defRPr>
            </a:lvl3pPr>
            <a:lvl4pPr marL="0" indent="0">
              <a:spcBef>
                <a:spcPts val="1200"/>
              </a:spcBef>
              <a:buNone/>
              <a:defRPr sz="1000"/>
            </a:lvl4pPr>
            <a:lvl5pPr marL="0" indent="0">
              <a:buNone/>
              <a:defRPr sz="900"/>
            </a:lvl5pPr>
          </a:lstStyle>
          <a:p>
            <a:pPr lvl="0"/>
            <a:r>
              <a:rPr lang="zh-CN" altLang="en-US" noProof="0"/>
              <a:t>单击此处编辑母版文本样式</a:t>
            </a:r>
          </a:p>
          <a:p>
            <a:pPr lvl="1"/>
            <a:r>
              <a:rPr lang="zh-CN" altLang="en-US" noProof="0"/>
              <a:t>第二级</a:t>
            </a:r>
          </a:p>
          <a:p>
            <a:pPr lvl="2"/>
            <a:r>
              <a:rPr lang="zh-CN" altLang="en-US" noProof="0"/>
              <a:t>第三级</a:t>
            </a:r>
          </a:p>
        </p:txBody>
      </p:sp>
      <p:sp>
        <p:nvSpPr>
          <p:cNvPr id="26" name="Picture Placeholder 25"/>
          <p:cNvSpPr>
            <a:spLocks noGrp="1"/>
          </p:cNvSpPr>
          <p:nvPr>
            <p:ph type="pic" sz="quarter" idx="20"/>
          </p:nvPr>
        </p:nvSpPr>
        <p:spPr>
          <a:xfrm>
            <a:off x="491067" y="1601788"/>
            <a:ext cx="1280160" cy="957262"/>
          </a:xfrm>
          <a:solidFill>
            <a:schemeClr val="bg2"/>
          </a:solidFill>
        </p:spPr>
        <p:txBody>
          <a:bodyPr anchor="ctr" anchorCtr="1"/>
          <a:lstStyle>
            <a:lvl1pPr marL="0" indent="0" algn="ctr">
              <a:buNone/>
              <a:defRPr sz="1100">
                <a:solidFill>
                  <a:schemeClr val="bg2"/>
                </a:solidFill>
              </a:defRPr>
            </a:lvl1pPr>
          </a:lstStyle>
          <a:p>
            <a:r>
              <a:rPr lang="zh-CN" altLang="en-US" noProof="0"/>
              <a:t>单击图标添加图片</a:t>
            </a:r>
            <a:endParaRPr lang="en-GB" noProof="0" dirty="0"/>
          </a:p>
        </p:txBody>
      </p:sp>
      <p:sp>
        <p:nvSpPr>
          <p:cNvPr id="21" name="Text Placeholder 20"/>
          <p:cNvSpPr>
            <a:spLocks noGrp="1"/>
          </p:cNvSpPr>
          <p:nvPr>
            <p:ph type="body" sz="quarter" idx="21"/>
          </p:nvPr>
        </p:nvSpPr>
        <p:spPr>
          <a:xfrm>
            <a:off x="488950" y="2791376"/>
            <a:ext cx="5386916" cy="3383999"/>
          </a:xfrm>
        </p:spPr>
        <p:txBody>
          <a:bodyPr/>
          <a:lstStyle>
            <a:lvl1pPr marL="0" indent="0">
              <a:spcBef>
                <a:spcPts val="1200"/>
              </a:spcBef>
              <a:buNone/>
              <a:defRPr sz="1050" b="0" baseline="0">
                <a:solidFill>
                  <a:srgbClr val="565A5C"/>
                </a:solidFill>
              </a:defRPr>
            </a:lvl1pPr>
            <a:lvl2pPr marL="115200" indent="-115200">
              <a:defRPr sz="1050"/>
            </a:lvl2pPr>
            <a:lvl3pPr marL="230400" indent="-115200">
              <a:spcBef>
                <a:spcPts val="600"/>
              </a:spcBef>
              <a:defRPr sz="1050"/>
            </a:lvl3pPr>
            <a:lvl4pPr marL="345600" indent="-115200">
              <a:spcBef>
                <a:spcPts val="600"/>
              </a:spcBef>
              <a:defRPr sz="1050"/>
            </a:lvl4p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p:txBody>
      </p:sp>
      <p:sp>
        <p:nvSpPr>
          <p:cNvPr id="24" name="Text Placeholder 23"/>
          <p:cNvSpPr>
            <a:spLocks noGrp="1"/>
          </p:cNvSpPr>
          <p:nvPr>
            <p:ph type="body" sz="quarter" idx="22"/>
          </p:nvPr>
        </p:nvSpPr>
        <p:spPr>
          <a:xfrm>
            <a:off x="6316133" y="2791375"/>
            <a:ext cx="5384800" cy="3384000"/>
          </a:xfrm>
        </p:spPr>
        <p:txBody>
          <a:bodyPr/>
          <a:lstStyle>
            <a:lvl1pPr marL="115888" indent="-115888">
              <a:spcBef>
                <a:spcPts val="600"/>
              </a:spcBef>
              <a:buClr>
                <a:schemeClr val="tx1"/>
              </a:buClr>
              <a:defRPr sz="1050" b="0">
                <a:solidFill>
                  <a:srgbClr val="565A5C"/>
                </a:solidFill>
              </a:defRPr>
            </a:lvl1pPr>
            <a:lvl2pPr marL="230400" indent="-115200">
              <a:spcBef>
                <a:spcPts val="600"/>
              </a:spcBef>
              <a:defRPr sz="1050"/>
            </a:lvl2pPr>
            <a:lvl3pPr marL="345600" indent="-115200">
              <a:spcBef>
                <a:spcPts val="600"/>
              </a:spcBef>
              <a:defRPr sz="1050"/>
            </a:lvl3pPr>
            <a:lvl4pPr marL="460800" indent="-115200">
              <a:spcBef>
                <a:spcPts val="600"/>
              </a:spcBef>
              <a:defRPr sz="1050"/>
            </a:lvl4p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p:txBody>
      </p:sp>
      <p:sp>
        <p:nvSpPr>
          <p:cNvPr id="3" name="Title 2"/>
          <p:cNvSpPr>
            <a:spLocks noGrp="1"/>
          </p:cNvSpPr>
          <p:nvPr>
            <p:ph type="title"/>
          </p:nvPr>
        </p:nvSpPr>
        <p:spPr/>
        <p:txBody>
          <a:bodyPr/>
          <a:lstStyle/>
          <a:p>
            <a:r>
              <a:rPr lang="zh-CN" altLang="en-US" noProof="0"/>
              <a:t>单击此处编辑母版标题样式</a:t>
            </a:r>
            <a:endParaRPr lang="en-GB" noProof="0" dirty="0"/>
          </a:p>
        </p:txBody>
      </p:sp>
      <p:sp>
        <p:nvSpPr>
          <p:cNvPr id="2" name="Footer Placeholder 1"/>
          <p:cNvSpPr>
            <a:spLocks noGrp="1"/>
          </p:cNvSpPr>
          <p:nvPr>
            <p:ph type="ftr" sz="quarter" idx="23"/>
          </p:nvPr>
        </p:nvSpPr>
        <p:spPr/>
        <p:txBody>
          <a:bodyPr/>
          <a:lstStyle/>
          <a:p>
            <a:r>
              <a:rPr lang="en-GB" noProof="0" dirty="0"/>
              <a:t>Footer or alternate date</a:t>
            </a:r>
          </a:p>
        </p:txBody>
      </p:sp>
    </p:spTree>
    <p:extLst>
      <p:ext uri="{BB962C8B-B14F-4D97-AF65-F5344CB8AC3E}">
        <p14:creationId xmlns:p14="http://schemas.microsoft.com/office/powerpoint/2010/main" val="32171797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mbstone">
    <p:spTree>
      <p:nvGrpSpPr>
        <p:cNvPr id="1" name=""/>
        <p:cNvGrpSpPr/>
        <p:nvPr/>
      </p:nvGrpSpPr>
      <p:grpSpPr>
        <a:xfrm>
          <a:off x="0" y="0"/>
          <a:ext cx="0" cy="0"/>
          <a:chOff x="0" y="0"/>
          <a:chExt cx="0" cy="0"/>
        </a:xfrm>
      </p:grpSpPr>
      <p:sp>
        <p:nvSpPr>
          <p:cNvPr id="55" name="Picture Placeholder 54"/>
          <p:cNvSpPr>
            <a:spLocks noGrp="1"/>
          </p:cNvSpPr>
          <p:nvPr>
            <p:ph type="pic" sz="quarter" idx="35" hasCustomPrompt="1"/>
          </p:nvPr>
        </p:nvSpPr>
        <p:spPr>
          <a:xfrm>
            <a:off x="9639301" y="1603374"/>
            <a:ext cx="2061633" cy="1368000"/>
          </a:xfrm>
        </p:spPr>
        <p:txBody>
          <a:bodyPr anchor="ctr" anchorCtr="0"/>
          <a:lstStyle>
            <a:lvl1pPr marL="0" marR="0" indent="0" algn="ctr" defTabSz="457200" rtl="0" eaLnBrk="1" fontAlgn="auto" latinLnBrk="0" hangingPunct="1">
              <a:lnSpc>
                <a:spcPct val="100000"/>
              </a:lnSpc>
              <a:spcBef>
                <a:spcPts val="1000"/>
              </a:spcBef>
              <a:spcAft>
                <a:spcPts val="0"/>
              </a:spcAft>
              <a:buClr>
                <a:schemeClr val="accent1"/>
              </a:buClr>
              <a:buSzTx/>
              <a:buFont typeface="Arial"/>
              <a:buNone/>
              <a:tabLst/>
              <a:defRPr sz="1000"/>
            </a:lvl1pPr>
          </a:lstStyle>
          <a:p>
            <a:r>
              <a:rPr lang="en-GB" noProof="0" dirty="0"/>
              <a:t>Photo 4.3x3.8cm</a:t>
            </a:r>
          </a:p>
        </p:txBody>
      </p:sp>
      <p:sp>
        <p:nvSpPr>
          <p:cNvPr id="56" name="Picture Placeholder 54"/>
          <p:cNvSpPr>
            <a:spLocks noGrp="1"/>
          </p:cNvSpPr>
          <p:nvPr>
            <p:ph type="pic" sz="quarter" idx="36" hasCustomPrompt="1"/>
          </p:nvPr>
        </p:nvSpPr>
        <p:spPr>
          <a:xfrm>
            <a:off x="9639301" y="3125962"/>
            <a:ext cx="2061633" cy="1368000"/>
          </a:xfrm>
        </p:spPr>
        <p:txBody>
          <a:bodyPr anchor="ctr" anchorCtr="0"/>
          <a:lstStyle>
            <a:lvl1pPr marL="0" indent="0" algn="ctr">
              <a:buNone/>
              <a:defRPr sz="1000"/>
            </a:lvl1pPr>
          </a:lstStyle>
          <a:p>
            <a:r>
              <a:rPr lang="en-GB" noProof="0" dirty="0"/>
              <a:t>Photo 4.3x3.8cm</a:t>
            </a:r>
          </a:p>
        </p:txBody>
      </p:sp>
      <p:sp>
        <p:nvSpPr>
          <p:cNvPr id="57" name="Picture Placeholder 54"/>
          <p:cNvSpPr>
            <a:spLocks noGrp="1"/>
          </p:cNvSpPr>
          <p:nvPr>
            <p:ph type="pic" sz="quarter" idx="37" hasCustomPrompt="1"/>
          </p:nvPr>
        </p:nvSpPr>
        <p:spPr>
          <a:xfrm>
            <a:off x="9639301" y="4648550"/>
            <a:ext cx="2061633" cy="1368000"/>
          </a:xfrm>
        </p:spPr>
        <p:txBody>
          <a:bodyPr anchor="ctr" anchorCtr="0"/>
          <a:lstStyle>
            <a:lvl1pPr marL="0" marR="0" indent="0" algn="ctr" defTabSz="457200" rtl="0" eaLnBrk="1" fontAlgn="auto" latinLnBrk="0" hangingPunct="1">
              <a:lnSpc>
                <a:spcPct val="100000"/>
              </a:lnSpc>
              <a:spcBef>
                <a:spcPts val="1000"/>
              </a:spcBef>
              <a:spcAft>
                <a:spcPts val="0"/>
              </a:spcAft>
              <a:buClr>
                <a:schemeClr val="accent1"/>
              </a:buClr>
              <a:buSzTx/>
              <a:buFont typeface="Arial"/>
              <a:buNone/>
              <a:tabLst/>
              <a:defRPr sz="1000"/>
            </a:lvl1pPr>
          </a:lstStyle>
          <a:p>
            <a:r>
              <a:rPr lang="en-GB" noProof="0" dirty="0"/>
              <a:t>Photo 4.3x3.8cm</a:t>
            </a:r>
          </a:p>
        </p:txBody>
      </p:sp>
      <p:sp>
        <p:nvSpPr>
          <p:cNvPr id="3" name="Date Placeholder 2"/>
          <p:cNvSpPr>
            <a:spLocks noGrp="1"/>
          </p:cNvSpPr>
          <p:nvPr>
            <p:ph type="dt" sz="half" idx="10"/>
          </p:nvPr>
        </p:nvSpPr>
        <p:spPr/>
        <p:txBody>
          <a:bodyPr/>
          <a:lstStyle/>
          <a:p>
            <a:r>
              <a:rPr lang="en-GB" noProof="0"/>
              <a:t>30/10/2015</a:t>
            </a:r>
            <a:endParaRPr lang="en-GB" noProof="0" dirty="0"/>
          </a:p>
        </p:txBody>
      </p:sp>
      <p:sp>
        <p:nvSpPr>
          <p:cNvPr id="5" name="Slide Number Placeholder 4"/>
          <p:cNvSpPr>
            <a:spLocks noGrp="1"/>
          </p:cNvSpPr>
          <p:nvPr>
            <p:ph type="sldNum" sz="quarter" idx="12"/>
          </p:nvPr>
        </p:nvSpPr>
        <p:spPr/>
        <p:txBody>
          <a:bodyPr/>
          <a:lstStyle/>
          <a:p>
            <a:fld id="{D34DACC3-9742-4940-92E6-4CAB853A3218}" type="slidenum">
              <a:rPr lang="en-GB" noProof="0" smtClean="0"/>
              <a:pPr/>
              <a:t>‹#›</a:t>
            </a:fld>
            <a:endParaRPr lang="en-GB" noProof="0" dirty="0"/>
          </a:p>
        </p:txBody>
      </p:sp>
      <p:sp>
        <p:nvSpPr>
          <p:cNvPr id="4" name="Title 3"/>
          <p:cNvSpPr>
            <a:spLocks noGrp="1"/>
          </p:cNvSpPr>
          <p:nvPr>
            <p:ph type="title"/>
          </p:nvPr>
        </p:nvSpPr>
        <p:spPr/>
        <p:txBody>
          <a:bodyPr/>
          <a:lstStyle/>
          <a:p>
            <a:r>
              <a:rPr lang="zh-CN" altLang="en-US" noProof="0"/>
              <a:t>单击此处编辑母版标题样式</a:t>
            </a:r>
            <a:endParaRPr lang="en-GB" noProof="0" dirty="0"/>
          </a:p>
        </p:txBody>
      </p:sp>
      <p:sp>
        <p:nvSpPr>
          <p:cNvPr id="7" name="Text Placeholder 6"/>
          <p:cNvSpPr>
            <a:spLocks noGrp="1"/>
          </p:cNvSpPr>
          <p:nvPr>
            <p:ph type="body" sz="quarter" idx="15"/>
          </p:nvPr>
        </p:nvSpPr>
        <p:spPr>
          <a:xfrm>
            <a:off x="488951" y="1603375"/>
            <a:ext cx="2064000" cy="1656000"/>
          </a:xfrm>
          <a:blipFill>
            <a:blip r:embed="rId2"/>
            <a:stretch>
              <a:fillRect/>
            </a:stretch>
          </a:blipFill>
        </p:spPr>
        <p:txBody>
          <a:bodyPr lIns="72000" tIns="64800" rIns="72000" bIns="72000"/>
          <a:lstStyle>
            <a:lvl1pPr marL="0" indent="0">
              <a:spcBef>
                <a:spcPts val="600"/>
              </a:spcBef>
              <a:buNone/>
              <a:defRPr sz="800" b="1">
                <a:solidFill>
                  <a:schemeClr val="tx2"/>
                </a:solidFill>
              </a:defRPr>
            </a:lvl1pPr>
            <a:lvl2pPr marL="0" indent="0">
              <a:spcBef>
                <a:spcPts val="300"/>
              </a:spcBef>
              <a:buNone/>
              <a:defRPr sz="800"/>
            </a:lvl2pPr>
            <a:lvl3pPr marL="72000" indent="-72000">
              <a:spcBef>
                <a:spcPts val="300"/>
              </a:spcBef>
              <a:defRPr sz="800"/>
            </a:lvl3pPr>
            <a:lvl4pPr marL="144000" indent="-72000">
              <a:spcBef>
                <a:spcPts val="300"/>
              </a:spcBef>
              <a:defRPr sz="800"/>
            </a:lvl4pPr>
            <a:lvl5pPr marL="216000" indent="-72000">
              <a:spcBef>
                <a:spcPts val="300"/>
              </a:spcBef>
              <a:defRPr sz="800"/>
            </a:lvl5p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endParaRPr lang="en-GB" noProof="0" dirty="0"/>
          </a:p>
        </p:txBody>
      </p:sp>
      <p:sp>
        <p:nvSpPr>
          <p:cNvPr id="8" name="Picture Placeholder 8"/>
          <p:cNvSpPr>
            <a:spLocks noGrp="1"/>
          </p:cNvSpPr>
          <p:nvPr>
            <p:ph type="pic" sz="quarter" idx="16" hasCustomPrompt="1"/>
          </p:nvPr>
        </p:nvSpPr>
        <p:spPr>
          <a:xfrm>
            <a:off x="488951" y="3259375"/>
            <a:ext cx="2064000" cy="468000"/>
          </a:xfrm>
        </p:spPr>
        <p:txBody>
          <a:bodyPr anchor="ctr" anchorCtr="0"/>
          <a:lstStyle>
            <a:lvl1pPr marL="0" indent="0" algn="r">
              <a:buNone/>
              <a:defRPr sz="800"/>
            </a:lvl1pPr>
          </a:lstStyle>
          <a:p>
            <a:r>
              <a:rPr lang="en-GB" noProof="0" dirty="0"/>
              <a:t>[Client logo]</a:t>
            </a:r>
          </a:p>
        </p:txBody>
      </p:sp>
      <p:sp>
        <p:nvSpPr>
          <p:cNvPr id="27" name="Text Placeholder 6"/>
          <p:cNvSpPr>
            <a:spLocks noGrp="1"/>
          </p:cNvSpPr>
          <p:nvPr>
            <p:ph type="body" sz="quarter" idx="17"/>
          </p:nvPr>
        </p:nvSpPr>
        <p:spPr>
          <a:xfrm>
            <a:off x="2774951" y="1603375"/>
            <a:ext cx="2064000" cy="1656000"/>
          </a:xfrm>
          <a:blipFill>
            <a:blip r:embed="rId2"/>
            <a:stretch>
              <a:fillRect/>
            </a:stretch>
          </a:blipFill>
        </p:spPr>
        <p:txBody>
          <a:bodyPr lIns="72000" tIns="64800" rIns="72000" bIns="72000"/>
          <a:lstStyle>
            <a:lvl1pPr marL="0" indent="0">
              <a:spcBef>
                <a:spcPts val="600"/>
              </a:spcBef>
              <a:buNone/>
              <a:defRPr lang="en-US" sz="800" b="1" kern="1200" dirty="0" smtClean="0">
                <a:solidFill>
                  <a:schemeClr val="tx2"/>
                </a:solidFill>
                <a:latin typeface="+mn-lt"/>
                <a:ea typeface="+mn-ea"/>
                <a:cs typeface="Arial" pitchFamily="34" charset="0"/>
              </a:defRPr>
            </a:lvl1pPr>
            <a:lvl2pPr marL="0" indent="0">
              <a:spcBef>
                <a:spcPts val="300"/>
              </a:spcBef>
              <a:buNone/>
              <a:defRPr sz="800"/>
            </a:lvl2pPr>
            <a:lvl3pPr marL="72000" indent="-72000">
              <a:spcBef>
                <a:spcPts val="300"/>
              </a:spcBef>
              <a:defRPr sz="800"/>
            </a:lvl3pPr>
            <a:lvl4pPr marL="144000" indent="-72000">
              <a:spcBef>
                <a:spcPts val="300"/>
              </a:spcBef>
              <a:defRPr sz="800"/>
            </a:lvl4pPr>
            <a:lvl5pPr marL="216000" indent="-72000">
              <a:spcBef>
                <a:spcPts val="300"/>
              </a:spcBef>
              <a:defRPr sz="800"/>
            </a:lvl5pPr>
          </a:lstStyle>
          <a:p>
            <a:pPr marL="0" lvl="0" indent="0" algn="l" defTabSz="457200" rtl="0" eaLnBrk="1" latinLnBrk="0" hangingPunct="1">
              <a:spcBef>
                <a:spcPts val="600"/>
              </a:spcBef>
              <a:buClr>
                <a:schemeClr val="tx2"/>
              </a:buClr>
              <a:buFont typeface="Arial"/>
              <a:buNone/>
            </a:pPr>
            <a:r>
              <a:rPr lang="zh-CN" altLang="en-US" noProof="0"/>
              <a:t>单击此处编辑母版文本样式</a:t>
            </a:r>
          </a:p>
          <a:p>
            <a:pPr marL="0" lvl="1" indent="0" algn="l" defTabSz="457200" rtl="0" eaLnBrk="1" latinLnBrk="0" hangingPunct="1">
              <a:spcBef>
                <a:spcPts val="600"/>
              </a:spcBef>
              <a:buClr>
                <a:schemeClr val="tx2"/>
              </a:buClr>
              <a:buFont typeface="Arial"/>
              <a:buNone/>
            </a:pPr>
            <a:r>
              <a:rPr lang="zh-CN" altLang="en-US" noProof="0"/>
              <a:t>第二级</a:t>
            </a:r>
          </a:p>
          <a:p>
            <a:pPr marL="0" lvl="2" indent="0" algn="l" defTabSz="457200" rtl="0" eaLnBrk="1" latinLnBrk="0" hangingPunct="1">
              <a:spcBef>
                <a:spcPts val="600"/>
              </a:spcBef>
              <a:buClr>
                <a:schemeClr val="tx2"/>
              </a:buClr>
              <a:buFont typeface="Arial"/>
              <a:buNone/>
            </a:pPr>
            <a:r>
              <a:rPr lang="zh-CN" altLang="en-US" noProof="0"/>
              <a:t>第三级</a:t>
            </a:r>
          </a:p>
          <a:p>
            <a:pPr marL="0" lvl="3" indent="0" algn="l" defTabSz="457200" rtl="0" eaLnBrk="1" latinLnBrk="0" hangingPunct="1">
              <a:spcBef>
                <a:spcPts val="600"/>
              </a:spcBef>
              <a:buClr>
                <a:schemeClr val="tx2"/>
              </a:buClr>
              <a:buFont typeface="Arial"/>
              <a:buNone/>
            </a:pPr>
            <a:r>
              <a:rPr lang="zh-CN" altLang="en-US" noProof="0"/>
              <a:t>第四级</a:t>
            </a:r>
          </a:p>
          <a:p>
            <a:pPr marL="0" lvl="4" indent="0" algn="l" defTabSz="457200" rtl="0" eaLnBrk="1" latinLnBrk="0" hangingPunct="1">
              <a:spcBef>
                <a:spcPts val="600"/>
              </a:spcBef>
              <a:buClr>
                <a:schemeClr val="tx2"/>
              </a:buClr>
              <a:buFont typeface="Arial"/>
              <a:buNone/>
            </a:pPr>
            <a:r>
              <a:rPr lang="zh-CN" altLang="en-US" noProof="0"/>
              <a:t>第五级</a:t>
            </a:r>
            <a:endParaRPr lang="en-GB" noProof="0" dirty="0"/>
          </a:p>
        </p:txBody>
      </p:sp>
      <p:sp>
        <p:nvSpPr>
          <p:cNvPr id="28" name="Picture Placeholder 8"/>
          <p:cNvSpPr>
            <a:spLocks noGrp="1"/>
          </p:cNvSpPr>
          <p:nvPr>
            <p:ph type="pic" sz="quarter" idx="18" hasCustomPrompt="1"/>
          </p:nvPr>
        </p:nvSpPr>
        <p:spPr>
          <a:xfrm>
            <a:off x="2774951" y="3259375"/>
            <a:ext cx="2064000" cy="468000"/>
          </a:xfrm>
        </p:spPr>
        <p:txBody>
          <a:bodyPr anchor="ctr" anchorCtr="0"/>
          <a:lstStyle>
            <a:lvl1pPr marL="0" indent="0" algn="r">
              <a:buNone/>
              <a:defRPr sz="800"/>
            </a:lvl1pPr>
          </a:lstStyle>
          <a:p>
            <a:r>
              <a:rPr lang="en-GB" noProof="0" dirty="0"/>
              <a:t>[Client logo]</a:t>
            </a:r>
          </a:p>
        </p:txBody>
      </p:sp>
      <p:sp>
        <p:nvSpPr>
          <p:cNvPr id="29" name="Text Placeholder 6"/>
          <p:cNvSpPr>
            <a:spLocks noGrp="1"/>
          </p:cNvSpPr>
          <p:nvPr>
            <p:ph type="body" sz="quarter" idx="19"/>
          </p:nvPr>
        </p:nvSpPr>
        <p:spPr>
          <a:xfrm>
            <a:off x="488951" y="3892550"/>
            <a:ext cx="2064000" cy="1656000"/>
          </a:xfrm>
          <a:blipFill>
            <a:blip r:embed="rId2"/>
            <a:stretch>
              <a:fillRect/>
            </a:stretch>
          </a:blipFill>
        </p:spPr>
        <p:txBody>
          <a:bodyPr lIns="72000" tIns="64800" rIns="72000" bIns="72000"/>
          <a:lstStyle>
            <a:lvl1pPr marL="0" indent="0">
              <a:spcBef>
                <a:spcPts val="600"/>
              </a:spcBef>
              <a:buNone/>
              <a:defRPr lang="en-US" sz="800" b="1" kern="1200" dirty="0" smtClean="0">
                <a:solidFill>
                  <a:schemeClr val="tx2"/>
                </a:solidFill>
                <a:latin typeface="+mn-lt"/>
                <a:ea typeface="+mn-ea"/>
                <a:cs typeface="Arial" pitchFamily="34" charset="0"/>
              </a:defRPr>
            </a:lvl1pPr>
            <a:lvl2pPr marL="0" indent="0">
              <a:spcBef>
                <a:spcPts val="300"/>
              </a:spcBef>
              <a:buNone/>
              <a:defRPr sz="800"/>
            </a:lvl2pPr>
            <a:lvl3pPr marL="72000" indent="-72000">
              <a:spcBef>
                <a:spcPts val="300"/>
              </a:spcBef>
              <a:defRPr sz="800"/>
            </a:lvl3pPr>
            <a:lvl4pPr marL="144000" indent="-72000">
              <a:spcBef>
                <a:spcPts val="300"/>
              </a:spcBef>
              <a:defRPr sz="800"/>
            </a:lvl4pPr>
            <a:lvl5pPr marL="216000" indent="-72000">
              <a:spcBef>
                <a:spcPts val="300"/>
              </a:spcBef>
              <a:defRPr sz="800"/>
            </a:lvl5pPr>
          </a:lstStyle>
          <a:p>
            <a:pPr marL="0" lvl="0" indent="0" algn="l" defTabSz="457200" rtl="0" eaLnBrk="1" latinLnBrk="0" hangingPunct="1">
              <a:spcBef>
                <a:spcPts val="600"/>
              </a:spcBef>
              <a:buClr>
                <a:schemeClr val="tx2"/>
              </a:buClr>
              <a:buFont typeface="Arial"/>
              <a:buNone/>
            </a:pPr>
            <a:r>
              <a:rPr lang="zh-CN" altLang="en-US" noProof="0"/>
              <a:t>单击此处编辑母版文本样式</a:t>
            </a:r>
          </a:p>
          <a:p>
            <a:pPr marL="0" lvl="1" indent="0" algn="l" defTabSz="457200" rtl="0" eaLnBrk="1" latinLnBrk="0" hangingPunct="1">
              <a:spcBef>
                <a:spcPts val="600"/>
              </a:spcBef>
              <a:buClr>
                <a:schemeClr val="tx2"/>
              </a:buClr>
              <a:buFont typeface="Arial"/>
              <a:buNone/>
            </a:pPr>
            <a:r>
              <a:rPr lang="zh-CN" altLang="en-US" noProof="0"/>
              <a:t>第二级</a:t>
            </a:r>
          </a:p>
          <a:p>
            <a:pPr marL="0" lvl="2" indent="0" algn="l" defTabSz="457200" rtl="0" eaLnBrk="1" latinLnBrk="0" hangingPunct="1">
              <a:spcBef>
                <a:spcPts val="600"/>
              </a:spcBef>
              <a:buClr>
                <a:schemeClr val="tx2"/>
              </a:buClr>
              <a:buFont typeface="Arial"/>
              <a:buNone/>
            </a:pPr>
            <a:r>
              <a:rPr lang="zh-CN" altLang="en-US" noProof="0"/>
              <a:t>第三级</a:t>
            </a:r>
          </a:p>
          <a:p>
            <a:pPr marL="0" lvl="3" indent="0" algn="l" defTabSz="457200" rtl="0" eaLnBrk="1" latinLnBrk="0" hangingPunct="1">
              <a:spcBef>
                <a:spcPts val="600"/>
              </a:spcBef>
              <a:buClr>
                <a:schemeClr val="tx2"/>
              </a:buClr>
              <a:buFont typeface="Arial"/>
              <a:buNone/>
            </a:pPr>
            <a:r>
              <a:rPr lang="zh-CN" altLang="en-US" noProof="0"/>
              <a:t>第四级</a:t>
            </a:r>
          </a:p>
          <a:p>
            <a:pPr marL="0" lvl="4" indent="0" algn="l" defTabSz="457200" rtl="0" eaLnBrk="1" latinLnBrk="0" hangingPunct="1">
              <a:spcBef>
                <a:spcPts val="600"/>
              </a:spcBef>
              <a:buClr>
                <a:schemeClr val="tx2"/>
              </a:buClr>
              <a:buFont typeface="Arial"/>
              <a:buNone/>
            </a:pPr>
            <a:r>
              <a:rPr lang="zh-CN" altLang="en-US" noProof="0"/>
              <a:t>第五级</a:t>
            </a:r>
            <a:endParaRPr lang="en-GB" noProof="0" dirty="0"/>
          </a:p>
        </p:txBody>
      </p:sp>
      <p:sp>
        <p:nvSpPr>
          <p:cNvPr id="30" name="Picture Placeholder 8"/>
          <p:cNvSpPr>
            <a:spLocks noGrp="1"/>
          </p:cNvSpPr>
          <p:nvPr>
            <p:ph type="pic" sz="quarter" idx="20" hasCustomPrompt="1"/>
          </p:nvPr>
        </p:nvSpPr>
        <p:spPr>
          <a:xfrm>
            <a:off x="488951" y="5548550"/>
            <a:ext cx="2064000" cy="468000"/>
          </a:xfrm>
        </p:spPr>
        <p:txBody>
          <a:bodyPr anchor="ctr" anchorCtr="0"/>
          <a:lstStyle>
            <a:lvl1pPr marL="0" indent="0" algn="r">
              <a:buNone/>
              <a:defRPr sz="800"/>
            </a:lvl1pPr>
          </a:lstStyle>
          <a:p>
            <a:r>
              <a:rPr lang="en-GB" noProof="0" dirty="0"/>
              <a:t>[Client logo]</a:t>
            </a:r>
          </a:p>
        </p:txBody>
      </p:sp>
      <p:sp>
        <p:nvSpPr>
          <p:cNvPr id="31" name="Text Placeholder 6"/>
          <p:cNvSpPr>
            <a:spLocks noGrp="1"/>
          </p:cNvSpPr>
          <p:nvPr>
            <p:ph type="body" sz="quarter" idx="21"/>
          </p:nvPr>
        </p:nvSpPr>
        <p:spPr>
          <a:xfrm>
            <a:off x="2774951" y="3892550"/>
            <a:ext cx="2064000" cy="1656000"/>
          </a:xfrm>
          <a:blipFill>
            <a:blip r:embed="rId2"/>
            <a:stretch>
              <a:fillRect/>
            </a:stretch>
          </a:blipFill>
        </p:spPr>
        <p:txBody>
          <a:bodyPr lIns="72000" tIns="64800" rIns="72000" bIns="72000"/>
          <a:lstStyle>
            <a:lvl1pPr marL="0" indent="0">
              <a:spcBef>
                <a:spcPts val="600"/>
              </a:spcBef>
              <a:buNone/>
              <a:defRPr lang="en-US" sz="800" b="1" kern="1200" dirty="0" smtClean="0">
                <a:solidFill>
                  <a:schemeClr val="tx2"/>
                </a:solidFill>
                <a:latin typeface="+mn-lt"/>
                <a:ea typeface="+mn-ea"/>
                <a:cs typeface="Arial" pitchFamily="34" charset="0"/>
              </a:defRPr>
            </a:lvl1pPr>
            <a:lvl2pPr marL="0" indent="0">
              <a:spcBef>
                <a:spcPts val="300"/>
              </a:spcBef>
              <a:buNone/>
              <a:defRPr sz="800"/>
            </a:lvl2pPr>
            <a:lvl3pPr marL="72000" indent="-72000">
              <a:spcBef>
                <a:spcPts val="300"/>
              </a:spcBef>
              <a:defRPr sz="800"/>
            </a:lvl3pPr>
            <a:lvl4pPr marL="144000" indent="-72000">
              <a:spcBef>
                <a:spcPts val="300"/>
              </a:spcBef>
              <a:defRPr sz="800"/>
            </a:lvl4pPr>
            <a:lvl5pPr marL="216000" indent="-72000">
              <a:spcBef>
                <a:spcPts val="300"/>
              </a:spcBef>
              <a:defRPr sz="800"/>
            </a:lvl5pPr>
          </a:lstStyle>
          <a:p>
            <a:pPr marL="0" lvl="0" indent="0" algn="l" defTabSz="457200" rtl="0" eaLnBrk="1" latinLnBrk="0" hangingPunct="1">
              <a:spcBef>
                <a:spcPts val="600"/>
              </a:spcBef>
              <a:buClr>
                <a:schemeClr val="tx2"/>
              </a:buClr>
              <a:buFont typeface="Arial"/>
              <a:buNone/>
            </a:pPr>
            <a:r>
              <a:rPr lang="zh-CN" altLang="en-US" noProof="0"/>
              <a:t>单击此处编辑母版文本样式</a:t>
            </a:r>
          </a:p>
          <a:p>
            <a:pPr marL="0" lvl="1" indent="0" algn="l" defTabSz="457200" rtl="0" eaLnBrk="1" latinLnBrk="0" hangingPunct="1">
              <a:spcBef>
                <a:spcPts val="600"/>
              </a:spcBef>
              <a:buClr>
                <a:schemeClr val="tx2"/>
              </a:buClr>
              <a:buFont typeface="Arial"/>
              <a:buNone/>
            </a:pPr>
            <a:r>
              <a:rPr lang="zh-CN" altLang="en-US" noProof="0"/>
              <a:t>第二级</a:t>
            </a:r>
          </a:p>
          <a:p>
            <a:pPr marL="0" lvl="2" indent="0" algn="l" defTabSz="457200" rtl="0" eaLnBrk="1" latinLnBrk="0" hangingPunct="1">
              <a:spcBef>
                <a:spcPts val="600"/>
              </a:spcBef>
              <a:buClr>
                <a:schemeClr val="tx2"/>
              </a:buClr>
              <a:buFont typeface="Arial"/>
              <a:buNone/>
            </a:pPr>
            <a:r>
              <a:rPr lang="zh-CN" altLang="en-US" noProof="0"/>
              <a:t>第三级</a:t>
            </a:r>
          </a:p>
          <a:p>
            <a:pPr marL="0" lvl="3" indent="0" algn="l" defTabSz="457200" rtl="0" eaLnBrk="1" latinLnBrk="0" hangingPunct="1">
              <a:spcBef>
                <a:spcPts val="600"/>
              </a:spcBef>
              <a:buClr>
                <a:schemeClr val="tx2"/>
              </a:buClr>
              <a:buFont typeface="Arial"/>
              <a:buNone/>
            </a:pPr>
            <a:r>
              <a:rPr lang="zh-CN" altLang="en-US" noProof="0"/>
              <a:t>第四级</a:t>
            </a:r>
          </a:p>
          <a:p>
            <a:pPr marL="0" lvl="4" indent="0" algn="l" defTabSz="457200" rtl="0" eaLnBrk="1" latinLnBrk="0" hangingPunct="1">
              <a:spcBef>
                <a:spcPts val="600"/>
              </a:spcBef>
              <a:buClr>
                <a:schemeClr val="tx2"/>
              </a:buClr>
              <a:buFont typeface="Arial"/>
              <a:buNone/>
            </a:pPr>
            <a:r>
              <a:rPr lang="zh-CN" altLang="en-US" noProof="0"/>
              <a:t>第五级</a:t>
            </a:r>
            <a:endParaRPr lang="en-GB" noProof="0" dirty="0"/>
          </a:p>
        </p:txBody>
      </p:sp>
      <p:sp>
        <p:nvSpPr>
          <p:cNvPr id="32" name="Picture Placeholder 8"/>
          <p:cNvSpPr>
            <a:spLocks noGrp="1"/>
          </p:cNvSpPr>
          <p:nvPr>
            <p:ph type="pic" sz="quarter" idx="22" hasCustomPrompt="1"/>
          </p:nvPr>
        </p:nvSpPr>
        <p:spPr>
          <a:xfrm>
            <a:off x="2774951" y="5548550"/>
            <a:ext cx="2064000" cy="468000"/>
          </a:xfrm>
        </p:spPr>
        <p:txBody>
          <a:bodyPr anchor="ctr" anchorCtr="0"/>
          <a:lstStyle>
            <a:lvl1pPr marL="0" indent="0" algn="r">
              <a:buNone/>
              <a:defRPr sz="800"/>
            </a:lvl1pPr>
          </a:lstStyle>
          <a:p>
            <a:r>
              <a:rPr lang="en-GB" noProof="0" dirty="0"/>
              <a:t>[Client logo]</a:t>
            </a:r>
          </a:p>
        </p:txBody>
      </p:sp>
      <p:sp>
        <p:nvSpPr>
          <p:cNvPr id="34" name="Text Placeholder 6"/>
          <p:cNvSpPr>
            <a:spLocks noGrp="1"/>
          </p:cNvSpPr>
          <p:nvPr>
            <p:ph type="body" sz="quarter" idx="23"/>
          </p:nvPr>
        </p:nvSpPr>
        <p:spPr>
          <a:xfrm>
            <a:off x="5060951" y="1603375"/>
            <a:ext cx="2064000" cy="1656000"/>
          </a:xfrm>
          <a:blipFill>
            <a:blip r:embed="rId2"/>
            <a:stretch>
              <a:fillRect/>
            </a:stretch>
          </a:blipFill>
        </p:spPr>
        <p:txBody>
          <a:bodyPr lIns="72000" tIns="64800" rIns="72000" bIns="72000"/>
          <a:lstStyle>
            <a:lvl1pPr marL="0" indent="0">
              <a:spcBef>
                <a:spcPts val="600"/>
              </a:spcBef>
              <a:buNone/>
              <a:defRPr lang="en-US" sz="800" b="1" kern="1200" dirty="0" smtClean="0">
                <a:solidFill>
                  <a:schemeClr val="tx2"/>
                </a:solidFill>
                <a:latin typeface="+mn-lt"/>
                <a:ea typeface="+mn-ea"/>
                <a:cs typeface="Arial" pitchFamily="34" charset="0"/>
              </a:defRPr>
            </a:lvl1pPr>
            <a:lvl2pPr marL="0" indent="0">
              <a:spcBef>
                <a:spcPts val="300"/>
              </a:spcBef>
              <a:buNone/>
              <a:defRPr sz="800"/>
            </a:lvl2pPr>
            <a:lvl3pPr marL="72000" indent="-72000">
              <a:spcBef>
                <a:spcPts val="300"/>
              </a:spcBef>
              <a:defRPr sz="800"/>
            </a:lvl3pPr>
            <a:lvl4pPr marL="144000" indent="-72000">
              <a:spcBef>
                <a:spcPts val="300"/>
              </a:spcBef>
              <a:defRPr sz="800"/>
            </a:lvl4pPr>
            <a:lvl5pPr marL="216000" indent="-72000">
              <a:spcBef>
                <a:spcPts val="300"/>
              </a:spcBef>
              <a:defRPr sz="800"/>
            </a:lvl5pPr>
          </a:lstStyle>
          <a:p>
            <a:pPr marL="0" lvl="0" indent="0" algn="l" defTabSz="457200" rtl="0" eaLnBrk="1" latinLnBrk="0" hangingPunct="1">
              <a:spcBef>
                <a:spcPts val="600"/>
              </a:spcBef>
              <a:buClr>
                <a:schemeClr val="tx2"/>
              </a:buClr>
              <a:buFont typeface="Arial"/>
              <a:buNone/>
            </a:pPr>
            <a:r>
              <a:rPr lang="zh-CN" altLang="en-US" noProof="0"/>
              <a:t>单击此处编辑母版文本样式</a:t>
            </a:r>
          </a:p>
          <a:p>
            <a:pPr marL="0" lvl="1" indent="0" algn="l" defTabSz="457200" rtl="0" eaLnBrk="1" latinLnBrk="0" hangingPunct="1">
              <a:spcBef>
                <a:spcPts val="600"/>
              </a:spcBef>
              <a:buClr>
                <a:schemeClr val="tx2"/>
              </a:buClr>
              <a:buFont typeface="Arial"/>
              <a:buNone/>
            </a:pPr>
            <a:r>
              <a:rPr lang="zh-CN" altLang="en-US" noProof="0"/>
              <a:t>第二级</a:t>
            </a:r>
          </a:p>
          <a:p>
            <a:pPr marL="0" lvl="2" indent="0" algn="l" defTabSz="457200" rtl="0" eaLnBrk="1" latinLnBrk="0" hangingPunct="1">
              <a:spcBef>
                <a:spcPts val="600"/>
              </a:spcBef>
              <a:buClr>
                <a:schemeClr val="tx2"/>
              </a:buClr>
              <a:buFont typeface="Arial"/>
              <a:buNone/>
            </a:pPr>
            <a:r>
              <a:rPr lang="zh-CN" altLang="en-US" noProof="0"/>
              <a:t>第三级</a:t>
            </a:r>
          </a:p>
          <a:p>
            <a:pPr marL="0" lvl="3" indent="0" algn="l" defTabSz="457200" rtl="0" eaLnBrk="1" latinLnBrk="0" hangingPunct="1">
              <a:spcBef>
                <a:spcPts val="600"/>
              </a:spcBef>
              <a:buClr>
                <a:schemeClr val="tx2"/>
              </a:buClr>
              <a:buFont typeface="Arial"/>
              <a:buNone/>
            </a:pPr>
            <a:r>
              <a:rPr lang="zh-CN" altLang="en-US" noProof="0"/>
              <a:t>第四级</a:t>
            </a:r>
          </a:p>
          <a:p>
            <a:pPr marL="0" lvl="4" indent="0" algn="l" defTabSz="457200" rtl="0" eaLnBrk="1" latinLnBrk="0" hangingPunct="1">
              <a:spcBef>
                <a:spcPts val="600"/>
              </a:spcBef>
              <a:buClr>
                <a:schemeClr val="tx2"/>
              </a:buClr>
              <a:buFont typeface="Arial"/>
              <a:buNone/>
            </a:pPr>
            <a:r>
              <a:rPr lang="zh-CN" altLang="en-US" noProof="0"/>
              <a:t>第五级</a:t>
            </a:r>
            <a:endParaRPr lang="en-GB" noProof="0" dirty="0"/>
          </a:p>
        </p:txBody>
      </p:sp>
      <p:sp>
        <p:nvSpPr>
          <p:cNvPr id="35" name="Picture Placeholder 8"/>
          <p:cNvSpPr>
            <a:spLocks noGrp="1"/>
          </p:cNvSpPr>
          <p:nvPr>
            <p:ph type="pic" sz="quarter" idx="24" hasCustomPrompt="1"/>
          </p:nvPr>
        </p:nvSpPr>
        <p:spPr>
          <a:xfrm>
            <a:off x="5060951" y="3259375"/>
            <a:ext cx="2064000" cy="468000"/>
          </a:xfrm>
        </p:spPr>
        <p:txBody>
          <a:bodyPr anchor="ctr" anchorCtr="0"/>
          <a:lstStyle>
            <a:lvl1pPr marL="0" indent="0" algn="r">
              <a:buNone/>
              <a:defRPr sz="800"/>
            </a:lvl1pPr>
          </a:lstStyle>
          <a:p>
            <a:r>
              <a:rPr lang="en-GB" noProof="0" dirty="0"/>
              <a:t>[Client logo]</a:t>
            </a:r>
          </a:p>
        </p:txBody>
      </p:sp>
      <p:sp>
        <p:nvSpPr>
          <p:cNvPr id="36" name="Text Placeholder 6"/>
          <p:cNvSpPr>
            <a:spLocks noGrp="1"/>
          </p:cNvSpPr>
          <p:nvPr>
            <p:ph type="body" sz="quarter" idx="25"/>
          </p:nvPr>
        </p:nvSpPr>
        <p:spPr>
          <a:xfrm>
            <a:off x="7346951" y="1603375"/>
            <a:ext cx="2064000" cy="1656000"/>
          </a:xfrm>
          <a:blipFill>
            <a:blip r:embed="rId2"/>
            <a:stretch>
              <a:fillRect/>
            </a:stretch>
          </a:blipFill>
        </p:spPr>
        <p:txBody>
          <a:bodyPr lIns="72000" tIns="64800" rIns="72000" bIns="72000"/>
          <a:lstStyle>
            <a:lvl1pPr marL="0" indent="0">
              <a:spcBef>
                <a:spcPts val="600"/>
              </a:spcBef>
              <a:buNone/>
              <a:defRPr lang="en-US" sz="800" b="1" kern="1200" dirty="0" smtClean="0">
                <a:solidFill>
                  <a:schemeClr val="tx2"/>
                </a:solidFill>
                <a:latin typeface="+mn-lt"/>
                <a:ea typeface="+mn-ea"/>
                <a:cs typeface="Arial" pitchFamily="34" charset="0"/>
              </a:defRPr>
            </a:lvl1pPr>
            <a:lvl2pPr marL="0" indent="0">
              <a:spcBef>
                <a:spcPts val="300"/>
              </a:spcBef>
              <a:buNone/>
              <a:defRPr sz="800"/>
            </a:lvl2pPr>
            <a:lvl3pPr marL="72000" indent="-72000">
              <a:spcBef>
                <a:spcPts val="300"/>
              </a:spcBef>
              <a:defRPr sz="800"/>
            </a:lvl3pPr>
            <a:lvl4pPr marL="144000" indent="-72000">
              <a:spcBef>
                <a:spcPts val="300"/>
              </a:spcBef>
              <a:defRPr sz="800"/>
            </a:lvl4pPr>
            <a:lvl5pPr marL="216000" indent="-72000">
              <a:spcBef>
                <a:spcPts val="300"/>
              </a:spcBef>
              <a:defRPr sz="800"/>
            </a:lvl5pPr>
          </a:lstStyle>
          <a:p>
            <a:pPr marL="0" lvl="0" indent="0" algn="l" defTabSz="457200" rtl="0" eaLnBrk="1" latinLnBrk="0" hangingPunct="1">
              <a:spcBef>
                <a:spcPts val="600"/>
              </a:spcBef>
              <a:buClr>
                <a:schemeClr val="tx2"/>
              </a:buClr>
              <a:buFont typeface="Arial"/>
              <a:buNone/>
            </a:pPr>
            <a:r>
              <a:rPr lang="zh-CN" altLang="en-US" noProof="0"/>
              <a:t>单击此处编辑母版文本样式</a:t>
            </a:r>
          </a:p>
          <a:p>
            <a:pPr marL="0" lvl="1" indent="0" algn="l" defTabSz="457200" rtl="0" eaLnBrk="1" latinLnBrk="0" hangingPunct="1">
              <a:spcBef>
                <a:spcPts val="600"/>
              </a:spcBef>
              <a:buClr>
                <a:schemeClr val="tx2"/>
              </a:buClr>
              <a:buFont typeface="Arial"/>
              <a:buNone/>
            </a:pPr>
            <a:r>
              <a:rPr lang="zh-CN" altLang="en-US" noProof="0"/>
              <a:t>第二级</a:t>
            </a:r>
          </a:p>
          <a:p>
            <a:pPr marL="0" lvl="2" indent="0" algn="l" defTabSz="457200" rtl="0" eaLnBrk="1" latinLnBrk="0" hangingPunct="1">
              <a:spcBef>
                <a:spcPts val="600"/>
              </a:spcBef>
              <a:buClr>
                <a:schemeClr val="tx2"/>
              </a:buClr>
              <a:buFont typeface="Arial"/>
              <a:buNone/>
            </a:pPr>
            <a:r>
              <a:rPr lang="zh-CN" altLang="en-US" noProof="0"/>
              <a:t>第三级</a:t>
            </a:r>
          </a:p>
          <a:p>
            <a:pPr marL="0" lvl="3" indent="0" algn="l" defTabSz="457200" rtl="0" eaLnBrk="1" latinLnBrk="0" hangingPunct="1">
              <a:spcBef>
                <a:spcPts val="600"/>
              </a:spcBef>
              <a:buClr>
                <a:schemeClr val="tx2"/>
              </a:buClr>
              <a:buFont typeface="Arial"/>
              <a:buNone/>
            </a:pPr>
            <a:r>
              <a:rPr lang="zh-CN" altLang="en-US" noProof="0"/>
              <a:t>第四级</a:t>
            </a:r>
          </a:p>
          <a:p>
            <a:pPr marL="0" lvl="4" indent="0" algn="l" defTabSz="457200" rtl="0" eaLnBrk="1" latinLnBrk="0" hangingPunct="1">
              <a:spcBef>
                <a:spcPts val="600"/>
              </a:spcBef>
              <a:buClr>
                <a:schemeClr val="tx2"/>
              </a:buClr>
              <a:buFont typeface="Arial"/>
              <a:buNone/>
            </a:pPr>
            <a:r>
              <a:rPr lang="zh-CN" altLang="en-US" noProof="0"/>
              <a:t>第五级</a:t>
            </a:r>
            <a:endParaRPr lang="en-GB" noProof="0" dirty="0"/>
          </a:p>
        </p:txBody>
      </p:sp>
      <p:sp>
        <p:nvSpPr>
          <p:cNvPr id="37" name="Picture Placeholder 8"/>
          <p:cNvSpPr>
            <a:spLocks noGrp="1"/>
          </p:cNvSpPr>
          <p:nvPr>
            <p:ph type="pic" sz="quarter" idx="26" hasCustomPrompt="1"/>
          </p:nvPr>
        </p:nvSpPr>
        <p:spPr>
          <a:xfrm>
            <a:off x="7346951" y="3259375"/>
            <a:ext cx="2064000" cy="468000"/>
          </a:xfrm>
        </p:spPr>
        <p:txBody>
          <a:bodyPr anchor="ctr" anchorCtr="0"/>
          <a:lstStyle>
            <a:lvl1pPr marL="0" indent="0" algn="r">
              <a:buNone/>
              <a:defRPr sz="800"/>
            </a:lvl1pPr>
          </a:lstStyle>
          <a:p>
            <a:r>
              <a:rPr lang="en-GB" noProof="0" dirty="0"/>
              <a:t>[Client logo]</a:t>
            </a:r>
          </a:p>
        </p:txBody>
      </p:sp>
      <p:sp>
        <p:nvSpPr>
          <p:cNvPr id="38" name="Text Placeholder 6"/>
          <p:cNvSpPr>
            <a:spLocks noGrp="1"/>
          </p:cNvSpPr>
          <p:nvPr>
            <p:ph type="body" sz="quarter" idx="27"/>
          </p:nvPr>
        </p:nvSpPr>
        <p:spPr>
          <a:xfrm>
            <a:off x="5060951" y="3892550"/>
            <a:ext cx="2064000" cy="1656000"/>
          </a:xfrm>
          <a:blipFill>
            <a:blip r:embed="rId2"/>
            <a:stretch>
              <a:fillRect/>
            </a:stretch>
          </a:blipFill>
        </p:spPr>
        <p:txBody>
          <a:bodyPr lIns="72000" tIns="64800" rIns="72000" bIns="72000"/>
          <a:lstStyle>
            <a:lvl1pPr marL="0" indent="0">
              <a:spcBef>
                <a:spcPts val="600"/>
              </a:spcBef>
              <a:buNone/>
              <a:defRPr lang="en-US" sz="800" b="1" kern="1200" dirty="0" smtClean="0">
                <a:solidFill>
                  <a:schemeClr val="tx2"/>
                </a:solidFill>
                <a:latin typeface="+mn-lt"/>
                <a:ea typeface="+mn-ea"/>
                <a:cs typeface="Arial" pitchFamily="34" charset="0"/>
              </a:defRPr>
            </a:lvl1pPr>
            <a:lvl2pPr marL="0" indent="0">
              <a:spcBef>
                <a:spcPts val="300"/>
              </a:spcBef>
              <a:buNone/>
              <a:defRPr sz="800"/>
            </a:lvl2pPr>
            <a:lvl3pPr marL="72000" indent="-72000">
              <a:spcBef>
                <a:spcPts val="300"/>
              </a:spcBef>
              <a:defRPr sz="800"/>
            </a:lvl3pPr>
            <a:lvl4pPr marL="144000" indent="-72000">
              <a:spcBef>
                <a:spcPts val="300"/>
              </a:spcBef>
              <a:defRPr sz="800"/>
            </a:lvl4pPr>
            <a:lvl5pPr marL="216000" indent="-72000">
              <a:spcBef>
                <a:spcPts val="300"/>
              </a:spcBef>
              <a:defRPr sz="800"/>
            </a:lvl5pPr>
          </a:lstStyle>
          <a:p>
            <a:pPr marL="0" lvl="0" indent="0" algn="l" defTabSz="457200" rtl="0" eaLnBrk="1" latinLnBrk="0" hangingPunct="1">
              <a:spcBef>
                <a:spcPts val="600"/>
              </a:spcBef>
              <a:buClr>
                <a:schemeClr val="tx2"/>
              </a:buClr>
              <a:buFont typeface="Arial"/>
              <a:buNone/>
            </a:pPr>
            <a:r>
              <a:rPr lang="zh-CN" altLang="en-US" noProof="0"/>
              <a:t>单击此处编辑母版文本样式</a:t>
            </a:r>
          </a:p>
          <a:p>
            <a:pPr marL="0" lvl="1" indent="0" algn="l" defTabSz="457200" rtl="0" eaLnBrk="1" latinLnBrk="0" hangingPunct="1">
              <a:spcBef>
                <a:spcPts val="600"/>
              </a:spcBef>
              <a:buClr>
                <a:schemeClr val="tx2"/>
              </a:buClr>
              <a:buFont typeface="Arial"/>
              <a:buNone/>
            </a:pPr>
            <a:r>
              <a:rPr lang="zh-CN" altLang="en-US" noProof="0"/>
              <a:t>第二级</a:t>
            </a:r>
          </a:p>
          <a:p>
            <a:pPr marL="0" lvl="2" indent="0" algn="l" defTabSz="457200" rtl="0" eaLnBrk="1" latinLnBrk="0" hangingPunct="1">
              <a:spcBef>
                <a:spcPts val="600"/>
              </a:spcBef>
              <a:buClr>
                <a:schemeClr val="tx2"/>
              </a:buClr>
              <a:buFont typeface="Arial"/>
              <a:buNone/>
            </a:pPr>
            <a:r>
              <a:rPr lang="zh-CN" altLang="en-US" noProof="0"/>
              <a:t>第三级</a:t>
            </a:r>
          </a:p>
          <a:p>
            <a:pPr marL="0" lvl="3" indent="0" algn="l" defTabSz="457200" rtl="0" eaLnBrk="1" latinLnBrk="0" hangingPunct="1">
              <a:spcBef>
                <a:spcPts val="600"/>
              </a:spcBef>
              <a:buClr>
                <a:schemeClr val="tx2"/>
              </a:buClr>
              <a:buFont typeface="Arial"/>
              <a:buNone/>
            </a:pPr>
            <a:r>
              <a:rPr lang="zh-CN" altLang="en-US" noProof="0"/>
              <a:t>第四级</a:t>
            </a:r>
          </a:p>
          <a:p>
            <a:pPr marL="0" lvl="4" indent="0" algn="l" defTabSz="457200" rtl="0" eaLnBrk="1" latinLnBrk="0" hangingPunct="1">
              <a:spcBef>
                <a:spcPts val="600"/>
              </a:spcBef>
              <a:buClr>
                <a:schemeClr val="tx2"/>
              </a:buClr>
              <a:buFont typeface="Arial"/>
              <a:buNone/>
            </a:pPr>
            <a:r>
              <a:rPr lang="zh-CN" altLang="en-US" noProof="0"/>
              <a:t>第五级</a:t>
            </a:r>
            <a:endParaRPr lang="en-GB" noProof="0" dirty="0"/>
          </a:p>
        </p:txBody>
      </p:sp>
      <p:sp>
        <p:nvSpPr>
          <p:cNvPr id="39" name="Picture Placeholder 8"/>
          <p:cNvSpPr>
            <a:spLocks noGrp="1"/>
          </p:cNvSpPr>
          <p:nvPr>
            <p:ph type="pic" sz="quarter" idx="28" hasCustomPrompt="1"/>
          </p:nvPr>
        </p:nvSpPr>
        <p:spPr>
          <a:xfrm>
            <a:off x="5060951" y="5548550"/>
            <a:ext cx="2064000" cy="468000"/>
          </a:xfrm>
        </p:spPr>
        <p:txBody>
          <a:bodyPr anchor="ctr" anchorCtr="0"/>
          <a:lstStyle>
            <a:lvl1pPr marL="0" indent="0" algn="r">
              <a:buNone/>
              <a:defRPr sz="800"/>
            </a:lvl1pPr>
          </a:lstStyle>
          <a:p>
            <a:r>
              <a:rPr lang="en-GB" noProof="0" dirty="0"/>
              <a:t>[Client logo]</a:t>
            </a:r>
          </a:p>
        </p:txBody>
      </p:sp>
      <p:sp>
        <p:nvSpPr>
          <p:cNvPr id="40" name="Text Placeholder 6"/>
          <p:cNvSpPr>
            <a:spLocks noGrp="1"/>
          </p:cNvSpPr>
          <p:nvPr>
            <p:ph type="body" sz="quarter" idx="29"/>
          </p:nvPr>
        </p:nvSpPr>
        <p:spPr>
          <a:xfrm>
            <a:off x="7346951" y="3892550"/>
            <a:ext cx="2064000" cy="1656000"/>
          </a:xfrm>
          <a:blipFill>
            <a:blip r:embed="rId2"/>
            <a:stretch>
              <a:fillRect/>
            </a:stretch>
          </a:blipFill>
        </p:spPr>
        <p:txBody>
          <a:bodyPr lIns="72000" tIns="64800" rIns="72000" bIns="72000"/>
          <a:lstStyle>
            <a:lvl1pPr marL="0" indent="0">
              <a:spcBef>
                <a:spcPts val="600"/>
              </a:spcBef>
              <a:buNone/>
              <a:defRPr lang="en-US" sz="800" b="1" kern="1200" dirty="0" smtClean="0">
                <a:solidFill>
                  <a:schemeClr val="tx2"/>
                </a:solidFill>
                <a:latin typeface="+mn-lt"/>
                <a:ea typeface="+mn-ea"/>
                <a:cs typeface="Arial" pitchFamily="34" charset="0"/>
              </a:defRPr>
            </a:lvl1pPr>
            <a:lvl2pPr marL="0" indent="0">
              <a:spcBef>
                <a:spcPts val="300"/>
              </a:spcBef>
              <a:buNone/>
              <a:defRPr sz="800"/>
            </a:lvl2pPr>
            <a:lvl3pPr marL="72000" indent="-72000">
              <a:spcBef>
                <a:spcPts val="300"/>
              </a:spcBef>
              <a:defRPr sz="800"/>
            </a:lvl3pPr>
            <a:lvl4pPr marL="144000" indent="-72000">
              <a:spcBef>
                <a:spcPts val="300"/>
              </a:spcBef>
              <a:defRPr sz="800"/>
            </a:lvl4pPr>
            <a:lvl5pPr marL="216000" indent="-72000">
              <a:spcBef>
                <a:spcPts val="300"/>
              </a:spcBef>
              <a:defRPr sz="800"/>
            </a:lvl5pPr>
          </a:lstStyle>
          <a:p>
            <a:pPr marL="0" lvl="0" indent="0" algn="l" defTabSz="457200" rtl="0" eaLnBrk="1" latinLnBrk="0" hangingPunct="1">
              <a:spcBef>
                <a:spcPts val="600"/>
              </a:spcBef>
              <a:buClr>
                <a:schemeClr val="tx2"/>
              </a:buClr>
              <a:buFont typeface="Arial"/>
              <a:buNone/>
            </a:pPr>
            <a:r>
              <a:rPr lang="zh-CN" altLang="en-US" noProof="0"/>
              <a:t>单击此处编辑母版文本样式</a:t>
            </a:r>
          </a:p>
          <a:p>
            <a:pPr marL="0" lvl="1" indent="0" algn="l" defTabSz="457200" rtl="0" eaLnBrk="1" latinLnBrk="0" hangingPunct="1">
              <a:spcBef>
                <a:spcPts val="600"/>
              </a:spcBef>
              <a:buClr>
                <a:schemeClr val="tx2"/>
              </a:buClr>
              <a:buFont typeface="Arial"/>
              <a:buNone/>
            </a:pPr>
            <a:r>
              <a:rPr lang="zh-CN" altLang="en-US" noProof="0"/>
              <a:t>第二级</a:t>
            </a:r>
          </a:p>
          <a:p>
            <a:pPr marL="0" lvl="2" indent="0" algn="l" defTabSz="457200" rtl="0" eaLnBrk="1" latinLnBrk="0" hangingPunct="1">
              <a:spcBef>
                <a:spcPts val="600"/>
              </a:spcBef>
              <a:buClr>
                <a:schemeClr val="tx2"/>
              </a:buClr>
              <a:buFont typeface="Arial"/>
              <a:buNone/>
            </a:pPr>
            <a:r>
              <a:rPr lang="zh-CN" altLang="en-US" noProof="0"/>
              <a:t>第三级</a:t>
            </a:r>
          </a:p>
          <a:p>
            <a:pPr marL="0" lvl="3" indent="0" algn="l" defTabSz="457200" rtl="0" eaLnBrk="1" latinLnBrk="0" hangingPunct="1">
              <a:spcBef>
                <a:spcPts val="600"/>
              </a:spcBef>
              <a:buClr>
                <a:schemeClr val="tx2"/>
              </a:buClr>
              <a:buFont typeface="Arial"/>
              <a:buNone/>
            </a:pPr>
            <a:r>
              <a:rPr lang="zh-CN" altLang="en-US" noProof="0"/>
              <a:t>第四级</a:t>
            </a:r>
          </a:p>
          <a:p>
            <a:pPr marL="0" lvl="4" indent="0" algn="l" defTabSz="457200" rtl="0" eaLnBrk="1" latinLnBrk="0" hangingPunct="1">
              <a:spcBef>
                <a:spcPts val="600"/>
              </a:spcBef>
              <a:buClr>
                <a:schemeClr val="tx2"/>
              </a:buClr>
              <a:buFont typeface="Arial"/>
              <a:buNone/>
            </a:pPr>
            <a:r>
              <a:rPr lang="zh-CN" altLang="en-US" noProof="0"/>
              <a:t>第五级</a:t>
            </a:r>
            <a:endParaRPr lang="en-GB" noProof="0" dirty="0"/>
          </a:p>
        </p:txBody>
      </p:sp>
      <p:sp>
        <p:nvSpPr>
          <p:cNvPr id="41" name="Picture Placeholder 8"/>
          <p:cNvSpPr>
            <a:spLocks noGrp="1"/>
          </p:cNvSpPr>
          <p:nvPr>
            <p:ph type="pic" sz="quarter" idx="30" hasCustomPrompt="1"/>
          </p:nvPr>
        </p:nvSpPr>
        <p:spPr>
          <a:xfrm>
            <a:off x="7346951" y="5548550"/>
            <a:ext cx="2064000" cy="468000"/>
          </a:xfrm>
        </p:spPr>
        <p:txBody>
          <a:bodyPr anchor="ctr" anchorCtr="0"/>
          <a:lstStyle>
            <a:lvl1pPr marL="0" indent="0" algn="r">
              <a:buNone/>
              <a:defRPr sz="800"/>
            </a:lvl1pPr>
          </a:lstStyle>
          <a:p>
            <a:r>
              <a:rPr lang="en-GB" noProof="0" dirty="0"/>
              <a:t>[Client logo]</a:t>
            </a:r>
          </a:p>
        </p:txBody>
      </p:sp>
      <p:sp>
        <p:nvSpPr>
          <p:cNvPr id="50" name="Text Placeholder 6"/>
          <p:cNvSpPr>
            <a:spLocks noGrp="1"/>
          </p:cNvSpPr>
          <p:nvPr>
            <p:ph type="body" sz="quarter" idx="31"/>
          </p:nvPr>
        </p:nvSpPr>
        <p:spPr>
          <a:xfrm>
            <a:off x="9639300" y="1603375"/>
            <a:ext cx="2064000" cy="1656000"/>
          </a:xfrm>
          <a:blipFill>
            <a:blip r:embed="rId2"/>
            <a:stretch>
              <a:fillRect/>
            </a:stretch>
          </a:blipFill>
        </p:spPr>
        <p:txBody>
          <a:bodyPr lIns="72000" tIns="64800" rIns="72000" bIns="72000"/>
          <a:lstStyle>
            <a:lvl1pPr marL="0" indent="0">
              <a:spcBef>
                <a:spcPts val="600"/>
              </a:spcBef>
              <a:buNone/>
              <a:defRPr lang="en-US" sz="800" b="1" kern="1200" dirty="0" smtClean="0">
                <a:solidFill>
                  <a:schemeClr val="tx2"/>
                </a:solidFill>
                <a:latin typeface="+mn-lt"/>
                <a:ea typeface="+mn-ea"/>
                <a:cs typeface="Arial" pitchFamily="34" charset="0"/>
              </a:defRPr>
            </a:lvl1pPr>
            <a:lvl2pPr marL="0" indent="0">
              <a:spcBef>
                <a:spcPts val="300"/>
              </a:spcBef>
              <a:buNone/>
              <a:defRPr sz="800"/>
            </a:lvl2pPr>
            <a:lvl3pPr marL="72000" indent="-72000">
              <a:spcBef>
                <a:spcPts val="300"/>
              </a:spcBef>
              <a:defRPr sz="800"/>
            </a:lvl3pPr>
            <a:lvl4pPr marL="144000" indent="-72000">
              <a:spcBef>
                <a:spcPts val="300"/>
              </a:spcBef>
              <a:defRPr sz="800"/>
            </a:lvl4pPr>
            <a:lvl5pPr marL="216000" indent="-72000">
              <a:spcBef>
                <a:spcPts val="300"/>
              </a:spcBef>
              <a:defRPr sz="800"/>
            </a:lvl5pPr>
          </a:lstStyle>
          <a:p>
            <a:pPr marL="0" lvl="0" indent="0" algn="l" defTabSz="457200" rtl="0" eaLnBrk="1" latinLnBrk="0" hangingPunct="1">
              <a:spcBef>
                <a:spcPts val="600"/>
              </a:spcBef>
              <a:buClr>
                <a:schemeClr val="tx2"/>
              </a:buClr>
              <a:buFont typeface="Arial"/>
              <a:buNone/>
            </a:pPr>
            <a:r>
              <a:rPr lang="zh-CN" altLang="en-US" noProof="0"/>
              <a:t>单击此处编辑母版文本样式</a:t>
            </a:r>
          </a:p>
          <a:p>
            <a:pPr marL="0" lvl="1" indent="0" algn="l" defTabSz="457200" rtl="0" eaLnBrk="1" latinLnBrk="0" hangingPunct="1">
              <a:spcBef>
                <a:spcPts val="600"/>
              </a:spcBef>
              <a:buClr>
                <a:schemeClr val="tx2"/>
              </a:buClr>
              <a:buFont typeface="Arial"/>
              <a:buNone/>
            </a:pPr>
            <a:r>
              <a:rPr lang="zh-CN" altLang="en-US" noProof="0"/>
              <a:t>第二级</a:t>
            </a:r>
          </a:p>
          <a:p>
            <a:pPr marL="0" lvl="2" indent="0" algn="l" defTabSz="457200" rtl="0" eaLnBrk="1" latinLnBrk="0" hangingPunct="1">
              <a:spcBef>
                <a:spcPts val="600"/>
              </a:spcBef>
              <a:buClr>
                <a:schemeClr val="tx2"/>
              </a:buClr>
              <a:buFont typeface="Arial"/>
              <a:buNone/>
            </a:pPr>
            <a:r>
              <a:rPr lang="zh-CN" altLang="en-US" noProof="0"/>
              <a:t>第三级</a:t>
            </a:r>
          </a:p>
          <a:p>
            <a:pPr marL="0" lvl="3" indent="0" algn="l" defTabSz="457200" rtl="0" eaLnBrk="1" latinLnBrk="0" hangingPunct="1">
              <a:spcBef>
                <a:spcPts val="600"/>
              </a:spcBef>
              <a:buClr>
                <a:schemeClr val="tx2"/>
              </a:buClr>
              <a:buFont typeface="Arial"/>
              <a:buNone/>
            </a:pPr>
            <a:r>
              <a:rPr lang="zh-CN" altLang="en-US" noProof="0"/>
              <a:t>第四级</a:t>
            </a:r>
          </a:p>
          <a:p>
            <a:pPr marL="0" lvl="4" indent="0" algn="l" defTabSz="457200" rtl="0" eaLnBrk="1" latinLnBrk="0" hangingPunct="1">
              <a:spcBef>
                <a:spcPts val="600"/>
              </a:spcBef>
              <a:buClr>
                <a:schemeClr val="tx2"/>
              </a:buClr>
              <a:buFont typeface="Arial"/>
              <a:buNone/>
            </a:pPr>
            <a:r>
              <a:rPr lang="zh-CN" altLang="en-US" noProof="0"/>
              <a:t>第五级</a:t>
            </a:r>
            <a:endParaRPr lang="en-GB" noProof="0" dirty="0"/>
          </a:p>
        </p:txBody>
      </p:sp>
      <p:sp>
        <p:nvSpPr>
          <p:cNvPr id="51" name="Picture Placeholder 8"/>
          <p:cNvSpPr>
            <a:spLocks noGrp="1"/>
          </p:cNvSpPr>
          <p:nvPr>
            <p:ph type="pic" sz="quarter" idx="32" hasCustomPrompt="1"/>
          </p:nvPr>
        </p:nvSpPr>
        <p:spPr>
          <a:xfrm>
            <a:off x="9639300" y="3259375"/>
            <a:ext cx="2064000" cy="468000"/>
          </a:xfrm>
        </p:spPr>
        <p:txBody>
          <a:bodyPr anchor="ctr" anchorCtr="0"/>
          <a:lstStyle>
            <a:lvl1pPr marL="0" indent="0" algn="r">
              <a:buNone/>
              <a:defRPr sz="800"/>
            </a:lvl1pPr>
          </a:lstStyle>
          <a:p>
            <a:r>
              <a:rPr lang="en-GB" noProof="0" dirty="0"/>
              <a:t>[Client logo]</a:t>
            </a:r>
          </a:p>
        </p:txBody>
      </p:sp>
      <p:sp>
        <p:nvSpPr>
          <p:cNvPr id="52" name="Text Placeholder 6"/>
          <p:cNvSpPr>
            <a:spLocks noGrp="1"/>
          </p:cNvSpPr>
          <p:nvPr>
            <p:ph type="body" sz="quarter" idx="33"/>
          </p:nvPr>
        </p:nvSpPr>
        <p:spPr>
          <a:xfrm>
            <a:off x="9639300" y="3892550"/>
            <a:ext cx="2064000" cy="1656000"/>
          </a:xfrm>
          <a:blipFill>
            <a:blip r:embed="rId2"/>
            <a:stretch>
              <a:fillRect/>
            </a:stretch>
          </a:blipFill>
        </p:spPr>
        <p:txBody>
          <a:bodyPr lIns="72000" tIns="64800" rIns="72000" bIns="72000"/>
          <a:lstStyle>
            <a:lvl1pPr marL="0" indent="0">
              <a:spcBef>
                <a:spcPts val="600"/>
              </a:spcBef>
              <a:buNone/>
              <a:defRPr lang="en-US" sz="800" b="1" kern="1200" dirty="0" smtClean="0">
                <a:solidFill>
                  <a:schemeClr val="tx2"/>
                </a:solidFill>
                <a:latin typeface="+mn-lt"/>
                <a:ea typeface="+mn-ea"/>
                <a:cs typeface="Arial" pitchFamily="34" charset="0"/>
              </a:defRPr>
            </a:lvl1pPr>
            <a:lvl2pPr marL="0" indent="0">
              <a:spcBef>
                <a:spcPts val="300"/>
              </a:spcBef>
              <a:buNone/>
              <a:defRPr sz="800"/>
            </a:lvl2pPr>
            <a:lvl3pPr marL="72000" indent="-72000">
              <a:spcBef>
                <a:spcPts val="300"/>
              </a:spcBef>
              <a:defRPr sz="800"/>
            </a:lvl3pPr>
            <a:lvl4pPr marL="144000" indent="-72000">
              <a:spcBef>
                <a:spcPts val="300"/>
              </a:spcBef>
              <a:defRPr sz="800"/>
            </a:lvl4pPr>
            <a:lvl5pPr marL="216000" indent="-72000">
              <a:spcBef>
                <a:spcPts val="300"/>
              </a:spcBef>
              <a:defRPr sz="800"/>
            </a:lvl5pPr>
          </a:lstStyle>
          <a:p>
            <a:pPr marL="0" lvl="0" indent="0" algn="l" defTabSz="457200" rtl="0" eaLnBrk="1" latinLnBrk="0" hangingPunct="1">
              <a:spcBef>
                <a:spcPts val="600"/>
              </a:spcBef>
              <a:buClr>
                <a:schemeClr val="tx2"/>
              </a:buClr>
              <a:buFont typeface="Arial"/>
              <a:buNone/>
            </a:pPr>
            <a:r>
              <a:rPr lang="zh-CN" altLang="en-US" noProof="0"/>
              <a:t>单击此处编辑母版文本样式</a:t>
            </a:r>
          </a:p>
          <a:p>
            <a:pPr marL="0" lvl="1" indent="0" algn="l" defTabSz="457200" rtl="0" eaLnBrk="1" latinLnBrk="0" hangingPunct="1">
              <a:spcBef>
                <a:spcPts val="600"/>
              </a:spcBef>
              <a:buClr>
                <a:schemeClr val="tx2"/>
              </a:buClr>
              <a:buFont typeface="Arial"/>
              <a:buNone/>
            </a:pPr>
            <a:r>
              <a:rPr lang="zh-CN" altLang="en-US" noProof="0"/>
              <a:t>第二级</a:t>
            </a:r>
          </a:p>
          <a:p>
            <a:pPr marL="0" lvl="2" indent="0" algn="l" defTabSz="457200" rtl="0" eaLnBrk="1" latinLnBrk="0" hangingPunct="1">
              <a:spcBef>
                <a:spcPts val="600"/>
              </a:spcBef>
              <a:buClr>
                <a:schemeClr val="tx2"/>
              </a:buClr>
              <a:buFont typeface="Arial"/>
              <a:buNone/>
            </a:pPr>
            <a:r>
              <a:rPr lang="zh-CN" altLang="en-US" noProof="0"/>
              <a:t>第三级</a:t>
            </a:r>
          </a:p>
          <a:p>
            <a:pPr marL="0" lvl="3" indent="0" algn="l" defTabSz="457200" rtl="0" eaLnBrk="1" latinLnBrk="0" hangingPunct="1">
              <a:spcBef>
                <a:spcPts val="600"/>
              </a:spcBef>
              <a:buClr>
                <a:schemeClr val="tx2"/>
              </a:buClr>
              <a:buFont typeface="Arial"/>
              <a:buNone/>
            </a:pPr>
            <a:r>
              <a:rPr lang="zh-CN" altLang="en-US" noProof="0"/>
              <a:t>第四级</a:t>
            </a:r>
          </a:p>
          <a:p>
            <a:pPr marL="0" lvl="4" indent="0" algn="l" defTabSz="457200" rtl="0" eaLnBrk="1" latinLnBrk="0" hangingPunct="1">
              <a:spcBef>
                <a:spcPts val="600"/>
              </a:spcBef>
              <a:buClr>
                <a:schemeClr val="tx2"/>
              </a:buClr>
              <a:buFont typeface="Arial"/>
              <a:buNone/>
            </a:pPr>
            <a:r>
              <a:rPr lang="zh-CN" altLang="en-US" noProof="0"/>
              <a:t>第五级</a:t>
            </a:r>
            <a:endParaRPr lang="en-GB" noProof="0" dirty="0"/>
          </a:p>
        </p:txBody>
      </p:sp>
      <p:sp>
        <p:nvSpPr>
          <p:cNvPr id="53" name="Picture Placeholder 8"/>
          <p:cNvSpPr>
            <a:spLocks noGrp="1"/>
          </p:cNvSpPr>
          <p:nvPr>
            <p:ph type="pic" sz="quarter" idx="34" hasCustomPrompt="1"/>
          </p:nvPr>
        </p:nvSpPr>
        <p:spPr>
          <a:xfrm>
            <a:off x="9639300" y="5548550"/>
            <a:ext cx="2064000" cy="468000"/>
          </a:xfrm>
        </p:spPr>
        <p:txBody>
          <a:bodyPr anchor="ctr" anchorCtr="0"/>
          <a:lstStyle>
            <a:lvl1pPr marL="0" indent="0" algn="r">
              <a:buNone/>
              <a:defRPr sz="800"/>
            </a:lvl1pPr>
          </a:lstStyle>
          <a:p>
            <a:r>
              <a:rPr lang="en-GB" noProof="0" dirty="0"/>
              <a:t>[Client logo]</a:t>
            </a:r>
          </a:p>
        </p:txBody>
      </p:sp>
      <p:sp>
        <p:nvSpPr>
          <p:cNvPr id="2" name="Footer Placeholder 1"/>
          <p:cNvSpPr>
            <a:spLocks noGrp="1"/>
          </p:cNvSpPr>
          <p:nvPr>
            <p:ph type="ftr" sz="quarter" idx="38"/>
          </p:nvPr>
        </p:nvSpPr>
        <p:spPr/>
        <p:txBody>
          <a:bodyPr/>
          <a:lstStyle/>
          <a:p>
            <a:r>
              <a:rPr lang="en-GB" noProof="0" dirty="0"/>
              <a:t>Footer or alternate date</a:t>
            </a:r>
          </a:p>
        </p:txBody>
      </p:sp>
    </p:spTree>
    <p:extLst>
      <p:ext uri="{BB962C8B-B14F-4D97-AF65-F5344CB8AC3E}">
        <p14:creationId xmlns:p14="http://schemas.microsoft.com/office/powerpoint/2010/main" val="7100827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with Gradient Back">
    <p:spTree>
      <p:nvGrpSpPr>
        <p:cNvPr id="1" name=""/>
        <p:cNvGrpSpPr/>
        <p:nvPr/>
      </p:nvGrpSpPr>
      <p:grpSpPr>
        <a:xfrm>
          <a:off x="0" y="0"/>
          <a:ext cx="0" cy="0"/>
          <a:chOff x="0" y="0"/>
          <a:chExt cx="0" cy="0"/>
        </a:xfrm>
      </p:grpSpPr>
      <p:sp>
        <p:nvSpPr>
          <p:cNvPr id="6" name="Rectangle 5"/>
          <p:cNvSpPr/>
          <p:nvPr userDrawn="1"/>
        </p:nvSpPr>
        <p:spPr>
          <a:xfrm>
            <a:off x="1" y="1"/>
            <a:ext cx="12191999" cy="6371771"/>
          </a:xfrm>
          <a:prstGeom prst="rect">
            <a:avLst/>
          </a:prstGeom>
          <a:gradFill flip="none" rotWithShape="1">
            <a:gsLst>
              <a:gs pos="0">
                <a:srgbClr val="FFFFFF"/>
              </a:gs>
              <a:gs pos="100000">
                <a:srgbClr val="D5D5D2"/>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noProof="0" dirty="0"/>
          </a:p>
        </p:txBody>
      </p:sp>
      <p:sp>
        <p:nvSpPr>
          <p:cNvPr id="3" name="Date Placeholder 2"/>
          <p:cNvSpPr>
            <a:spLocks noGrp="1"/>
          </p:cNvSpPr>
          <p:nvPr>
            <p:ph type="dt" sz="half" idx="10"/>
          </p:nvPr>
        </p:nvSpPr>
        <p:spPr/>
        <p:txBody>
          <a:bodyPr/>
          <a:lstStyle/>
          <a:p>
            <a:r>
              <a:rPr lang="en-GB" noProof="0"/>
              <a:t>30/10/2015</a:t>
            </a:r>
            <a:endParaRPr lang="en-GB" noProof="0" dirty="0"/>
          </a:p>
        </p:txBody>
      </p:sp>
      <p:sp>
        <p:nvSpPr>
          <p:cNvPr id="5" name="Slide Number Placeholder 4"/>
          <p:cNvSpPr>
            <a:spLocks noGrp="1"/>
          </p:cNvSpPr>
          <p:nvPr>
            <p:ph type="sldNum" sz="quarter" idx="12"/>
          </p:nvPr>
        </p:nvSpPr>
        <p:spPr/>
        <p:txBody>
          <a:bodyPr/>
          <a:lstStyle/>
          <a:p>
            <a:fld id="{D34DACC3-9742-4940-92E6-4CAB853A3218}" type="slidenum">
              <a:rPr lang="en-GB" noProof="0" smtClean="0"/>
              <a:pPr/>
              <a:t>‹#›</a:t>
            </a:fld>
            <a:endParaRPr lang="en-GB" noProof="0" dirty="0"/>
          </a:p>
        </p:txBody>
      </p:sp>
      <p:sp>
        <p:nvSpPr>
          <p:cNvPr id="4" name="Title 3"/>
          <p:cNvSpPr>
            <a:spLocks noGrp="1"/>
          </p:cNvSpPr>
          <p:nvPr>
            <p:ph type="title"/>
          </p:nvPr>
        </p:nvSpPr>
        <p:spPr/>
        <p:txBody>
          <a:bodyPr/>
          <a:lstStyle>
            <a:lvl1pPr>
              <a:defRPr>
                <a:latin typeface="+mj-lt"/>
              </a:defRPr>
            </a:lvl1pPr>
          </a:lstStyle>
          <a:p>
            <a:r>
              <a:rPr lang="zh-CN" altLang="en-US" noProof="0"/>
              <a:t>单击此处编辑母版标题样式</a:t>
            </a:r>
            <a:endParaRPr lang="en-GB" noProof="0" dirty="0"/>
          </a:p>
        </p:txBody>
      </p:sp>
      <p:sp>
        <p:nvSpPr>
          <p:cNvPr id="2" name="Footer Placeholder 1"/>
          <p:cNvSpPr>
            <a:spLocks noGrp="1"/>
          </p:cNvSpPr>
          <p:nvPr>
            <p:ph type="ftr" sz="quarter" idx="15"/>
          </p:nvPr>
        </p:nvSpPr>
        <p:spPr/>
        <p:txBody>
          <a:bodyPr/>
          <a:lstStyle/>
          <a:p>
            <a:r>
              <a:rPr lang="en-GB" noProof="0" dirty="0"/>
              <a:t>Footer or alternate date</a:t>
            </a:r>
          </a:p>
        </p:txBody>
      </p:sp>
      <p:sp>
        <p:nvSpPr>
          <p:cNvPr id="9" name="Subtitle Placeholder 6"/>
          <p:cNvSpPr>
            <a:spLocks noGrp="1"/>
          </p:cNvSpPr>
          <p:nvPr>
            <p:ph type="body" sz="quarter" idx="24" hasCustomPrompt="1"/>
          </p:nvPr>
        </p:nvSpPr>
        <p:spPr>
          <a:xfrm>
            <a:off x="488951" y="790575"/>
            <a:ext cx="11211983" cy="396000"/>
          </a:xfrm>
        </p:spPr>
        <p:txBody>
          <a:bodyPr/>
          <a:lstStyle>
            <a:lvl1pPr marL="0" indent="0">
              <a:lnSpc>
                <a:spcPct val="95000"/>
              </a:lnSpc>
              <a:buNone/>
              <a:defRPr sz="2600">
                <a:solidFill>
                  <a:schemeClr val="accent2"/>
                </a:solidFill>
              </a:defRPr>
            </a:lvl1pPr>
          </a:lstStyle>
          <a:p>
            <a:pPr lvl="0"/>
            <a:r>
              <a:rPr lang="en-GB" noProof="0" dirty="0"/>
              <a:t>Click to add subtitle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cxnSp>
        <p:nvCxnSpPr>
          <p:cNvPr id="11" name="Straight Connector 10"/>
          <p:cNvCxnSpPr/>
          <p:nvPr/>
        </p:nvCxnSpPr>
        <p:spPr>
          <a:xfrm>
            <a:off x="501652" y="4051919"/>
            <a:ext cx="11199280"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75934" y="558000"/>
            <a:ext cx="2324999" cy="334800"/>
          </a:xfrm>
          <a:prstGeom prst="rect">
            <a:avLst/>
          </a:prstGeom>
        </p:spPr>
      </p:pic>
      <p:sp>
        <p:nvSpPr>
          <p:cNvPr id="15" name="Date Placeholder 14"/>
          <p:cNvSpPr>
            <a:spLocks noGrp="1"/>
          </p:cNvSpPr>
          <p:nvPr userDrawn="1">
            <p:ph type="dt" sz="half" idx="11"/>
          </p:nvPr>
        </p:nvSpPr>
        <p:spPr>
          <a:xfrm>
            <a:off x="488951" y="6715036"/>
            <a:ext cx="2880000" cy="144000"/>
          </a:xfrm>
        </p:spPr>
        <p:txBody>
          <a:bodyPr/>
          <a:lstStyle>
            <a:lvl1pPr>
              <a:defRPr>
                <a:solidFill>
                  <a:schemeClr val="bg1"/>
                </a:solidFill>
              </a:defRPr>
            </a:lvl1pPr>
          </a:lstStyle>
          <a:p>
            <a:r>
              <a:rPr lang="en-GB" noProof="0"/>
              <a:t>30/10/2015</a:t>
            </a:r>
            <a:endParaRPr lang="en-GB" noProof="0" dirty="0"/>
          </a:p>
        </p:txBody>
      </p:sp>
      <p:sp>
        <p:nvSpPr>
          <p:cNvPr id="16" name="Footer Placeholder 15"/>
          <p:cNvSpPr>
            <a:spLocks noGrp="1"/>
          </p:cNvSpPr>
          <p:nvPr userDrawn="1">
            <p:ph type="ftr" sz="quarter" idx="12"/>
          </p:nvPr>
        </p:nvSpPr>
        <p:spPr>
          <a:xfrm>
            <a:off x="6316133" y="6714000"/>
            <a:ext cx="2880000" cy="144000"/>
          </a:xfrm>
        </p:spPr>
        <p:txBody>
          <a:bodyPr/>
          <a:lstStyle>
            <a:lvl1pPr>
              <a:defRPr>
                <a:solidFill>
                  <a:schemeClr val="bg1"/>
                </a:solidFill>
              </a:defRPr>
            </a:lvl1pPr>
          </a:lstStyle>
          <a:p>
            <a:r>
              <a:rPr lang="en-GB" noProof="0" dirty="0"/>
              <a:t>Footer or alternate date</a:t>
            </a:r>
          </a:p>
        </p:txBody>
      </p:sp>
      <p:sp>
        <p:nvSpPr>
          <p:cNvPr id="17" name="Slide Number Placeholder 16"/>
          <p:cNvSpPr>
            <a:spLocks noGrp="1"/>
          </p:cNvSpPr>
          <p:nvPr userDrawn="1">
            <p:ph type="sldNum" sz="quarter" idx="13"/>
          </p:nvPr>
        </p:nvSpPr>
        <p:spPr>
          <a:xfrm>
            <a:off x="9992643" y="6713474"/>
            <a:ext cx="192000" cy="144000"/>
          </a:xfrm>
        </p:spPr>
        <p:txBody>
          <a:bodyPr/>
          <a:lstStyle>
            <a:lvl1pPr>
              <a:defRPr>
                <a:solidFill>
                  <a:schemeClr val="bg1"/>
                </a:solidFill>
              </a:defRPr>
            </a:lvl1pPr>
          </a:lstStyle>
          <a:p>
            <a:fld id="{D34DACC3-9742-4940-92E6-4CAB853A3218}" type="slidenum">
              <a:rPr lang="en-GB" noProof="0" smtClean="0"/>
              <a:pPr/>
              <a:t>‹#›</a:t>
            </a:fld>
            <a:endParaRPr lang="en-GB" noProof="0" dirty="0"/>
          </a:p>
        </p:txBody>
      </p:sp>
      <p:sp>
        <p:nvSpPr>
          <p:cNvPr id="2" name="Title 1"/>
          <p:cNvSpPr>
            <a:spLocks noGrp="1"/>
          </p:cNvSpPr>
          <p:nvPr>
            <p:ph type="title" hasCustomPrompt="1"/>
          </p:nvPr>
        </p:nvSpPr>
        <p:spPr>
          <a:xfrm>
            <a:off x="488952" y="348298"/>
            <a:ext cx="6858000" cy="576000"/>
          </a:xfrm>
        </p:spPr>
        <p:txBody>
          <a:bodyPr/>
          <a:lstStyle>
            <a:lvl1pPr>
              <a:defRPr sz="3600" b="0"/>
            </a:lvl1pPr>
          </a:lstStyle>
          <a:p>
            <a:r>
              <a:rPr lang="en-GB" noProof="0" dirty="0"/>
              <a:t>Click to add ‘thank you’</a:t>
            </a:r>
          </a:p>
        </p:txBody>
      </p:sp>
      <p:sp>
        <p:nvSpPr>
          <p:cNvPr id="13" name="Text Placeholder 2"/>
          <p:cNvSpPr>
            <a:spLocks noGrp="1"/>
          </p:cNvSpPr>
          <p:nvPr>
            <p:ph type="body" sz="quarter" idx="14" hasCustomPrompt="1"/>
          </p:nvPr>
        </p:nvSpPr>
        <p:spPr>
          <a:xfrm>
            <a:off x="488950" y="2040416"/>
            <a:ext cx="5827183" cy="1852135"/>
          </a:xfrm>
        </p:spPr>
        <p:txBody>
          <a:bodyPr/>
          <a:lstStyle>
            <a:lvl1pPr marL="0" indent="0" algn="l" defTabSz="457200" rtl="0" eaLnBrk="1" latinLnBrk="0" hangingPunct="1">
              <a:lnSpc>
                <a:spcPts val="2000"/>
              </a:lnSpc>
              <a:spcBef>
                <a:spcPts val="0"/>
              </a:spcBef>
              <a:spcAft>
                <a:spcPts val="300"/>
              </a:spcAft>
              <a:buClr>
                <a:schemeClr val="accent1"/>
              </a:buClr>
              <a:buFont typeface="Arial"/>
              <a:buNone/>
              <a:defRPr lang="en-US" sz="1800" kern="1200" dirty="0" smtClean="0">
                <a:solidFill>
                  <a:srgbClr val="565A5C"/>
                </a:solidFill>
                <a:effectLst/>
                <a:latin typeface="+mn-lt"/>
                <a:ea typeface="Arial"/>
                <a:cs typeface="Arial"/>
              </a:defRPr>
            </a:lvl1pPr>
            <a:lvl2pPr>
              <a:spcBef>
                <a:spcPts val="0"/>
              </a:spcBef>
              <a:defRPr>
                <a:latin typeface="+mn-lt"/>
              </a:defRPr>
            </a:lvl2pPr>
            <a:lvl3pPr>
              <a:defRPr>
                <a:latin typeface="+mn-lt"/>
              </a:defRPr>
            </a:lvl3pPr>
            <a:lvl4pPr>
              <a:defRPr>
                <a:latin typeface="+mn-lt"/>
              </a:defRPr>
            </a:lvl4pPr>
            <a:lvl5pPr>
              <a:defRPr>
                <a:latin typeface="+mn-lt"/>
              </a:defRPr>
            </a:lvl5pPr>
          </a:lstStyle>
          <a:p>
            <a:pPr lvl="0"/>
            <a:r>
              <a:rPr lang="en-GB" noProof="0" dirty="0"/>
              <a:t>Office name and address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Text Placeholder 4"/>
          <p:cNvSpPr>
            <a:spLocks noGrp="1"/>
          </p:cNvSpPr>
          <p:nvPr>
            <p:ph type="body" sz="quarter" idx="15"/>
          </p:nvPr>
        </p:nvSpPr>
        <p:spPr>
          <a:xfrm>
            <a:off x="488951" y="4153191"/>
            <a:ext cx="11211983" cy="1857084"/>
          </a:xfrm>
        </p:spPr>
        <p:txBody>
          <a:bodyPr anchor="ctr" anchorCtr="0"/>
          <a:lstStyle>
            <a:lvl1pPr marL="0" indent="0">
              <a:spcBef>
                <a:spcPts val="0"/>
              </a:spcBef>
              <a:buNone/>
              <a:defRPr sz="1400">
                <a:solidFill>
                  <a:schemeClr val="tx2"/>
                </a:solidFill>
              </a:defRPr>
            </a:lvl1pPr>
            <a:lvl2pPr marL="183600">
              <a:spcBef>
                <a:spcPts val="0"/>
              </a:spcBef>
              <a:defRPr sz="1400">
                <a:solidFill>
                  <a:schemeClr val="tx1"/>
                </a:solidFill>
              </a:defRPr>
            </a:lvl2pPr>
            <a:lvl3pPr>
              <a:defRPr sz="1400"/>
            </a:lvl3pPr>
            <a:lvl4pPr>
              <a:defRPr sz="1400"/>
            </a:lvl4pPr>
            <a:lvl5pPr>
              <a:defRPr sz="1400"/>
            </a:lvl5pPr>
          </a:lstStyle>
          <a:p>
            <a:pPr lvl="0"/>
            <a:r>
              <a:rPr lang="zh-CN" altLang="en-US" noProof="0"/>
              <a:t>单击此处编辑母版文本样式</a:t>
            </a:r>
          </a:p>
          <a:p>
            <a:pPr lvl="1"/>
            <a:r>
              <a:rPr lang="zh-CN" altLang="en-US" noProof="0"/>
              <a:t>第二级</a:t>
            </a:r>
          </a:p>
        </p:txBody>
      </p:sp>
      <p:sp>
        <p:nvSpPr>
          <p:cNvPr id="7" name="Text Placeholder 6"/>
          <p:cNvSpPr>
            <a:spLocks noGrp="1"/>
          </p:cNvSpPr>
          <p:nvPr>
            <p:ph type="body" sz="quarter" idx="16"/>
          </p:nvPr>
        </p:nvSpPr>
        <p:spPr>
          <a:xfrm>
            <a:off x="488950" y="6058773"/>
            <a:ext cx="11211983" cy="442040"/>
          </a:xfrm>
        </p:spPr>
        <p:txBody>
          <a:bodyPr anchor="b" anchorCtr="0"/>
          <a:lstStyle>
            <a:lvl1pPr marL="0" indent="0">
              <a:lnSpc>
                <a:spcPts val="700"/>
              </a:lnSpc>
              <a:spcBef>
                <a:spcPts val="0"/>
              </a:spcBef>
              <a:buNone/>
              <a:defRPr sz="650"/>
            </a:lvl1pPr>
          </a:lstStyle>
          <a:p>
            <a:pPr lvl="0"/>
            <a:r>
              <a:rPr lang="zh-CN" altLang="en-US" noProof="0"/>
              <a:t>单击此处编辑母版文本样式</a:t>
            </a:r>
          </a:p>
        </p:txBody>
      </p:sp>
    </p:spTree>
    <p:extLst>
      <p:ext uri="{BB962C8B-B14F-4D97-AF65-F5344CB8AC3E}">
        <p14:creationId xmlns:p14="http://schemas.microsoft.com/office/powerpoint/2010/main" val="40021148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ilingual Title Slide">
    <p:bg>
      <p:bgPr>
        <a:gradFill flip="none" rotWithShape="1">
          <a:gsLst>
            <a:gs pos="0">
              <a:schemeClr val="accent1"/>
            </a:gs>
            <a:gs pos="100000">
              <a:schemeClr val="tx2"/>
            </a:gs>
          </a:gsLst>
          <a:lin ang="5400000" scaled="1"/>
          <a:tileRect/>
        </a:gradFill>
        <a:effectLst/>
      </p:bgPr>
    </p:bg>
    <p:spTree>
      <p:nvGrpSpPr>
        <p:cNvPr id="1" name=""/>
        <p:cNvGrpSpPr/>
        <p:nvPr/>
      </p:nvGrpSpPr>
      <p:grpSpPr>
        <a:xfrm>
          <a:off x="0" y="0"/>
          <a:ext cx="0" cy="0"/>
          <a:chOff x="0" y="0"/>
          <a:chExt cx="0" cy="0"/>
        </a:xfrm>
      </p:grpSpPr>
      <p:sp>
        <p:nvSpPr>
          <p:cNvPr id="12" name="Freeform 5"/>
          <p:cNvSpPr>
            <a:spLocks/>
          </p:cNvSpPr>
          <p:nvPr userDrawn="1"/>
        </p:nvSpPr>
        <p:spPr bwMode="auto">
          <a:xfrm>
            <a:off x="0" y="0"/>
            <a:ext cx="11725045" cy="6858000"/>
          </a:xfrm>
          <a:custGeom>
            <a:avLst/>
            <a:gdLst>
              <a:gd name="T0" fmla="*/ 0 w 2770"/>
              <a:gd name="T1" fmla="*/ 2160 h 2160"/>
              <a:gd name="T2" fmla="*/ 1683 w 2770"/>
              <a:gd name="T3" fmla="*/ 2160 h 2160"/>
              <a:gd name="T4" fmla="*/ 2757 w 2770"/>
              <a:gd name="T5" fmla="*/ 1115 h 2160"/>
              <a:gd name="T6" fmla="*/ 2757 w 2770"/>
              <a:gd name="T7" fmla="*/ 1070 h 2160"/>
              <a:gd name="T8" fmla="*/ 1637 w 2770"/>
              <a:gd name="T9" fmla="*/ 0 h 2160"/>
              <a:gd name="T10" fmla="*/ 0 w 2770"/>
              <a:gd name="T11" fmla="*/ 0 h 2160"/>
              <a:gd name="T12" fmla="*/ 0 w 2770"/>
              <a:gd name="T13" fmla="*/ 2160 h 2160"/>
            </a:gdLst>
            <a:ahLst/>
            <a:cxnLst>
              <a:cxn ang="0">
                <a:pos x="T0" y="T1"/>
              </a:cxn>
              <a:cxn ang="0">
                <a:pos x="T2" y="T3"/>
              </a:cxn>
              <a:cxn ang="0">
                <a:pos x="T4" y="T5"/>
              </a:cxn>
              <a:cxn ang="0">
                <a:pos x="T6" y="T7"/>
              </a:cxn>
              <a:cxn ang="0">
                <a:pos x="T8" y="T9"/>
              </a:cxn>
              <a:cxn ang="0">
                <a:pos x="T10" y="T11"/>
              </a:cxn>
              <a:cxn ang="0">
                <a:pos x="T12" y="T13"/>
              </a:cxn>
            </a:cxnLst>
            <a:rect l="0" t="0" r="r" b="b"/>
            <a:pathLst>
              <a:path w="2770" h="2160">
                <a:moveTo>
                  <a:pt x="0" y="2160"/>
                </a:moveTo>
                <a:cubicBezTo>
                  <a:pt x="1683" y="2160"/>
                  <a:pt x="1683" y="2160"/>
                  <a:pt x="1683" y="2160"/>
                </a:cubicBezTo>
                <a:cubicBezTo>
                  <a:pt x="2757" y="1115"/>
                  <a:pt x="2757" y="1115"/>
                  <a:pt x="2757" y="1115"/>
                </a:cubicBezTo>
                <a:cubicBezTo>
                  <a:pt x="2770" y="1103"/>
                  <a:pt x="2770" y="1082"/>
                  <a:pt x="2757" y="1070"/>
                </a:cubicBezTo>
                <a:cubicBezTo>
                  <a:pt x="1637" y="0"/>
                  <a:pt x="1637" y="0"/>
                  <a:pt x="1637" y="0"/>
                </a:cubicBezTo>
                <a:cubicBezTo>
                  <a:pt x="0" y="0"/>
                  <a:pt x="0" y="0"/>
                  <a:pt x="0" y="0"/>
                </a:cubicBezTo>
                <a:lnTo>
                  <a:pt x="0" y="2160"/>
                </a:lnTo>
                <a:close/>
              </a:path>
            </a:pathLst>
          </a:custGeom>
          <a:gradFill flip="none" rotWithShape="1">
            <a:gsLst>
              <a:gs pos="40000">
                <a:schemeClr val="tx2"/>
              </a:gs>
              <a:gs pos="0">
                <a:schemeClr val="tx2"/>
              </a:gs>
              <a:gs pos="100000">
                <a:srgbClr val="9C5FB5">
                  <a:alpha val="80000"/>
                </a:srgbClr>
              </a:gs>
            </a:gsLst>
            <a:lin ang="18600000" scaled="0"/>
            <a:tileRect/>
          </a:gradFill>
          <a:ln>
            <a:noFill/>
          </a:ln>
        </p:spPr>
        <p:txBody>
          <a:bodyPr vert="horz" wrap="square" lIns="91440" tIns="45720" rIns="91440" bIns="45720" numCol="1" anchor="t" anchorCtr="0" compatLnSpc="1">
            <a:prstTxWarp prst="textNoShape">
              <a:avLst/>
            </a:prstTxWarp>
          </a:bodyPr>
          <a:lstStyle/>
          <a:p>
            <a:pPr lvl="0"/>
            <a:endParaRPr lang="en-GB" sz="1800" noProof="0"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75934" y="559118"/>
            <a:ext cx="2324999" cy="334799"/>
          </a:xfrm>
          <a:prstGeom prst="rect">
            <a:avLst/>
          </a:prstGeom>
        </p:spPr>
      </p:pic>
      <p:sp>
        <p:nvSpPr>
          <p:cNvPr id="8" name="Title 1"/>
          <p:cNvSpPr>
            <a:spLocks noGrp="1"/>
          </p:cNvSpPr>
          <p:nvPr>
            <p:ph type="ctrTitle" hasCustomPrompt="1"/>
          </p:nvPr>
        </p:nvSpPr>
        <p:spPr bwMode="gray">
          <a:xfrm>
            <a:off x="488950" y="1839051"/>
            <a:ext cx="5827183" cy="492443"/>
          </a:xfrm>
        </p:spPr>
        <p:txBody>
          <a:bodyPr wrap="square" lIns="0" tIns="0" rIns="0" bIns="0" anchor="b" anchorCtr="0">
            <a:noAutofit/>
          </a:bodyPr>
          <a:lstStyle>
            <a:lvl1pPr algn="l">
              <a:lnSpc>
                <a:spcPct val="100000"/>
              </a:lnSpc>
              <a:defRPr sz="3200" b="1">
                <a:solidFill>
                  <a:schemeClr val="bg1"/>
                </a:solidFill>
                <a:latin typeface="+mj-lt"/>
                <a:ea typeface="+mj-ea"/>
                <a:cs typeface="Arial" pitchFamily="34" charset="0"/>
              </a:defRPr>
            </a:lvl1pPr>
          </a:lstStyle>
          <a:p>
            <a:r>
              <a:rPr lang="en-GB" noProof="0" dirty="0"/>
              <a:t>Chinese title</a:t>
            </a:r>
          </a:p>
        </p:txBody>
      </p:sp>
      <p:sp>
        <p:nvSpPr>
          <p:cNvPr id="10" name="Subtitle 2"/>
          <p:cNvSpPr>
            <a:spLocks noGrp="1"/>
          </p:cNvSpPr>
          <p:nvPr>
            <p:ph type="subTitle" idx="1" hasCustomPrompt="1"/>
          </p:nvPr>
        </p:nvSpPr>
        <p:spPr bwMode="gray">
          <a:xfrm>
            <a:off x="488950" y="2388384"/>
            <a:ext cx="5827183" cy="1080000"/>
          </a:xfrm>
        </p:spPr>
        <p:txBody>
          <a:bodyPr wrap="square" lIns="432000" tIns="0" rIns="0" bIns="0">
            <a:noAutofit/>
          </a:bodyPr>
          <a:lstStyle>
            <a:lvl1pPr marL="0" indent="0" algn="l">
              <a:lnSpc>
                <a:spcPct val="90000"/>
              </a:lnSpc>
              <a:spcBef>
                <a:spcPts val="0"/>
              </a:spcBef>
              <a:buNone/>
              <a:defRPr sz="3200" b="0" baseline="0">
                <a:solidFill>
                  <a:schemeClr val="bg1"/>
                </a:solidFill>
                <a:latin typeface="+mj-lt"/>
                <a:ea typeface="+mj-ea"/>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Chinese subtitle</a:t>
            </a:r>
          </a:p>
        </p:txBody>
      </p:sp>
      <p:sp>
        <p:nvSpPr>
          <p:cNvPr id="11" name="Date Placeholder 5"/>
          <p:cNvSpPr>
            <a:spLocks noGrp="1"/>
          </p:cNvSpPr>
          <p:nvPr>
            <p:ph type="dt" sz="half" idx="10"/>
          </p:nvPr>
        </p:nvSpPr>
        <p:spPr>
          <a:xfrm>
            <a:off x="7346951" y="2106556"/>
            <a:ext cx="2160000" cy="161583"/>
          </a:xfrm>
        </p:spPr>
        <p:txBody>
          <a:bodyPr>
            <a:noAutofit/>
          </a:bodyPr>
          <a:lstStyle>
            <a:lvl1pPr>
              <a:defRPr sz="1050" b="1">
                <a:solidFill>
                  <a:schemeClr val="bg1"/>
                </a:solidFill>
                <a:latin typeface="+mn-lt"/>
              </a:defRPr>
            </a:lvl1pPr>
          </a:lstStyle>
          <a:p>
            <a:r>
              <a:rPr lang="en-GB" noProof="0"/>
              <a:t>30/10/2015</a:t>
            </a:r>
            <a:endParaRPr lang="en-GB" noProof="0" dirty="0"/>
          </a:p>
        </p:txBody>
      </p:sp>
      <p:sp>
        <p:nvSpPr>
          <p:cNvPr id="13" name="Text Placeholder 8"/>
          <p:cNvSpPr>
            <a:spLocks noGrp="1"/>
          </p:cNvSpPr>
          <p:nvPr>
            <p:ph type="body" sz="quarter" idx="11" hasCustomPrompt="1"/>
          </p:nvPr>
        </p:nvSpPr>
        <p:spPr>
          <a:xfrm>
            <a:off x="488951" y="3892550"/>
            <a:ext cx="5827183" cy="553998"/>
          </a:xfrm>
        </p:spPr>
        <p:txBody>
          <a:bodyPr>
            <a:noAutofit/>
          </a:bodyPr>
          <a:lstStyle>
            <a:lvl1pPr marL="0" indent="0">
              <a:spcBef>
                <a:spcPts val="0"/>
              </a:spcBef>
              <a:buNone/>
              <a:defRPr sz="3200" b="1">
                <a:solidFill>
                  <a:schemeClr val="bg1"/>
                </a:solidFill>
                <a:latin typeface="+mj-lt"/>
              </a:defRPr>
            </a:lvl1pPr>
            <a:lvl2pPr>
              <a:defRPr sz="900">
                <a:solidFill>
                  <a:schemeClr val="bg1"/>
                </a:solidFill>
              </a:defRPr>
            </a:lvl2pPr>
            <a:lvl3pPr>
              <a:defRPr sz="900">
                <a:solidFill>
                  <a:schemeClr val="bg1"/>
                </a:solidFill>
              </a:defRPr>
            </a:lvl3pPr>
            <a:lvl4pPr>
              <a:defRPr sz="900">
                <a:solidFill>
                  <a:schemeClr val="bg1"/>
                </a:solidFill>
              </a:defRPr>
            </a:lvl4pPr>
            <a:lvl5pPr>
              <a:defRPr sz="900">
                <a:solidFill>
                  <a:schemeClr val="bg1"/>
                </a:solidFill>
              </a:defRPr>
            </a:lvl5pPr>
          </a:lstStyle>
          <a:p>
            <a:pPr lvl="0"/>
            <a:r>
              <a:rPr lang="en-GB" noProof="0" dirty="0"/>
              <a:t>Western title</a:t>
            </a:r>
          </a:p>
        </p:txBody>
      </p:sp>
      <p:sp>
        <p:nvSpPr>
          <p:cNvPr id="14" name="Text Placeholder 9"/>
          <p:cNvSpPr>
            <a:spLocks noGrp="1"/>
          </p:cNvSpPr>
          <p:nvPr>
            <p:ph type="body" sz="quarter" idx="12" hasCustomPrompt="1"/>
          </p:nvPr>
        </p:nvSpPr>
        <p:spPr>
          <a:xfrm>
            <a:off x="488950" y="4503439"/>
            <a:ext cx="5827183" cy="1080000"/>
          </a:xfrm>
        </p:spPr>
        <p:txBody>
          <a:bodyPr>
            <a:noAutofit/>
          </a:bodyPr>
          <a:lstStyle>
            <a:lvl1pPr marL="0" indent="0" algn="l" defTabSz="457200" rtl="0" eaLnBrk="1" latinLnBrk="0" hangingPunct="1">
              <a:lnSpc>
                <a:spcPct val="90000"/>
              </a:lnSpc>
              <a:spcBef>
                <a:spcPct val="0"/>
              </a:spcBef>
              <a:buNone/>
              <a:defRPr lang="en-GB" sz="3200" b="0" kern="1200" dirty="0">
                <a:solidFill>
                  <a:schemeClr val="bg1"/>
                </a:solidFill>
                <a:latin typeface="+mj-lt"/>
                <a:ea typeface="+mj-ea"/>
                <a:cs typeface="Arial" pitchFamily="34" charset="0"/>
              </a:defRPr>
            </a:lvl1pPr>
          </a:lstStyle>
          <a:p>
            <a:pPr lvl="0"/>
            <a:r>
              <a:rPr lang="en-GB" noProof="0" dirty="0"/>
              <a:t>Western title</a:t>
            </a:r>
          </a:p>
        </p:txBody>
      </p:sp>
      <p:sp>
        <p:nvSpPr>
          <p:cNvPr id="15" name="Text Placeholder 11"/>
          <p:cNvSpPr>
            <a:spLocks noGrp="1"/>
          </p:cNvSpPr>
          <p:nvPr>
            <p:ph type="body" sz="quarter" idx="13" hasCustomPrompt="1"/>
          </p:nvPr>
        </p:nvSpPr>
        <p:spPr>
          <a:xfrm>
            <a:off x="488951" y="6387298"/>
            <a:ext cx="2286000" cy="144000"/>
          </a:xfrm>
        </p:spPr>
        <p:txBody>
          <a:bodyPr>
            <a:noAutofit/>
          </a:bodyPr>
          <a:lstStyle>
            <a:lvl1pPr marL="0" indent="0" algn="l" defTabSz="457200" rtl="0" eaLnBrk="1" latinLnBrk="0" hangingPunct="1">
              <a:lnSpc>
                <a:spcPct val="100000"/>
              </a:lnSpc>
              <a:spcBef>
                <a:spcPts val="0"/>
              </a:spcBef>
              <a:buClr>
                <a:schemeClr val="accent1"/>
              </a:buClr>
              <a:buFont typeface="Arial"/>
              <a:buNone/>
              <a:defRPr lang="en-GB" sz="900" b="0" kern="1200" baseline="0" dirty="0">
                <a:solidFill>
                  <a:schemeClr val="bg1"/>
                </a:solidFill>
                <a:latin typeface="+mn-lt"/>
                <a:ea typeface="+mn-ea"/>
                <a:cs typeface="Arial" pitchFamily="34" charset="0"/>
              </a:defRPr>
            </a:lvl1pPr>
          </a:lstStyle>
          <a:p>
            <a:pPr lvl="0"/>
            <a:r>
              <a:rPr lang="en-GB" noProof="0" dirty="0"/>
              <a:t>Document ref (Western)</a:t>
            </a:r>
          </a:p>
        </p:txBody>
      </p:sp>
      <p:sp>
        <p:nvSpPr>
          <p:cNvPr id="16" name="Footer Placeholder 12"/>
          <p:cNvSpPr>
            <a:spLocks noGrp="1"/>
          </p:cNvSpPr>
          <p:nvPr>
            <p:ph type="ftr" sz="quarter" idx="14"/>
          </p:nvPr>
        </p:nvSpPr>
        <p:spPr>
          <a:xfrm>
            <a:off x="7346951" y="4159529"/>
            <a:ext cx="2160000" cy="161583"/>
          </a:xfrm>
          <a:prstGeom prst="rect">
            <a:avLst/>
          </a:prstGeom>
        </p:spPr>
        <p:txBody>
          <a:bodyPr vert="horz" wrap="square" lIns="0" tIns="0" rIns="0" bIns="0" rtlCol="0" anchor="ctr">
            <a:noAutofit/>
          </a:bodyPr>
          <a:lstStyle>
            <a:lvl1pPr>
              <a:defRPr lang="en-US" altLang="ja-JP" sz="1050" b="1" smtClean="0">
                <a:solidFill>
                  <a:schemeClr val="bg1"/>
                </a:solidFill>
                <a:latin typeface="+mn-lt"/>
                <a:ea typeface="+mn-ea"/>
              </a:defRPr>
            </a:lvl1pPr>
          </a:lstStyle>
          <a:p>
            <a:r>
              <a:rPr lang="en-GB" altLang="zh-CN" noProof="0" dirty="0"/>
              <a:t>Footer or alternate date</a:t>
            </a:r>
          </a:p>
        </p:txBody>
      </p:sp>
      <p:sp>
        <p:nvSpPr>
          <p:cNvPr id="18" name="Text Placeholder 8"/>
          <p:cNvSpPr>
            <a:spLocks noGrp="1"/>
          </p:cNvSpPr>
          <p:nvPr>
            <p:ph type="body" sz="quarter" idx="16" hasCustomPrompt="1"/>
          </p:nvPr>
        </p:nvSpPr>
        <p:spPr>
          <a:xfrm>
            <a:off x="488949" y="6146803"/>
            <a:ext cx="2286003" cy="144000"/>
          </a:xfrm>
        </p:spPr>
        <p:txBody>
          <a:bodyPr>
            <a:noAutofit/>
          </a:bodyPr>
          <a:lstStyle>
            <a:lvl1pPr marL="0" indent="0">
              <a:spcBef>
                <a:spcPts val="0"/>
              </a:spcBef>
              <a:buNone/>
              <a:defRPr sz="900" baseline="0">
                <a:solidFill>
                  <a:schemeClr val="bg1"/>
                </a:solidFill>
                <a:latin typeface="+mn-lt"/>
                <a:ea typeface="+mn-ea"/>
              </a:defRPr>
            </a:lvl1pPr>
            <a:lvl2pPr>
              <a:defRPr sz="900">
                <a:solidFill>
                  <a:schemeClr val="bg1"/>
                </a:solidFill>
              </a:defRPr>
            </a:lvl2pPr>
            <a:lvl3pPr>
              <a:defRPr sz="900">
                <a:solidFill>
                  <a:schemeClr val="bg1"/>
                </a:solidFill>
              </a:defRPr>
            </a:lvl3pPr>
            <a:lvl4pPr>
              <a:defRPr sz="900">
                <a:solidFill>
                  <a:schemeClr val="bg1"/>
                </a:solidFill>
              </a:defRPr>
            </a:lvl4pPr>
            <a:lvl5pPr>
              <a:defRPr sz="900">
                <a:solidFill>
                  <a:schemeClr val="bg1"/>
                </a:solidFill>
              </a:defRPr>
            </a:lvl5pPr>
          </a:lstStyle>
          <a:p>
            <a:pPr lvl="0"/>
            <a:r>
              <a:rPr lang="en-GB" noProof="0" dirty="0"/>
              <a:t>Document ref (Chinese)</a:t>
            </a:r>
          </a:p>
        </p:txBody>
      </p:sp>
      <p:sp>
        <p:nvSpPr>
          <p:cNvPr id="2" name="Slide Number Placeholder 1"/>
          <p:cNvSpPr>
            <a:spLocks noGrp="1"/>
          </p:cNvSpPr>
          <p:nvPr>
            <p:ph type="sldNum" sz="quarter" idx="17"/>
          </p:nvPr>
        </p:nvSpPr>
        <p:spPr>
          <a:xfrm>
            <a:off x="11508932" y="6858000"/>
            <a:ext cx="192000" cy="144000"/>
          </a:xfrm>
        </p:spPr>
        <p:txBody>
          <a:bodyPr/>
          <a:lstStyle>
            <a:lvl1pPr>
              <a:defRPr>
                <a:solidFill>
                  <a:schemeClr val="bg1"/>
                </a:solidFill>
              </a:defRPr>
            </a:lvl1pPr>
          </a:lstStyle>
          <a:p>
            <a:fld id="{D34DACC3-9742-4940-92E6-4CAB853A3218}" type="slidenum">
              <a:rPr lang="en-GB" smtClean="0"/>
              <a:pPr/>
              <a:t>‹#›</a:t>
            </a:fld>
            <a:endParaRPr lang="en-GB" dirty="0"/>
          </a:p>
        </p:txBody>
      </p:sp>
    </p:spTree>
    <p:extLst>
      <p:ext uri="{BB962C8B-B14F-4D97-AF65-F5344CB8AC3E}">
        <p14:creationId xmlns:p14="http://schemas.microsoft.com/office/powerpoint/2010/main" val="11221919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ilingual Section Header">
    <p:bg>
      <p:bgPr>
        <a:gradFill>
          <a:gsLst>
            <a:gs pos="0">
              <a:schemeClr val="bg2"/>
            </a:gs>
            <a:gs pos="100000">
              <a:schemeClr val="bg1"/>
            </a:gs>
          </a:gsLst>
          <a:lin ang="4500000" scaled="0"/>
        </a:gradFill>
        <a:effectLst/>
      </p:bgPr>
    </p:bg>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gradFill>
            <a:gsLst>
              <a:gs pos="0">
                <a:srgbClr val="EBECED">
                  <a:alpha val="0"/>
                </a:srgbClr>
              </a:gs>
              <a:gs pos="45000">
                <a:srgbClr val="EBECED">
                  <a:alpha val="0"/>
                </a:srgbClr>
              </a:gs>
              <a:gs pos="90000">
                <a:srgbClr val="EBECED"/>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noProof="0" dirty="0">
              <a:solidFill>
                <a:schemeClr val="bg2"/>
              </a:solidFill>
            </a:endParaRPr>
          </a:p>
        </p:txBody>
      </p:sp>
      <p:sp>
        <p:nvSpPr>
          <p:cNvPr id="8" name="Freeform 5"/>
          <p:cNvSpPr>
            <a:spLocks/>
          </p:cNvSpPr>
          <p:nvPr userDrawn="1"/>
        </p:nvSpPr>
        <p:spPr bwMode="auto">
          <a:xfrm>
            <a:off x="1" y="0"/>
            <a:ext cx="11722100" cy="6858000"/>
          </a:xfrm>
          <a:custGeom>
            <a:avLst/>
            <a:gdLst>
              <a:gd name="T0" fmla="*/ 2755 w 2770"/>
              <a:gd name="T1" fmla="*/ 592 h 2160"/>
              <a:gd name="T2" fmla="*/ 2136 w 2770"/>
              <a:gd name="T3" fmla="*/ 0 h 2160"/>
              <a:gd name="T4" fmla="*/ 0 w 2770"/>
              <a:gd name="T5" fmla="*/ 0 h 2160"/>
              <a:gd name="T6" fmla="*/ 0 w 2770"/>
              <a:gd name="T7" fmla="*/ 2160 h 2160"/>
              <a:gd name="T8" fmla="*/ 1196 w 2770"/>
              <a:gd name="T9" fmla="*/ 2160 h 2160"/>
              <a:gd name="T10" fmla="*/ 2755 w 2770"/>
              <a:gd name="T11" fmla="*/ 643 h 2160"/>
              <a:gd name="T12" fmla="*/ 2755 w 2770"/>
              <a:gd name="T13" fmla="*/ 592 h 2160"/>
            </a:gdLst>
            <a:ahLst/>
            <a:cxnLst>
              <a:cxn ang="0">
                <a:pos x="T0" y="T1"/>
              </a:cxn>
              <a:cxn ang="0">
                <a:pos x="T2" y="T3"/>
              </a:cxn>
              <a:cxn ang="0">
                <a:pos x="T4" y="T5"/>
              </a:cxn>
              <a:cxn ang="0">
                <a:pos x="T6" y="T7"/>
              </a:cxn>
              <a:cxn ang="0">
                <a:pos x="T8" y="T9"/>
              </a:cxn>
              <a:cxn ang="0">
                <a:pos x="T10" y="T11"/>
              </a:cxn>
              <a:cxn ang="0">
                <a:pos x="T12" y="T13"/>
              </a:cxn>
            </a:cxnLst>
            <a:rect l="0" t="0" r="r" b="b"/>
            <a:pathLst>
              <a:path w="2770" h="2160">
                <a:moveTo>
                  <a:pt x="2755" y="592"/>
                </a:moveTo>
                <a:cubicBezTo>
                  <a:pt x="2136" y="0"/>
                  <a:pt x="2136" y="0"/>
                  <a:pt x="2136" y="0"/>
                </a:cubicBezTo>
                <a:cubicBezTo>
                  <a:pt x="0" y="0"/>
                  <a:pt x="0" y="0"/>
                  <a:pt x="0" y="0"/>
                </a:cubicBezTo>
                <a:cubicBezTo>
                  <a:pt x="0" y="2160"/>
                  <a:pt x="0" y="2160"/>
                  <a:pt x="0" y="2160"/>
                </a:cubicBezTo>
                <a:cubicBezTo>
                  <a:pt x="1196" y="2160"/>
                  <a:pt x="1196" y="2160"/>
                  <a:pt x="1196" y="2160"/>
                </a:cubicBezTo>
                <a:cubicBezTo>
                  <a:pt x="2755" y="643"/>
                  <a:pt x="2755" y="643"/>
                  <a:pt x="2755" y="643"/>
                </a:cubicBezTo>
                <a:cubicBezTo>
                  <a:pt x="2770" y="629"/>
                  <a:pt x="2770" y="606"/>
                  <a:pt x="2755" y="592"/>
                </a:cubicBezTo>
                <a:close/>
              </a:path>
            </a:pathLst>
          </a:custGeom>
          <a:gradFill flip="none" rotWithShape="1">
            <a:gsLst>
              <a:gs pos="40000">
                <a:schemeClr val="bg1">
                  <a:alpha val="80000"/>
                </a:schemeClr>
              </a:gs>
              <a:gs pos="0">
                <a:srgbClr val="EBECED"/>
              </a:gs>
              <a:gs pos="90000">
                <a:srgbClr val="EBECED">
                  <a:alpha val="0"/>
                </a:srgbClr>
              </a:gs>
            </a:gsLst>
            <a:lin ang="4500000" scaled="0"/>
            <a:tileRect/>
          </a:gradFill>
          <a:ln>
            <a:noFill/>
          </a:ln>
        </p:spPr>
        <p:txBody>
          <a:bodyPr vert="horz" wrap="square" lIns="91440" tIns="45720" rIns="91440" bIns="45720" numCol="1" anchor="t" anchorCtr="0" compatLnSpc="1">
            <a:prstTxWarp prst="textNoShape">
              <a:avLst/>
            </a:prstTxWarp>
          </a:bodyPr>
          <a:lstStyle/>
          <a:p>
            <a:pPr lvl="0"/>
            <a:endParaRPr lang="en-GB" sz="1800" noProof="0"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7601" y="6508800"/>
            <a:ext cx="1472457" cy="212034"/>
          </a:xfrm>
          <a:prstGeom prst="rect">
            <a:avLst/>
          </a:prstGeom>
        </p:spPr>
      </p:pic>
      <p:sp>
        <p:nvSpPr>
          <p:cNvPr id="2" name="Date Placeholder 1"/>
          <p:cNvSpPr>
            <a:spLocks noGrp="1"/>
          </p:cNvSpPr>
          <p:nvPr>
            <p:ph type="dt" sz="half" idx="10"/>
          </p:nvPr>
        </p:nvSpPr>
        <p:spPr/>
        <p:txBody>
          <a:bodyPr/>
          <a:lstStyle/>
          <a:p>
            <a:r>
              <a:rPr lang="en-GB" noProof="0"/>
              <a:t>30/10/2015</a:t>
            </a:r>
            <a:endParaRPr lang="en-GB" noProof="0" dirty="0"/>
          </a:p>
        </p:txBody>
      </p:sp>
      <p:sp>
        <p:nvSpPr>
          <p:cNvPr id="4" name="Slide Number Placeholder 3"/>
          <p:cNvSpPr>
            <a:spLocks noGrp="1"/>
          </p:cNvSpPr>
          <p:nvPr>
            <p:ph type="sldNum" sz="quarter" idx="11"/>
          </p:nvPr>
        </p:nvSpPr>
        <p:spPr>
          <a:xfrm>
            <a:off x="9992643" y="6537600"/>
            <a:ext cx="192000" cy="144000"/>
          </a:xfrm>
        </p:spPr>
        <p:txBody>
          <a:bodyPr/>
          <a:lstStyle/>
          <a:p>
            <a:fld id="{D34DACC3-9742-4940-92E6-4CAB853A3218}" type="slidenum">
              <a:rPr lang="en-GB" noProof="0" smtClean="0"/>
              <a:pPr/>
              <a:t>‹#›</a:t>
            </a:fld>
            <a:endParaRPr lang="en-GB" noProof="0" dirty="0"/>
          </a:p>
        </p:txBody>
      </p:sp>
      <p:sp>
        <p:nvSpPr>
          <p:cNvPr id="6" name="Footer Placeholder 5"/>
          <p:cNvSpPr>
            <a:spLocks noGrp="1"/>
          </p:cNvSpPr>
          <p:nvPr>
            <p:ph type="ftr" sz="quarter" idx="12"/>
          </p:nvPr>
        </p:nvSpPr>
        <p:spPr/>
        <p:txBody>
          <a:bodyPr/>
          <a:lstStyle/>
          <a:p>
            <a:r>
              <a:rPr lang="en-GB" noProof="0" dirty="0"/>
              <a:t>Footer or alternate date</a:t>
            </a:r>
          </a:p>
        </p:txBody>
      </p:sp>
      <p:sp>
        <p:nvSpPr>
          <p:cNvPr id="10" name="Text Placeholder 2"/>
          <p:cNvSpPr>
            <a:spLocks noGrp="1"/>
          </p:cNvSpPr>
          <p:nvPr>
            <p:ph type="body" idx="1" hasCustomPrompt="1"/>
          </p:nvPr>
        </p:nvSpPr>
        <p:spPr>
          <a:xfrm>
            <a:off x="488951" y="1096021"/>
            <a:ext cx="8362536" cy="553998"/>
          </a:xfrm>
        </p:spPr>
        <p:txBody>
          <a:bodyPr wrap="square" lIns="0" tIns="0" rIns="0" bIns="0" anchor="b">
            <a:noAutofit/>
          </a:bodyPr>
          <a:lstStyle>
            <a:lvl1pPr marL="0" indent="0">
              <a:spcBef>
                <a:spcPts val="0"/>
              </a:spcBef>
              <a:buNone/>
              <a:defRPr sz="3200" b="1">
                <a:solidFill>
                  <a:srgbClr val="565A5C"/>
                </a:solidFill>
                <a:latin typeface="+mj-lt"/>
                <a:ea typeface="+mj-ea"/>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noProof="0" dirty="0"/>
              <a:t>Chinese title</a:t>
            </a:r>
          </a:p>
        </p:txBody>
      </p:sp>
      <p:sp>
        <p:nvSpPr>
          <p:cNvPr id="11" name="Title 17"/>
          <p:cNvSpPr>
            <a:spLocks noGrp="1"/>
          </p:cNvSpPr>
          <p:nvPr>
            <p:ph type="title" hasCustomPrompt="1"/>
          </p:nvPr>
        </p:nvSpPr>
        <p:spPr>
          <a:xfrm>
            <a:off x="488952" y="1691899"/>
            <a:ext cx="8361881" cy="1280160"/>
          </a:xfrm>
        </p:spPr>
        <p:txBody>
          <a:bodyPr lIns="432000" tIns="0" rIns="0" bIns="0" anchor="t" anchorCtr="0">
            <a:noAutofit/>
          </a:bodyPr>
          <a:lstStyle>
            <a:lvl1pPr algn="l">
              <a:lnSpc>
                <a:spcPct val="90000"/>
              </a:lnSpc>
              <a:defRPr sz="3200" b="0">
                <a:solidFill>
                  <a:srgbClr val="565A5C"/>
                </a:solidFill>
                <a:latin typeface="+mj-lt"/>
                <a:ea typeface="+mj-ea"/>
                <a:cs typeface="Arial" pitchFamily="34" charset="0"/>
              </a:defRPr>
            </a:lvl1pPr>
          </a:lstStyle>
          <a:p>
            <a:r>
              <a:rPr lang="en-GB" noProof="0" dirty="0"/>
              <a:t>Chinese subtitle</a:t>
            </a:r>
          </a:p>
        </p:txBody>
      </p:sp>
      <p:sp>
        <p:nvSpPr>
          <p:cNvPr id="12" name="Text Placeholder 5"/>
          <p:cNvSpPr>
            <a:spLocks noGrp="1"/>
          </p:cNvSpPr>
          <p:nvPr>
            <p:ph type="body" sz="quarter" idx="13" hasCustomPrompt="1"/>
          </p:nvPr>
        </p:nvSpPr>
        <p:spPr>
          <a:xfrm>
            <a:off x="488951" y="3435087"/>
            <a:ext cx="8364000" cy="1281600"/>
          </a:xfrm>
        </p:spPr>
        <p:txBody>
          <a:bodyPr/>
          <a:lstStyle>
            <a:lvl1pPr marL="0" indent="0" algn="l" defTabSz="457200" rtl="0" eaLnBrk="1" latinLnBrk="0" hangingPunct="1">
              <a:lnSpc>
                <a:spcPct val="90000"/>
              </a:lnSpc>
              <a:spcBef>
                <a:spcPct val="0"/>
              </a:spcBef>
              <a:buNone/>
              <a:defRPr lang="en-GB" sz="3200" b="0" kern="1200" dirty="0">
                <a:solidFill>
                  <a:srgbClr val="565A5C"/>
                </a:solidFill>
                <a:latin typeface="+mj-lt"/>
                <a:ea typeface="+mj-ea"/>
                <a:cs typeface="Arial" pitchFamily="34" charset="0"/>
              </a:defRPr>
            </a:lvl1pPr>
          </a:lstStyle>
          <a:p>
            <a:pPr lvl="0"/>
            <a:r>
              <a:rPr lang="en-GB" noProof="0" dirty="0"/>
              <a:t>Western subtitle</a:t>
            </a:r>
          </a:p>
        </p:txBody>
      </p:sp>
      <p:sp>
        <p:nvSpPr>
          <p:cNvPr id="14" name="Text Placeholder 8"/>
          <p:cNvSpPr>
            <a:spLocks noGrp="1"/>
          </p:cNvSpPr>
          <p:nvPr>
            <p:ph type="body" sz="quarter" idx="14" hasCustomPrompt="1"/>
          </p:nvPr>
        </p:nvSpPr>
        <p:spPr>
          <a:xfrm>
            <a:off x="488951" y="2834968"/>
            <a:ext cx="8364000" cy="554400"/>
          </a:xfrm>
        </p:spPr>
        <p:txBody>
          <a:bodyPr/>
          <a:lstStyle>
            <a:lvl1pPr marL="182880" indent="-182880">
              <a:buNone/>
              <a:defRPr lang="en-GB" sz="3200" b="1" kern="1200" dirty="0">
                <a:solidFill>
                  <a:srgbClr val="565A5C"/>
                </a:solidFill>
                <a:latin typeface="+mj-lt"/>
                <a:ea typeface="+mn-ea"/>
                <a:cs typeface="Arial" pitchFamily="34" charset="0"/>
              </a:defRPr>
            </a:lvl1pPr>
          </a:lstStyle>
          <a:p>
            <a:pPr marL="0" lvl="0" indent="0" algn="l" defTabSz="457200" rtl="0" eaLnBrk="1" latinLnBrk="0" hangingPunct="1">
              <a:spcBef>
                <a:spcPts val="0"/>
              </a:spcBef>
              <a:buClr>
                <a:schemeClr val="accent1"/>
              </a:buClr>
            </a:pPr>
            <a:r>
              <a:rPr lang="en-GB" noProof="0" dirty="0"/>
              <a:t>Western title</a:t>
            </a:r>
          </a:p>
        </p:txBody>
      </p:sp>
    </p:spTree>
    <p:extLst>
      <p:ext uri="{BB962C8B-B14F-4D97-AF65-F5344CB8AC3E}">
        <p14:creationId xmlns:p14="http://schemas.microsoft.com/office/powerpoint/2010/main" val="655654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lingual Title and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8951" y="1603375"/>
            <a:ext cx="5384800" cy="4572000"/>
          </a:xfrm>
        </p:spPr>
        <p:txBody>
          <a:bodyPr/>
          <a:lstStyle>
            <a:lvl1pPr>
              <a:defRPr sz="1800">
                <a:solidFill>
                  <a:srgbClr val="565A5C"/>
                </a:solidFill>
                <a:latin typeface="+mn-lt"/>
                <a:ea typeface="+mn-ea"/>
              </a:defRPr>
            </a:lvl1pPr>
            <a:lvl2pPr>
              <a:buClr>
                <a:srgbClr val="565A5C"/>
              </a:buClr>
              <a:defRPr sz="1600">
                <a:solidFill>
                  <a:srgbClr val="565A5C"/>
                </a:solidFill>
                <a:latin typeface="+mn-lt"/>
                <a:ea typeface="+mn-ea"/>
              </a:defRPr>
            </a:lvl2pPr>
            <a:lvl3pPr>
              <a:defRPr sz="1200">
                <a:solidFill>
                  <a:srgbClr val="565A5C"/>
                </a:solidFill>
                <a:latin typeface="+mn-lt"/>
                <a:ea typeface="+mn-ea"/>
              </a:defRPr>
            </a:lvl3pPr>
            <a:lvl4pPr>
              <a:defRPr sz="1100">
                <a:solidFill>
                  <a:srgbClr val="565A5C"/>
                </a:solidFill>
                <a:latin typeface="+mn-lt"/>
                <a:ea typeface="+mn-ea"/>
              </a:defRPr>
            </a:lvl4pPr>
            <a:lvl5pPr>
              <a:defRPr sz="1050">
                <a:solidFill>
                  <a:srgbClr val="565A5C"/>
                </a:solidFill>
                <a:latin typeface="+mn-lt"/>
                <a:ea typeface="+mn-ea"/>
              </a:defRPr>
            </a:lvl5pPr>
            <a:lvl6pPr>
              <a:defRPr sz="1800"/>
            </a:lvl6pPr>
            <a:lvl7pPr>
              <a:defRPr sz="1800"/>
            </a:lvl7pPr>
            <a:lvl8pPr>
              <a:defRPr sz="1800"/>
            </a:lvl8pPr>
            <a:lvl9pPr>
              <a:defRPr sz="1800"/>
            </a:lvl9p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endParaRPr lang="en-GB" noProof="0" dirty="0"/>
          </a:p>
        </p:txBody>
      </p:sp>
      <p:sp>
        <p:nvSpPr>
          <p:cNvPr id="4" name="Content Placeholder 3"/>
          <p:cNvSpPr>
            <a:spLocks noGrp="1"/>
          </p:cNvSpPr>
          <p:nvPr>
            <p:ph sz="half" idx="2"/>
          </p:nvPr>
        </p:nvSpPr>
        <p:spPr>
          <a:xfrm>
            <a:off x="6316133" y="1603376"/>
            <a:ext cx="5384800" cy="4571999"/>
          </a:xfrm>
        </p:spPr>
        <p:txBody>
          <a:bodyPr/>
          <a:lstStyle>
            <a:lvl1pPr>
              <a:defRPr sz="1800">
                <a:solidFill>
                  <a:srgbClr val="565A5C"/>
                </a:solidFill>
              </a:defRPr>
            </a:lvl1pPr>
            <a:lvl2pPr>
              <a:buClr>
                <a:srgbClr val="565A5C"/>
              </a:buClr>
              <a:defRPr sz="1600">
                <a:solidFill>
                  <a:srgbClr val="565A5C"/>
                </a:solidFill>
              </a:defRPr>
            </a:lvl2pPr>
            <a:lvl3pPr>
              <a:defRPr sz="1200">
                <a:solidFill>
                  <a:srgbClr val="565A5C"/>
                </a:solidFill>
              </a:defRPr>
            </a:lvl3pPr>
            <a:lvl4pPr>
              <a:defRPr sz="1100">
                <a:solidFill>
                  <a:srgbClr val="565A5C"/>
                </a:solidFill>
              </a:defRPr>
            </a:lvl4pPr>
            <a:lvl5pPr>
              <a:defRPr sz="1050">
                <a:solidFill>
                  <a:srgbClr val="565A5C"/>
                </a:solidFill>
              </a:defRPr>
            </a:lvl5pPr>
            <a:lvl6pPr>
              <a:defRPr sz="1800"/>
            </a:lvl6pPr>
            <a:lvl7pPr>
              <a:defRPr sz="1800"/>
            </a:lvl7pPr>
            <a:lvl8pPr>
              <a:defRPr sz="1800"/>
            </a:lvl8pPr>
            <a:lvl9pPr>
              <a:defRPr sz="1800"/>
            </a:lvl9p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endParaRPr lang="en-GB" noProof="0" dirty="0"/>
          </a:p>
        </p:txBody>
      </p:sp>
      <p:sp>
        <p:nvSpPr>
          <p:cNvPr id="6" name="Title 5"/>
          <p:cNvSpPr>
            <a:spLocks noGrp="1"/>
          </p:cNvSpPr>
          <p:nvPr>
            <p:ph type="title" hasCustomPrompt="1"/>
          </p:nvPr>
        </p:nvSpPr>
        <p:spPr>
          <a:xfrm>
            <a:off x="488952" y="365760"/>
            <a:ext cx="5384800" cy="396000"/>
          </a:xfrm>
        </p:spPr>
        <p:txBody>
          <a:bodyPr/>
          <a:lstStyle>
            <a:lvl1pPr>
              <a:defRPr sz="2400" baseline="0">
                <a:solidFill>
                  <a:schemeClr val="tx2"/>
                </a:solidFill>
                <a:latin typeface="+mj-lt"/>
                <a:ea typeface="+mj-ea"/>
              </a:defRPr>
            </a:lvl1pPr>
          </a:lstStyle>
          <a:p>
            <a:r>
              <a:rPr lang="en-GB" noProof="0" dirty="0"/>
              <a:t>Click to edit Chinese title</a:t>
            </a:r>
          </a:p>
        </p:txBody>
      </p:sp>
      <p:sp>
        <p:nvSpPr>
          <p:cNvPr id="10" name="Text Placeholder 9"/>
          <p:cNvSpPr>
            <a:spLocks noGrp="1"/>
          </p:cNvSpPr>
          <p:nvPr>
            <p:ph type="body" sz="quarter" idx="13" hasCustomPrompt="1"/>
          </p:nvPr>
        </p:nvSpPr>
        <p:spPr>
          <a:xfrm>
            <a:off x="6316133" y="367201"/>
            <a:ext cx="5384800" cy="396875"/>
          </a:xfrm>
        </p:spPr>
        <p:txBody>
          <a:bodyPr/>
          <a:lstStyle>
            <a:lvl1pPr marL="0" indent="0" algn="l" defTabSz="457200" rtl="0" eaLnBrk="1" latinLnBrk="0" hangingPunct="1">
              <a:spcBef>
                <a:spcPct val="0"/>
              </a:spcBef>
              <a:buNone/>
              <a:defRPr lang="en-GB" sz="2400" b="1" kern="1200" baseline="0" dirty="0">
                <a:solidFill>
                  <a:schemeClr val="tx2"/>
                </a:solidFill>
                <a:latin typeface="+mj-lt"/>
                <a:ea typeface="+mj-ea"/>
                <a:cs typeface="Arial" pitchFamily="34" charset="0"/>
              </a:defRPr>
            </a:lvl1pPr>
          </a:lstStyle>
          <a:p>
            <a:pPr lvl="0"/>
            <a:r>
              <a:rPr lang="en-GB" noProof="0" dirty="0"/>
              <a:t>Click to edit Western title</a:t>
            </a:r>
          </a:p>
        </p:txBody>
      </p:sp>
      <p:sp>
        <p:nvSpPr>
          <p:cNvPr id="11" name="Text Placeholder 9"/>
          <p:cNvSpPr>
            <a:spLocks noGrp="1"/>
          </p:cNvSpPr>
          <p:nvPr>
            <p:ph type="body" sz="quarter" idx="15" hasCustomPrompt="1"/>
          </p:nvPr>
        </p:nvSpPr>
        <p:spPr bwMode="gray">
          <a:xfrm>
            <a:off x="488952" y="808990"/>
            <a:ext cx="5384801" cy="396000"/>
          </a:xfrm>
        </p:spPr>
        <p:txBody>
          <a:bodyPr lIns="331200"/>
          <a:lstStyle>
            <a:lvl1pPr marL="0" indent="0">
              <a:lnSpc>
                <a:spcPct val="95000"/>
              </a:lnSpc>
              <a:spcBef>
                <a:spcPts val="0"/>
              </a:spcBef>
              <a:buNone/>
              <a:defRPr sz="2400" b="0">
                <a:solidFill>
                  <a:schemeClr val="accent2"/>
                </a:solidFill>
                <a:latin typeface="+mj-lt"/>
                <a:ea typeface="+mj-ea"/>
              </a:defRPr>
            </a:lvl1pPr>
          </a:lstStyle>
          <a:p>
            <a:pPr lvl="0"/>
            <a:r>
              <a:rPr lang="en-GB" noProof="0" dirty="0"/>
              <a:t>Chinese subtitle</a:t>
            </a:r>
          </a:p>
        </p:txBody>
      </p:sp>
      <p:sp>
        <p:nvSpPr>
          <p:cNvPr id="12" name="Text Placeholder 9"/>
          <p:cNvSpPr>
            <a:spLocks noGrp="1"/>
          </p:cNvSpPr>
          <p:nvPr>
            <p:ph type="body" sz="quarter" idx="16" hasCustomPrompt="1"/>
          </p:nvPr>
        </p:nvSpPr>
        <p:spPr bwMode="gray">
          <a:xfrm>
            <a:off x="6316133" y="808990"/>
            <a:ext cx="5384801" cy="396000"/>
          </a:xfrm>
        </p:spPr>
        <p:txBody>
          <a:bodyPr/>
          <a:lstStyle>
            <a:lvl1pPr marL="0" indent="0">
              <a:lnSpc>
                <a:spcPct val="95000"/>
              </a:lnSpc>
              <a:spcBef>
                <a:spcPts val="0"/>
              </a:spcBef>
              <a:buNone/>
              <a:defRPr sz="2400" b="0" baseline="0">
                <a:solidFill>
                  <a:schemeClr val="accent2"/>
                </a:solidFill>
                <a:latin typeface="+mj-lt"/>
              </a:defRPr>
            </a:lvl1pPr>
          </a:lstStyle>
          <a:p>
            <a:pPr lvl="0"/>
            <a:r>
              <a:rPr lang="en-GB" noProof="0" dirty="0"/>
              <a:t>Western subtitle</a:t>
            </a:r>
          </a:p>
        </p:txBody>
      </p:sp>
      <p:sp>
        <p:nvSpPr>
          <p:cNvPr id="5" name="Date Placeholder 4"/>
          <p:cNvSpPr>
            <a:spLocks noGrp="1"/>
          </p:cNvSpPr>
          <p:nvPr>
            <p:ph type="dt" sz="half" idx="17"/>
          </p:nvPr>
        </p:nvSpPr>
        <p:spPr/>
        <p:txBody>
          <a:bodyPr/>
          <a:lstStyle/>
          <a:p>
            <a:r>
              <a:rPr lang="en-GB" noProof="0"/>
              <a:t>30/10/2015</a:t>
            </a:r>
            <a:endParaRPr lang="en-GB" noProof="0" dirty="0"/>
          </a:p>
        </p:txBody>
      </p:sp>
      <p:sp>
        <p:nvSpPr>
          <p:cNvPr id="7" name="Footer Placeholder 6"/>
          <p:cNvSpPr>
            <a:spLocks noGrp="1"/>
          </p:cNvSpPr>
          <p:nvPr>
            <p:ph type="ftr" sz="quarter" idx="18"/>
          </p:nvPr>
        </p:nvSpPr>
        <p:spPr/>
        <p:txBody>
          <a:bodyPr/>
          <a:lstStyle/>
          <a:p>
            <a:r>
              <a:rPr lang="en-GB" noProof="0" dirty="0"/>
              <a:t>Footer or alternate date</a:t>
            </a:r>
          </a:p>
        </p:txBody>
      </p:sp>
      <p:sp>
        <p:nvSpPr>
          <p:cNvPr id="13" name="Slide Number Placeholder 12"/>
          <p:cNvSpPr>
            <a:spLocks noGrp="1"/>
          </p:cNvSpPr>
          <p:nvPr>
            <p:ph type="sldNum" sz="quarter" idx="19"/>
          </p:nvPr>
        </p:nvSpPr>
        <p:spPr/>
        <p:txBody>
          <a:bodyPr/>
          <a:lstStyle/>
          <a:p>
            <a:fld id="{D34DACC3-9742-4940-92E6-4CAB853A3218}" type="slidenum">
              <a:rPr lang="en-GB" noProof="0" smtClean="0"/>
              <a:pPr/>
              <a:t>‹#›</a:t>
            </a:fld>
            <a:endParaRPr lang="en-GB" noProof="0" dirty="0"/>
          </a:p>
        </p:txBody>
      </p:sp>
    </p:spTree>
    <p:extLst>
      <p:ext uri="{BB962C8B-B14F-4D97-AF65-F5344CB8AC3E}">
        <p14:creationId xmlns:p14="http://schemas.microsoft.com/office/powerpoint/2010/main" val="31454736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lingual Team Bio">
    <p:spTree>
      <p:nvGrpSpPr>
        <p:cNvPr id="1" name=""/>
        <p:cNvGrpSpPr/>
        <p:nvPr/>
      </p:nvGrpSpPr>
      <p:grpSpPr>
        <a:xfrm>
          <a:off x="0" y="0"/>
          <a:ext cx="0" cy="0"/>
          <a:chOff x="0" y="0"/>
          <a:chExt cx="0" cy="0"/>
        </a:xfrm>
      </p:grpSpPr>
      <p:sp>
        <p:nvSpPr>
          <p:cNvPr id="14" name="Text Placeholder 13"/>
          <p:cNvSpPr>
            <a:spLocks noGrp="1"/>
          </p:cNvSpPr>
          <p:nvPr>
            <p:ph type="body" sz="quarter" idx="14"/>
          </p:nvPr>
        </p:nvSpPr>
        <p:spPr>
          <a:xfrm>
            <a:off x="488951" y="1568447"/>
            <a:ext cx="3535680" cy="960120"/>
          </a:xfrm>
        </p:spPr>
        <p:txBody>
          <a:bodyPr>
            <a:noAutofit/>
          </a:bodyPr>
          <a:lstStyle>
            <a:lvl1pPr marL="0" indent="0">
              <a:buNone/>
              <a:defRPr sz="1050" b="1">
                <a:solidFill>
                  <a:schemeClr val="accent2"/>
                </a:solidFill>
                <a:latin typeface="+mn-lt"/>
                <a:ea typeface="+mn-ea"/>
              </a:defRPr>
            </a:lvl1pPr>
            <a:lvl2pPr marL="0" indent="0">
              <a:spcBef>
                <a:spcPts val="0"/>
              </a:spcBef>
              <a:buNone/>
              <a:defRPr sz="1050">
                <a:solidFill>
                  <a:srgbClr val="565A5C"/>
                </a:solidFill>
                <a:latin typeface="+mn-lt"/>
                <a:ea typeface="+mn-ea"/>
              </a:defRPr>
            </a:lvl2pPr>
            <a:lvl3pPr marL="0" indent="0">
              <a:spcBef>
                <a:spcPts val="600"/>
              </a:spcBef>
              <a:buNone/>
              <a:defRPr sz="1050">
                <a:solidFill>
                  <a:srgbClr val="565A5C"/>
                </a:solidFill>
                <a:latin typeface="+mn-lt"/>
                <a:ea typeface="+mn-ea"/>
              </a:defRPr>
            </a:lvl3pPr>
            <a:lvl4pPr marL="0" indent="0">
              <a:spcBef>
                <a:spcPts val="1200"/>
              </a:spcBef>
              <a:buNone/>
              <a:defRPr sz="1000"/>
            </a:lvl4pPr>
            <a:lvl5pPr marL="0" indent="0">
              <a:buNone/>
              <a:defRPr sz="900"/>
            </a:lvl5pPr>
          </a:lstStyle>
          <a:p>
            <a:pPr lvl="0"/>
            <a:r>
              <a:rPr lang="zh-CN" altLang="en-US" noProof="0"/>
              <a:t>单击此处编辑母版文本样式</a:t>
            </a:r>
          </a:p>
          <a:p>
            <a:pPr lvl="1"/>
            <a:r>
              <a:rPr lang="zh-CN" altLang="en-US" noProof="0"/>
              <a:t>第二级</a:t>
            </a:r>
          </a:p>
          <a:p>
            <a:pPr lvl="2"/>
            <a:r>
              <a:rPr lang="zh-CN" altLang="en-US" noProof="0"/>
              <a:t>第三级</a:t>
            </a:r>
          </a:p>
        </p:txBody>
      </p:sp>
      <p:sp>
        <p:nvSpPr>
          <p:cNvPr id="16" name="Text Placeholder 15"/>
          <p:cNvSpPr>
            <a:spLocks noGrp="1"/>
          </p:cNvSpPr>
          <p:nvPr>
            <p:ph type="body" sz="quarter" idx="15"/>
          </p:nvPr>
        </p:nvSpPr>
        <p:spPr>
          <a:xfrm>
            <a:off x="488951" y="2772936"/>
            <a:ext cx="3535680" cy="960120"/>
          </a:xfrm>
        </p:spPr>
        <p:txBody>
          <a:bodyPr>
            <a:noAutofit/>
          </a:bodyPr>
          <a:lstStyle>
            <a:lvl1pPr marL="0" indent="0">
              <a:buNone/>
              <a:defRPr sz="1050" b="1">
                <a:solidFill>
                  <a:schemeClr val="accent2"/>
                </a:solidFill>
                <a:latin typeface="+mn-lt"/>
                <a:ea typeface="+mn-ea"/>
              </a:defRPr>
            </a:lvl1pPr>
            <a:lvl2pPr marL="0" indent="0">
              <a:spcBef>
                <a:spcPts val="0"/>
              </a:spcBef>
              <a:buNone/>
              <a:defRPr sz="1050">
                <a:solidFill>
                  <a:srgbClr val="565A5C"/>
                </a:solidFill>
                <a:latin typeface="+mn-lt"/>
                <a:ea typeface="+mn-ea"/>
              </a:defRPr>
            </a:lvl2pPr>
            <a:lvl3pPr marL="0" indent="0">
              <a:spcBef>
                <a:spcPts val="600"/>
              </a:spcBef>
              <a:buNone/>
              <a:defRPr sz="1050">
                <a:solidFill>
                  <a:srgbClr val="565A5C"/>
                </a:solidFill>
                <a:latin typeface="+mn-lt"/>
                <a:ea typeface="+mn-ea"/>
              </a:defRPr>
            </a:lvl3pPr>
            <a:lvl4pPr>
              <a:buNone/>
              <a:defRPr sz="1100"/>
            </a:lvl4pPr>
            <a:lvl5pPr>
              <a:buNone/>
              <a:defRPr sz="1100"/>
            </a:lvl5pPr>
          </a:lstStyle>
          <a:p>
            <a:pPr lvl="0"/>
            <a:r>
              <a:rPr lang="zh-CN" altLang="en-US" noProof="0"/>
              <a:t>单击此处编辑母版文本样式</a:t>
            </a:r>
          </a:p>
          <a:p>
            <a:pPr lvl="1"/>
            <a:r>
              <a:rPr lang="zh-CN" altLang="en-US" noProof="0"/>
              <a:t>第二级</a:t>
            </a:r>
          </a:p>
          <a:p>
            <a:pPr lvl="2"/>
            <a:r>
              <a:rPr lang="zh-CN" altLang="en-US" noProof="0"/>
              <a:t>第三级</a:t>
            </a:r>
          </a:p>
        </p:txBody>
      </p:sp>
      <p:sp>
        <p:nvSpPr>
          <p:cNvPr id="20" name="Text Placeholder 19"/>
          <p:cNvSpPr>
            <a:spLocks noGrp="1"/>
          </p:cNvSpPr>
          <p:nvPr>
            <p:ph type="body" sz="quarter" idx="17"/>
          </p:nvPr>
        </p:nvSpPr>
        <p:spPr>
          <a:xfrm>
            <a:off x="488951" y="5181915"/>
            <a:ext cx="3535680" cy="960120"/>
          </a:xfrm>
        </p:spPr>
        <p:txBody>
          <a:bodyPr>
            <a:noAutofit/>
          </a:bodyPr>
          <a:lstStyle>
            <a:lvl1pPr marL="0" indent="0">
              <a:buNone/>
              <a:defRPr sz="1050" b="1">
                <a:solidFill>
                  <a:schemeClr val="accent2"/>
                </a:solidFill>
                <a:latin typeface="+mn-lt"/>
                <a:ea typeface="+mn-ea"/>
              </a:defRPr>
            </a:lvl1pPr>
            <a:lvl2pPr marL="0" indent="0">
              <a:spcBef>
                <a:spcPts val="0"/>
              </a:spcBef>
              <a:buNone/>
              <a:defRPr sz="1050">
                <a:solidFill>
                  <a:srgbClr val="565A5C"/>
                </a:solidFill>
                <a:latin typeface="+mn-lt"/>
                <a:ea typeface="+mn-ea"/>
              </a:defRPr>
            </a:lvl2pPr>
            <a:lvl3pPr marL="0" indent="0">
              <a:spcBef>
                <a:spcPts val="600"/>
              </a:spcBef>
              <a:buNone/>
              <a:defRPr sz="1050">
                <a:solidFill>
                  <a:srgbClr val="565A5C"/>
                </a:solidFill>
                <a:latin typeface="+mn-lt"/>
                <a:ea typeface="+mn-ea"/>
              </a:defRPr>
            </a:lvl3pPr>
            <a:lvl4pPr>
              <a:buNone/>
              <a:defRPr sz="1100"/>
            </a:lvl4pPr>
            <a:lvl5pPr>
              <a:buNone/>
              <a:defRPr sz="1100"/>
            </a:lvl5pPr>
          </a:lstStyle>
          <a:p>
            <a:pPr lvl="0"/>
            <a:r>
              <a:rPr lang="zh-CN" altLang="en-US" noProof="0"/>
              <a:t>单击此处编辑母版文本样式</a:t>
            </a:r>
          </a:p>
          <a:p>
            <a:pPr lvl="1"/>
            <a:r>
              <a:rPr lang="zh-CN" altLang="en-US" noProof="0"/>
              <a:t>第二级</a:t>
            </a:r>
          </a:p>
          <a:p>
            <a:pPr lvl="2"/>
            <a:r>
              <a:rPr lang="zh-CN" altLang="en-US" noProof="0"/>
              <a:t>第三级</a:t>
            </a:r>
          </a:p>
        </p:txBody>
      </p:sp>
      <p:sp>
        <p:nvSpPr>
          <p:cNvPr id="26" name="Picture Placeholder 25"/>
          <p:cNvSpPr>
            <a:spLocks noGrp="1"/>
          </p:cNvSpPr>
          <p:nvPr>
            <p:ph type="pic" sz="quarter" idx="20"/>
          </p:nvPr>
        </p:nvSpPr>
        <p:spPr>
          <a:xfrm>
            <a:off x="4420871" y="1601788"/>
            <a:ext cx="1280160" cy="957262"/>
          </a:xfrm>
          <a:solidFill>
            <a:srgbClr val="A2A4A3"/>
          </a:solidFill>
        </p:spPr>
        <p:txBody>
          <a:bodyPr anchor="ctr" anchorCtr="1"/>
          <a:lstStyle>
            <a:lvl1pPr marL="0" indent="0" algn="ctr">
              <a:buNone/>
              <a:defRPr sz="1100">
                <a:solidFill>
                  <a:schemeClr val="bg2"/>
                </a:solidFill>
              </a:defRPr>
            </a:lvl1pPr>
          </a:lstStyle>
          <a:p>
            <a:r>
              <a:rPr lang="zh-CN" altLang="en-US" noProof="0"/>
              <a:t>单击图标添加图片</a:t>
            </a:r>
            <a:endParaRPr lang="en-GB" noProof="0" dirty="0"/>
          </a:p>
        </p:txBody>
      </p:sp>
      <p:sp>
        <p:nvSpPr>
          <p:cNvPr id="28" name="Picture Placeholder 27"/>
          <p:cNvSpPr>
            <a:spLocks noGrp="1"/>
          </p:cNvSpPr>
          <p:nvPr>
            <p:ph type="pic" sz="quarter" idx="21"/>
          </p:nvPr>
        </p:nvSpPr>
        <p:spPr>
          <a:xfrm>
            <a:off x="4420871" y="2804372"/>
            <a:ext cx="1280160" cy="960120"/>
          </a:xfrm>
          <a:solidFill>
            <a:srgbClr val="A2A4A3"/>
          </a:solidFill>
        </p:spPr>
        <p:txBody>
          <a:bodyPr anchor="ctr" anchorCtr="1"/>
          <a:lstStyle>
            <a:lvl1pPr marL="0" indent="0">
              <a:buNone/>
              <a:defRPr sz="1100">
                <a:solidFill>
                  <a:schemeClr val="bg2"/>
                </a:solidFill>
              </a:defRPr>
            </a:lvl1pPr>
          </a:lstStyle>
          <a:p>
            <a:r>
              <a:rPr lang="zh-CN" altLang="en-US" noProof="0"/>
              <a:t>单击图标添加图片</a:t>
            </a:r>
            <a:endParaRPr lang="en-GB" noProof="0" dirty="0"/>
          </a:p>
        </p:txBody>
      </p:sp>
      <p:sp>
        <p:nvSpPr>
          <p:cNvPr id="30" name="Picture Placeholder 29"/>
          <p:cNvSpPr>
            <a:spLocks noGrp="1"/>
          </p:cNvSpPr>
          <p:nvPr>
            <p:ph type="pic" sz="quarter" idx="22"/>
          </p:nvPr>
        </p:nvSpPr>
        <p:spPr>
          <a:xfrm>
            <a:off x="4420871" y="4009814"/>
            <a:ext cx="1280160" cy="960120"/>
          </a:xfrm>
          <a:solidFill>
            <a:srgbClr val="A2A4A3"/>
          </a:solidFill>
        </p:spPr>
        <p:txBody>
          <a:bodyPr anchor="ctr" anchorCtr="1"/>
          <a:lstStyle>
            <a:lvl1pPr marL="0" indent="0">
              <a:buNone/>
              <a:defRPr sz="1100">
                <a:solidFill>
                  <a:schemeClr val="bg2"/>
                </a:solidFill>
              </a:defRPr>
            </a:lvl1pPr>
          </a:lstStyle>
          <a:p>
            <a:r>
              <a:rPr lang="zh-CN" altLang="en-US" noProof="0"/>
              <a:t>单击图标添加图片</a:t>
            </a:r>
            <a:endParaRPr lang="en-GB" noProof="0" dirty="0"/>
          </a:p>
        </p:txBody>
      </p:sp>
      <p:sp>
        <p:nvSpPr>
          <p:cNvPr id="32" name="Picture Placeholder 31"/>
          <p:cNvSpPr>
            <a:spLocks noGrp="1"/>
          </p:cNvSpPr>
          <p:nvPr>
            <p:ph type="pic" sz="quarter" idx="23"/>
          </p:nvPr>
        </p:nvSpPr>
        <p:spPr>
          <a:xfrm>
            <a:off x="4418755" y="5215255"/>
            <a:ext cx="1280160" cy="960120"/>
          </a:xfrm>
          <a:solidFill>
            <a:srgbClr val="A2A4A3"/>
          </a:solidFill>
        </p:spPr>
        <p:txBody>
          <a:bodyPr anchor="ctr" anchorCtr="1"/>
          <a:lstStyle>
            <a:lvl1pPr marL="0" indent="0">
              <a:buNone/>
              <a:defRPr sz="1100">
                <a:solidFill>
                  <a:schemeClr val="bg2"/>
                </a:solidFill>
              </a:defRPr>
            </a:lvl1pPr>
          </a:lstStyle>
          <a:p>
            <a:r>
              <a:rPr lang="zh-CN" altLang="en-US" noProof="0"/>
              <a:t>单击图标添加图片</a:t>
            </a:r>
            <a:endParaRPr lang="en-GB" noProof="0" dirty="0"/>
          </a:p>
        </p:txBody>
      </p:sp>
      <p:sp>
        <p:nvSpPr>
          <p:cNvPr id="38" name="Text Placeholder 37"/>
          <p:cNvSpPr>
            <a:spLocks noGrp="1"/>
          </p:cNvSpPr>
          <p:nvPr>
            <p:ph type="body" sz="quarter" idx="26"/>
          </p:nvPr>
        </p:nvSpPr>
        <p:spPr>
          <a:xfrm>
            <a:off x="488951" y="3977425"/>
            <a:ext cx="3535680" cy="960120"/>
          </a:xfrm>
        </p:spPr>
        <p:txBody>
          <a:bodyPr>
            <a:noAutofit/>
          </a:bodyPr>
          <a:lstStyle>
            <a:lvl1pPr marL="0" indent="0">
              <a:buNone/>
              <a:defRPr sz="1050" b="1">
                <a:solidFill>
                  <a:schemeClr val="accent2"/>
                </a:solidFill>
                <a:latin typeface="+mn-lt"/>
                <a:ea typeface="+mn-ea"/>
              </a:defRPr>
            </a:lvl1pPr>
            <a:lvl2pPr marL="0" indent="0">
              <a:spcBef>
                <a:spcPts val="0"/>
              </a:spcBef>
              <a:buNone/>
              <a:defRPr sz="1050">
                <a:solidFill>
                  <a:srgbClr val="565A5C"/>
                </a:solidFill>
                <a:latin typeface="+mn-lt"/>
                <a:ea typeface="+mn-ea"/>
              </a:defRPr>
            </a:lvl2pPr>
            <a:lvl3pPr marL="0" indent="0">
              <a:spcBef>
                <a:spcPts val="600"/>
              </a:spcBef>
              <a:buNone/>
              <a:defRPr sz="1050">
                <a:solidFill>
                  <a:srgbClr val="565A5C"/>
                </a:solidFill>
                <a:latin typeface="+mn-lt"/>
                <a:ea typeface="+mn-ea"/>
              </a:defRPr>
            </a:lvl3pPr>
            <a:lvl4pPr>
              <a:buNone/>
              <a:defRPr sz="1200"/>
            </a:lvl4pPr>
            <a:lvl5pPr>
              <a:buNone/>
              <a:defRPr sz="1200"/>
            </a:lvl5pPr>
          </a:lstStyle>
          <a:p>
            <a:pPr lvl="0"/>
            <a:r>
              <a:rPr lang="zh-CN" altLang="en-US" noProof="0"/>
              <a:t>单击此处编辑母版文本样式</a:t>
            </a:r>
          </a:p>
          <a:p>
            <a:pPr lvl="1"/>
            <a:r>
              <a:rPr lang="zh-CN" altLang="en-US" noProof="0"/>
              <a:t>第二级</a:t>
            </a:r>
          </a:p>
          <a:p>
            <a:pPr lvl="2"/>
            <a:r>
              <a:rPr lang="zh-CN" altLang="en-US" noProof="0"/>
              <a:t>第三级</a:t>
            </a:r>
          </a:p>
        </p:txBody>
      </p:sp>
      <p:sp>
        <p:nvSpPr>
          <p:cNvPr id="3" name="Title 2"/>
          <p:cNvSpPr>
            <a:spLocks noGrp="1"/>
          </p:cNvSpPr>
          <p:nvPr>
            <p:ph type="title" hasCustomPrompt="1"/>
          </p:nvPr>
        </p:nvSpPr>
        <p:spPr>
          <a:xfrm>
            <a:off x="488950" y="365760"/>
            <a:ext cx="5386916" cy="396000"/>
          </a:xfrm>
        </p:spPr>
        <p:txBody>
          <a:bodyPr/>
          <a:lstStyle>
            <a:lvl1pPr>
              <a:defRPr sz="2400" b="1">
                <a:solidFill>
                  <a:schemeClr val="tx2"/>
                </a:solidFill>
                <a:latin typeface="+mj-lt"/>
                <a:ea typeface="+mj-ea"/>
              </a:defRPr>
            </a:lvl1pPr>
          </a:lstStyle>
          <a:p>
            <a:r>
              <a:rPr lang="en-GB" noProof="0" dirty="0"/>
              <a:t>Click to edit Chinese title</a:t>
            </a:r>
          </a:p>
        </p:txBody>
      </p:sp>
      <p:sp>
        <p:nvSpPr>
          <p:cNvPr id="17" name="Text Placeholder 13"/>
          <p:cNvSpPr>
            <a:spLocks noGrp="1"/>
          </p:cNvSpPr>
          <p:nvPr>
            <p:ph type="body" sz="quarter" idx="27"/>
          </p:nvPr>
        </p:nvSpPr>
        <p:spPr>
          <a:xfrm>
            <a:off x="6316133" y="1568447"/>
            <a:ext cx="3535680" cy="960120"/>
          </a:xfrm>
        </p:spPr>
        <p:txBody>
          <a:bodyPr>
            <a:noAutofit/>
          </a:bodyPr>
          <a:lstStyle>
            <a:lvl1pPr marL="0" indent="0">
              <a:buNone/>
              <a:defRPr sz="1050" b="1">
                <a:solidFill>
                  <a:schemeClr val="accent2"/>
                </a:solidFill>
              </a:defRPr>
            </a:lvl1pPr>
            <a:lvl2pPr marL="0" indent="0">
              <a:spcBef>
                <a:spcPts val="0"/>
              </a:spcBef>
              <a:buNone/>
              <a:defRPr sz="1050">
                <a:solidFill>
                  <a:srgbClr val="565A5C"/>
                </a:solidFill>
              </a:defRPr>
            </a:lvl2pPr>
            <a:lvl3pPr marL="0" indent="0">
              <a:spcBef>
                <a:spcPts val="600"/>
              </a:spcBef>
              <a:buNone/>
              <a:defRPr sz="1050">
                <a:solidFill>
                  <a:srgbClr val="565A5C"/>
                </a:solidFill>
              </a:defRPr>
            </a:lvl3pPr>
            <a:lvl4pPr marL="0" indent="0">
              <a:spcBef>
                <a:spcPts val="1200"/>
              </a:spcBef>
              <a:buNone/>
              <a:defRPr sz="1000"/>
            </a:lvl4pPr>
            <a:lvl5pPr marL="0" indent="0">
              <a:buNone/>
              <a:defRPr sz="900"/>
            </a:lvl5pPr>
          </a:lstStyle>
          <a:p>
            <a:pPr lvl="0"/>
            <a:r>
              <a:rPr lang="zh-CN" altLang="en-US" noProof="0"/>
              <a:t>单击此处编辑母版文本样式</a:t>
            </a:r>
          </a:p>
          <a:p>
            <a:pPr lvl="1"/>
            <a:r>
              <a:rPr lang="zh-CN" altLang="en-US" noProof="0"/>
              <a:t>第二级</a:t>
            </a:r>
          </a:p>
          <a:p>
            <a:pPr lvl="2"/>
            <a:r>
              <a:rPr lang="zh-CN" altLang="en-US" noProof="0"/>
              <a:t>第三级</a:t>
            </a:r>
          </a:p>
        </p:txBody>
      </p:sp>
      <p:sp>
        <p:nvSpPr>
          <p:cNvPr id="19" name="Text Placeholder 15"/>
          <p:cNvSpPr>
            <a:spLocks noGrp="1"/>
          </p:cNvSpPr>
          <p:nvPr>
            <p:ph type="body" sz="quarter" idx="28"/>
          </p:nvPr>
        </p:nvSpPr>
        <p:spPr>
          <a:xfrm>
            <a:off x="6316133" y="2772936"/>
            <a:ext cx="3535680" cy="960120"/>
          </a:xfrm>
        </p:spPr>
        <p:txBody>
          <a:bodyPr>
            <a:noAutofit/>
          </a:bodyPr>
          <a:lstStyle>
            <a:lvl1pPr marL="0" indent="0">
              <a:buNone/>
              <a:defRPr sz="1050" b="1">
                <a:solidFill>
                  <a:schemeClr val="accent2"/>
                </a:solidFill>
              </a:defRPr>
            </a:lvl1pPr>
            <a:lvl2pPr marL="0" indent="0">
              <a:spcBef>
                <a:spcPts val="0"/>
              </a:spcBef>
              <a:buNone/>
              <a:defRPr sz="1050">
                <a:solidFill>
                  <a:srgbClr val="565A5C"/>
                </a:solidFill>
              </a:defRPr>
            </a:lvl2pPr>
            <a:lvl3pPr marL="0" indent="0">
              <a:spcBef>
                <a:spcPts val="600"/>
              </a:spcBef>
              <a:buNone/>
              <a:defRPr sz="1050">
                <a:solidFill>
                  <a:srgbClr val="565A5C"/>
                </a:solidFill>
              </a:defRPr>
            </a:lvl3pPr>
            <a:lvl4pPr>
              <a:buNone/>
              <a:defRPr sz="1100"/>
            </a:lvl4pPr>
            <a:lvl5pPr>
              <a:buNone/>
              <a:defRPr sz="1100"/>
            </a:lvl5pPr>
          </a:lstStyle>
          <a:p>
            <a:pPr lvl="0"/>
            <a:r>
              <a:rPr lang="zh-CN" altLang="en-US" noProof="0"/>
              <a:t>单击此处编辑母版文本样式</a:t>
            </a:r>
          </a:p>
          <a:p>
            <a:pPr lvl="1"/>
            <a:r>
              <a:rPr lang="zh-CN" altLang="en-US" noProof="0"/>
              <a:t>第二级</a:t>
            </a:r>
          </a:p>
          <a:p>
            <a:pPr lvl="2"/>
            <a:r>
              <a:rPr lang="zh-CN" altLang="en-US" noProof="0"/>
              <a:t>第三级</a:t>
            </a:r>
          </a:p>
        </p:txBody>
      </p:sp>
      <p:sp>
        <p:nvSpPr>
          <p:cNvPr id="21" name="Text Placeholder 19"/>
          <p:cNvSpPr>
            <a:spLocks noGrp="1"/>
          </p:cNvSpPr>
          <p:nvPr>
            <p:ph type="body" sz="quarter" idx="29"/>
          </p:nvPr>
        </p:nvSpPr>
        <p:spPr>
          <a:xfrm>
            <a:off x="6316133" y="5181915"/>
            <a:ext cx="3535680" cy="960120"/>
          </a:xfrm>
        </p:spPr>
        <p:txBody>
          <a:bodyPr>
            <a:noAutofit/>
          </a:bodyPr>
          <a:lstStyle>
            <a:lvl1pPr marL="0" indent="0">
              <a:buNone/>
              <a:defRPr sz="1050" b="1">
                <a:solidFill>
                  <a:schemeClr val="accent2"/>
                </a:solidFill>
              </a:defRPr>
            </a:lvl1pPr>
            <a:lvl2pPr marL="0" indent="0">
              <a:spcBef>
                <a:spcPts val="0"/>
              </a:spcBef>
              <a:buNone/>
              <a:defRPr sz="1050">
                <a:solidFill>
                  <a:srgbClr val="565A5C"/>
                </a:solidFill>
              </a:defRPr>
            </a:lvl2pPr>
            <a:lvl3pPr marL="0" indent="0">
              <a:spcBef>
                <a:spcPts val="600"/>
              </a:spcBef>
              <a:buNone/>
              <a:defRPr sz="1050">
                <a:solidFill>
                  <a:srgbClr val="565A5C"/>
                </a:solidFill>
              </a:defRPr>
            </a:lvl3pPr>
            <a:lvl4pPr>
              <a:buNone/>
              <a:defRPr sz="1100"/>
            </a:lvl4pPr>
            <a:lvl5pPr>
              <a:buNone/>
              <a:defRPr sz="1100"/>
            </a:lvl5pPr>
          </a:lstStyle>
          <a:p>
            <a:pPr lvl="0"/>
            <a:r>
              <a:rPr lang="zh-CN" altLang="en-US" noProof="0"/>
              <a:t>单击此处编辑母版文本样式</a:t>
            </a:r>
          </a:p>
          <a:p>
            <a:pPr lvl="1"/>
            <a:r>
              <a:rPr lang="zh-CN" altLang="en-US" noProof="0"/>
              <a:t>第二级</a:t>
            </a:r>
          </a:p>
          <a:p>
            <a:pPr lvl="2"/>
            <a:r>
              <a:rPr lang="zh-CN" altLang="en-US" noProof="0"/>
              <a:t>第三级</a:t>
            </a:r>
          </a:p>
        </p:txBody>
      </p:sp>
      <p:sp>
        <p:nvSpPr>
          <p:cNvPr id="23" name="Text Placeholder 37"/>
          <p:cNvSpPr>
            <a:spLocks noGrp="1"/>
          </p:cNvSpPr>
          <p:nvPr>
            <p:ph type="body" sz="quarter" idx="30"/>
          </p:nvPr>
        </p:nvSpPr>
        <p:spPr>
          <a:xfrm>
            <a:off x="6316133" y="3977425"/>
            <a:ext cx="3535680" cy="960120"/>
          </a:xfrm>
        </p:spPr>
        <p:txBody>
          <a:bodyPr>
            <a:noAutofit/>
          </a:bodyPr>
          <a:lstStyle>
            <a:lvl1pPr marL="0" indent="0">
              <a:buNone/>
              <a:defRPr sz="1050" b="1">
                <a:solidFill>
                  <a:schemeClr val="accent2"/>
                </a:solidFill>
              </a:defRPr>
            </a:lvl1pPr>
            <a:lvl2pPr marL="0" indent="0">
              <a:spcBef>
                <a:spcPts val="0"/>
              </a:spcBef>
              <a:buNone/>
              <a:defRPr sz="1050">
                <a:solidFill>
                  <a:srgbClr val="565A5C"/>
                </a:solidFill>
              </a:defRPr>
            </a:lvl2pPr>
            <a:lvl3pPr marL="0" indent="0">
              <a:spcBef>
                <a:spcPts val="600"/>
              </a:spcBef>
              <a:buNone/>
              <a:defRPr sz="1050">
                <a:solidFill>
                  <a:srgbClr val="565A5C"/>
                </a:solidFill>
              </a:defRPr>
            </a:lvl3pPr>
            <a:lvl4pPr>
              <a:buNone/>
              <a:defRPr sz="1200"/>
            </a:lvl4pPr>
            <a:lvl5pPr>
              <a:buNone/>
              <a:defRPr sz="1200"/>
            </a:lvl5pPr>
          </a:lstStyle>
          <a:p>
            <a:pPr lvl="0"/>
            <a:r>
              <a:rPr lang="zh-CN" altLang="en-US" noProof="0"/>
              <a:t>单击此处编辑母版文本样式</a:t>
            </a:r>
          </a:p>
          <a:p>
            <a:pPr lvl="1"/>
            <a:r>
              <a:rPr lang="zh-CN" altLang="en-US" noProof="0"/>
              <a:t>第二级</a:t>
            </a:r>
          </a:p>
          <a:p>
            <a:pPr lvl="2"/>
            <a:r>
              <a:rPr lang="zh-CN" altLang="en-US" noProof="0"/>
              <a:t>第三级</a:t>
            </a:r>
          </a:p>
        </p:txBody>
      </p:sp>
      <p:sp>
        <p:nvSpPr>
          <p:cNvPr id="7" name="Text Placeholder 6"/>
          <p:cNvSpPr>
            <a:spLocks noGrp="1"/>
          </p:cNvSpPr>
          <p:nvPr>
            <p:ph type="body" sz="quarter" idx="32" hasCustomPrompt="1"/>
          </p:nvPr>
        </p:nvSpPr>
        <p:spPr>
          <a:xfrm>
            <a:off x="6316133" y="367200"/>
            <a:ext cx="5384800" cy="396000"/>
          </a:xfrm>
        </p:spPr>
        <p:txBody>
          <a:bodyPr/>
          <a:lstStyle>
            <a:lvl1pPr marL="0" indent="0" algn="l" defTabSz="457200" rtl="0" eaLnBrk="1" latinLnBrk="0" hangingPunct="1">
              <a:spcBef>
                <a:spcPct val="0"/>
              </a:spcBef>
              <a:buNone/>
              <a:defRPr lang="en-GB" sz="2400" b="1" kern="1200" dirty="0">
                <a:solidFill>
                  <a:schemeClr val="tx2"/>
                </a:solidFill>
                <a:latin typeface="+mj-lt"/>
                <a:ea typeface="+mj-ea"/>
                <a:cs typeface="Arial" pitchFamily="34" charset="0"/>
              </a:defRPr>
            </a:lvl1pPr>
          </a:lstStyle>
          <a:p>
            <a:pPr lvl="0"/>
            <a:r>
              <a:rPr lang="en-GB" noProof="0" dirty="0"/>
              <a:t>Click to edit Western title</a:t>
            </a:r>
          </a:p>
        </p:txBody>
      </p:sp>
      <p:sp>
        <p:nvSpPr>
          <p:cNvPr id="2" name="Date Placeholder 1"/>
          <p:cNvSpPr>
            <a:spLocks noGrp="1"/>
          </p:cNvSpPr>
          <p:nvPr>
            <p:ph type="dt" sz="half" idx="33"/>
          </p:nvPr>
        </p:nvSpPr>
        <p:spPr/>
        <p:txBody>
          <a:bodyPr/>
          <a:lstStyle/>
          <a:p>
            <a:r>
              <a:rPr lang="en-GB" noProof="0"/>
              <a:t>30/10/2015</a:t>
            </a:r>
            <a:endParaRPr lang="en-GB" noProof="0" dirty="0"/>
          </a:p>
        </p:txBody>
      </p:sp>
      <p:sp>
        <p:nvSpPr>
          <p:cNvPr id="4" name="Footer Placeholder 3"/>
          <p:cNvSpPr>
            <a:spLocks noGrp="1"/>
          </p:cNvSpPr>
          <p:nvPr>
            <p:ph type="ftr" sz="quarter" idx="34"/>
          </p:nvPr>
        </p:nvSpPr>
        <p:spPr/>
        <p:txBody>
          <a:bodyPr/>
          <a:lstStyle/>
          <a:p>
            <a:r>
              <a:rPr lang="en-GB" noProof="0" dirty="0"/>
              <a:t>Footer or alternate date</a:t>
            </a:r>
          </a:p>
        </p:txBody>
      </p:sp>
      <p:sp>
        <p:nvSpPr>
          <p:cNvPr id="5" name="Slide Number Placeholder 4"/>
          <p:cNvSpPr>
            <a:spLocks noGrp="1"/>
          </p:cNvSpPr>
          <p:nvPr>
            <p:ph type="sldNum" sz="quarter" idx="35"/>
          </p:nvPr>
        </p:nvSpPr>
        <p:spPr/>
        <p:txBody>
          <a:bodyPr/>
          <a:lstStyle/>
          <a:p>
            <a:fld id="{D34DACC3-9742-4940-92E6-4CAB853A3218}" type="slidenum">
              <a:rPr lang="en-GB" noProof="0" smtClean="0"/>
              <a:pPr/>
              <a:t>‹#›</a:t>
            </a:fld>
            <a:endParaRPr lang="en-GB" noProof="0" dirty="0"/>
          </a:p>
        </p:txBody>
      </p:sp>
    </p:spTree>
    <p:extLst>
      <p:ext uri="{BB962C8B-B14F-4D97-AF65-F5344CB8AC3E}">
        <p14:creationId xmlns:p14="http://schemas.microsoft.com/office/powerpoint/2010/main" val="3489158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lingual Individual Bio">
    <p:spTree>
      <p:nvGrpSpPr>
        <p:cNvPr id="1" name=""/>
        <p:cNvGrpSpPr/>
        <p:nvPr/>
      </p:nvGrpSpPr>
      <p:grpSpPr>
        <a:xfrm>
          <a:off x="0" y="0"/>
          <a:ext cx="0" cy="0"/>
          <a:chOff x="0" y="0"/>
          <a:chExt cx="0" cy="0"/>
        </a:xfrm>
      </p:grpSpPr>
      <p:sp>
        <p:nvSpPr>
          <p:cNvPr id="26" name="Picture Placeholder 25"/>
          <p:cNvSpPr>
            <a:spLocks noGrp="1"/>
          </p:cNvSpPr>
          <p:nvPr>
            <p:ph type="pic" sz="quarter" idx="20"/>
          </p:nvPr>
        </p:nvSpPr>
        <p:spPr>
          <a:xfrm>
            <a:off x="4593591" y="1603375"/>
            <a:ext cx="1280160" cy="957262"/>
          </a:xfrm>
          <a:solidFill>
            <a:srgbClr val="A2A4A3"/>
          </a:solidFill>
        </p:spPr>
        <p:txBody>
          <a:bodyPr anchor="ctr" anchorCtr="1"/>
          <a:lstStyle>
            <a:lvl1pPr marL="0" indent="0" algn="ctr">
              <a:buNone/>
              <a:defRPr sz="1100">
                <a:solidFill>
                  <a:schemeClr val="bg2"/>
                </a:solidFill>
              </a:defRPr>
            </a:lvl1pPr>
          </a:lstStyle>
          <a:p>
            <a:r>
              <a:rPr lang="zh-CN" altLang="en-US" noProof="0"/>
              <a:t>单击图标添加图片</a:t>
            </a:r>
            <a:endParaRPr lang="en-GB" noProof="0" dirty="0"/>
          </a:p>
        </p:txBody>
      </p:sp>
      <p:sp>
        <p:nvSpPr>
          <p:cNvPr id="3" name="Title 2"/>
          <p:cNvSpPr>
            <a:spLocks noGrp="1"/>
          </p:cNvSpPr>
          <p:nvPr>
            <p:ph type="title" hasCustomPrompt="1"/>
          </p:nvPr>
        </p:nvSpPr>
        <p:spPr>
          <a:xfrm>
            <a:off x="488952" y="367200"/>
            <a:ext cx="5384800" cy="396000"/>
          </a:xfrm>
        </p:spPr>
        <p:txBody>
          <a:bodyPr/>
          <a:lstStyle>
            <a:lvl1pPr>
              <a:defRPr sz="2400">
                <a:solidFill>
                  <a:schemeClr val="tx2"/>
                </a:solidFill>
                <a:latin typeface="+mj-lt"/>
              </a:defRPr>
            </a:lvl1pPr>
          </a:lstStyle>
          <a:p>
            <a:r>
              <a:rPr lang="en-GB" noProof="0" dirty="0"/>
              <a:t>Click to edit Chinese title</a:t>
            </a:r>
          </a:p>
        </p:txBody>
      </p:sp>
      <p:sp>
        <p:nvSpPr>
          <p:cNvPr id="5" name="Date Placeholder 4"/>
          <p:cNvSpPr>
            <a:spLocks noGrp="1"/>
          </p:cNvSpPr>
          <p:nvPr>
            <p:ph type="dt" sz="half" idx="26"/>
          </p:nvPr>
        </p:nvSpPr>
        <p:spPr/>
        <p:txBody>
          <a:bodyPr/>
          <a:lstStyle/>
          <a:p>
            <a:r>
              <a:rPr lang="en-GB" noProof="0"/>
              <a:t>30/10/2015</a:t>
            </a:r>
            <a:endParaRPr lang="en-GB" noProof="0" dirty="0"/>
          </a:p>
        </p:txBody>
      </p:sp>
      <p:sp>
        <p:nvSpPr>
          <p:cNvPr id="7" name="Footer Placeholder 6"/>
          <p:cNvSpPr>
            <a:spLocks noGrp="1"/>
          </p:cNvSpPr>
          <p:nvPr>
            <p:ph type="ftr" sz="quarter" idx="27"/>
          </p:nvPr>
        </p:nvSpPr>
        <p:spPr/>
        <p:txBody>
          <a:bodyPr/>
          <a:lstStyle/>
          <a:p>
            <a:r>
              <a:rPr lang="en-GB" noProof="0" dirty="0"/>
              <a:t>Footer or alternate date</a:t>
            </a:r>
          </a:p>
        </p:txBody>
      </p:sp>
      <p:sp>
        <p:nvSpPr>
          <p:cNvPr id="8" name="Slide Number Placeholder 7"/>
          <p:cNvSpPr>
            <a:spLocks noGrp="1"/>
          </p:cNvSpPr>
          <p:nvPr>
            <p:ph type="sldNum" sz="quarter" idx="28"/>
          </p:nvPr>
        </p:nvSpPr>
        <p:spPr/>
        <p:txBody>
          <a:bodyPr/>
          <a:lstStyle/>
          <a:p>
            <a:fld id="{D34DACC3-9742-4940-92E6-4CAB853A3218}" type="slidenum">
              <a:rPr lang="en-GB" noProof="0" smtClean="0"/>
              <a:pPr/>
              <a:t>‹#›</a:t>
            </a:fld>
            <a:endParaRPr lang="en-GB" noProof="0" dirty="0"/>
          </a:p>
        </p:txBody>
      </p:sp>
      <p:sp>
        <p:nvSpPr>
          <p:cNvPr id="13" name="Text Placeholder 13"/>
          <p:cNvSpPr>
            <a:spLocks noGrp="1"/>
          </p:cNvSpPr>
          <p:nvPr>
            <p:ph type="body" sz="quarter" idx="14"/>
          </p:nvPr>
        </p:nvSpPr>
        <p:spPr>
          <a:xfrm>
            <a:off x="488950" y="1568454"/>
            <a:ext cx="3888015" cy="960120"/>
          </a:xfrm>
        </p:spPr>
        <p:txBody>
          <a:bodyPr>
            <a:noAutofit/>
          </a:bodyPr>
          <a:lstStyle>
            <a:lvl1pPr marL="0" indent="0">
              <a:buNone/>
              <a:defRPr sz="1050" b="1">
                <a:solidFill>
                  <a:schemeClr val="accent2"/>
                </a:solidFill>
              </a:defRPr>
            </a:lvl1pPr>
            <a:lvl2pPr marL="0" indent="0">
              <a:spcBef>
                <a:spcPts val="0"/>
              </a:spcBef>
              <a:buNone/>
              <a:defRPr sz="1050">
                <a:solidFill>
                  <a:srgbClr val="565A5C"/>
                </a:solidFill>
              </a:defRPr>
            </a:lvl2pPr>
            <a:lvl3pPr marL="0" indent="0">
              <a:spcBef>
                <a:spcPts val="600"/>
              </a:spcBef>
              <a:buNone/>
              <a:defRPr sz="1050">
                <a:solidFill>
                  <a:srgbClr val="565A5C"/>
                </a:solidFill>
              </a:defRPr>
            </a:lvl3pPr>
            <a:lvl4pPr marL="0" indent="0">
              <a:spcBef>
                <a:spcPts val="1200"/>
              </a:spcBef>
              <a:buNone/>
              <a:defRPr sz="1000"/>
            </a:lvl4pPr>
            <a:lvl5pPr marL="0" indent="0">
              <a:buNone/>
              <a:defRPr sz="900"/>
            </a:lvl5pPr>
          </a:lstStyle>
          <a:p>
            <a:pPr lvl="0"/>
            <a:r>
              <a:rPr lang="zh-CN" altLang="en-US" noProof="0"/>
              <a:t>单击此处编辑母版文本样式</a:t>
            </a:r>
          </a:p>
          <a:p>
            <a:pPr lvl="1"/>
            <a:r>
              <a:rPr lang="zh-CN" altLang="en-US" noProof="0"/>
              <a:t>第二级</a:t>
            </a:r>
          </a:p>
          <a:p>
            <a:pPr lvl="2"/>
            <a:r>
              <a:rPr lang="zh-CN" altLang="en-US" noProof="0"/>
              <a:t>第三级</a:t>
            </a:r>
          </a:p>
        </p:txBody>
      </p:sp>
      <p:sp>
        <p:nvSpPr>
          <p:cNvPr id="15" name="Text Placeholder 20"/>
          <p:cNvSpPr>
            <a:spLocks noGrp="1"/>
          </p:cNvSpPr>
          <p:nvPr>
            <p:ph type="body" sz="quarter" idx="21"/>
          </p:nvPr>
        </p:nvSpPr>
        <p:spPr>
          <a:xfrm>
            <a:off x="488950" y="2791375"/>
            <a:ext cx="4104641" cy="3384000"/>
          </a:xfrm>
        </p:spPr>
        <p:txBody>
          <a:bodyPr/>
          <a:lstStyle>
            <a:lvl1pPr marL="0" indent="0">
              <a:spcBef>
                <a:spcPts val="1200"/>
              </a:spcBef>
              <a:buNone/>
              <a:defRPr sz="1050" b="0" baseline="0">
                <a:solidFill>
                  <a:srgbClr val="565A5C"/>
                </a:solidFill>
              </a:defRPr>
            </a:lvl1pPr>
            <a:lvl2pPr marL="115200" indent="-115200">
              <a:defRPr sz="1050"/>
            </a:lvl2pPr>
            <a:lvl3pPr marL="230400" indent="-115200">
              <a:spcBef>
                <a:spcPts val="600"/>
              </a:spcBef>
              <a:defRPr sz="1050"/>
            </a:lvl3pPr>
            <a:lvl4pPr marL="345600" indent="-115200">
              <a:spcBef>
                <a:spcPts val="600"/>
              </a:spcBef>
              <a:defRPr sz="1050"/>
            </a:lvl4p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p:txBody>
      </p:sp>
      <p:sp>
        <p:nvSpPr>
          <p:cNvPr id="20" name="Text Placeholder 13"/>
          <p:cNvSpPr>
            <a:spLocks noGrp="1"/>
          </p:cNvSpPr>
          <p:nvPr>
            <p:ph type="body" sz="quarter" idx="29"/>
          </p:nvPr>
        </p:nvSpPr>
        <p:spPr>
          <a:xfrm>
            <a:off x="6314018" y="1568454"/>
            <a:ext cx="3888015" cy="960120"/>
          </a:xfrm>
        </p:spPr>
        <p:txBody>
          <a:bodyPr>
            <a:noAutofit/>
          </a:bodyPr>
          <a:lstStyle>
            <a:lvl1pPr marL="0" indent="0">
              <a:buNone/>
              <a:defRPr sz="1050" b="1">
                <a:solidFill>
                  <a:schemeClr val="accent2"/>
                </a:solidFill>
              </a:defRPr>
            </a:lvl1pPr>
            <a:lvl2pPr marL="0" indent="0">
              <a:spcBef>
                <a:spcPts val="0"/>
              </a:spcBef>
              <a:buNone/>
              <a:defRPr sz="1050">
                <a:solidFill>
                  <a:srgbClr val="565A5C"/>
                </a:solidFill>
              </a:defRPr>
            </a:lvl2pPr>
            <a:lvl3pPr marL="0" indent="0">
              <a:spcBef>
                <a:spcPts val="600"/>
              </a:spcBef>
              <a:buNone/>
              <a:defRPr sz="1050">
                <a:solidFill>
                  <a:srgbClr val="565A5C"/>
                </a:solidFill>
              </a:defRPr>
            </a:lvl3pPr>
            <a:lvl4pPr marL="0" indent="0">
              <a:spcBef>
                <a:spcPts val="1200"/>
              </a:spcBef>
              <a:buNone/>
              <a:defRPr sz="1000"/>
            </a:lvl4pPr>
            <a:lvl5pPr marL="0" indent="0">
              <a:buNone/>
              <a:defRPr sz="900"/>
            </a:lvl5pPr>
          </a:lstStyle>
          <a:p>
            <a:pPr lvl="0"/>
            <a:r>
              <a:rPr lang="zh-CN" altLang="en-US" noProof="0"/>
              <a:t>单击此处编辑母版文本样式</a:t>
            </a:r>
          </a:p>
          <a:p>
            <a:pPr lvl="1"/>
            <a:r>
              <a:rPr lang="zh-CN" altLang="en-US" noProof="0"/>
              <a:t>第二级</a:t>
            </a:r>
          </a:p>
          <a:p>
            <a:pPr lvl="2"/>
            <a:r>
              <a:rPr lang="zh-CN" altLang="en-US" noProof="0"/>
              <a:t>第三级</a:t>
            </a:r>
          </a:p>
        </p:txBody>
      </p:sp>
      <p:sp>
        <p:nvSpPr>
          <p:cNvPr id="22" name="Text Placeholder 20"/>
          <p:cNvSpPr>
            <a:spLocks noGrp="1"/>
          </p:cNvSpPr>
          <p:nvPr>
            <p:ph type="body" sz="quarter" idx="30"/>
          </p:nvPr>
        </p:nvSpPr>
        <p:spPr>
          <a:xfrm>
            <a:off x="6314018" y="2791375"/>
            <a:ext cx="5386916" cy="3384000"/>
          </a:xfrm>
        </p:spPr>
        <p:txBody>
          <a:bodyPr/>
          <a:lstStyle>
            <a:lvl1pPr marL="0" indent="0">
              <a:spcBef>
                <a:spcPts val="1200"/>
              </a:spcBef>
              <a:buNone/>
              <a:defRPr sz="1050" b="0" baseline="0">
                <a:solidFill>
                  <a:srgbClr val="565A5C"/>
                </a:solidFill>
              </a:defRPr>
            </a:lvl1pPr>
            <a:lvl2pPr marL="115200" indent="-115200">
              <a:defRPr sz="1050"/>
            </a:lvl2pPr>
            <a:lvl3pPr marL="230400" indent="-115200">
              <a:spcBef>
                <a:spcPts val="600"/>
              </a:spcBef>
              <a:defRPr sz="1050"/>
            </a:lvl3pPr>
            <a:lvl4pPr marL="345600" indent="-115200">
              <a:spcBef>
                <a:spcPts val="600"/>
              </a:spcBef>
              <a:defRPr sz="1050"/>
            </a:lvl4p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p:txBody>
      </p:sp>
      <p:sp>
        <p:nvSpPr>
          <p:cNvPr id="4" name="Text Placeholder 3"/>
          <p:cNvSpPr>
            <a:spLocks noGrp="1"/>
          </p:cNvSpPr>
          <p:nvPr>
            <p:ph type="body" sz="quarter" idx="31" hasCustomPrompt="1"/>
          </p:nvPr>
        </p:nvSpPr>
        <p:spPr>
          <a:xfrm>
            <a:off x="6316133" y="367200"/>
            <a:ext cx="5384800" cy="396000"/>
          </a:xfrm>
        </p:spPr>
        <p:txBody>
          <a:bodyPr/>
          <a:lstStyle>
            <a:lvl1pPr marL="0" indent="0">
              <a:spcBef>
                <a:spcPts val="0"/>
              </a:spcBef>
              <a:buNone/>
              <a:defRPr sz="2400" b="1" baseline="0">
                <a:solidFill>
                  <a:schemeClr val="tx2"/>
                </a:solidFill>
              </a:defRPr>
            </a:lvl1pPr>
          </a:lstStyle>
          <a:p>
            <a:pPr lvl="0"/>
            <a:r>
              <a:rPr lang="en-GB" noProof="0" dirty="0"/>
              <a:t>Click to edit Western title</a:t>
            </a:r>
          </a:p>
        </p:txBody>
      </p:sp>
    </p:spTree>
    <p:extLst>
      <p:ext uri="{BB962C8B-B14F-4D97-AF65-F5344CB8AC3E}">
        <p14:creationId xmlns:p14="http://schemas.microsoft.com/office/powerpoint/2010/main" val="3195526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节标题">
    <p:bg>
      <p:bgPr>
        <a:gradFill>
          <a:gsLst>
            <a:gs pos="0">
              <a:schemeClr val="bg2"/>
            </a:gs>
            <a:gs pos="100000">
              <a:schemeClr val="bg1"/>
            </a:gs>
          </a:gsLst>
          <a:lin ang="4500000" scaled="0"/>
        </a:gradFill>
        <a:effectLst/>
      </p:bgPr>
    </p:bg>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gradFill>
            <a:gsLst>
              <a:gs pos="0">
                <a:srgbClr val="EBECED">
                  <a:alpha val="0"/>
                </a:srgbClr>
              </a:gs>
              <a:gs pos="45000">
                <a:srgbClr val="EBECED">
                  <a:alpha val="0"/>
                </a:srgbClr>
              </a:gs>
              <a:gs pos="90000">
                <a:srgbClr val="EBECED"/>
              </a:gs>
            </a:gsLst>
            <a:lin ang="54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noProof="0" dirty="0">
              <a:solidFill>
                <a:schemeClr val="bg2"/>
              </a:solidFill>
            </a:endParaRPr>
          </a:p>
        </p:txBody>
      </p:sp>
      <p:sp>
        <p:nvSpPr>
          <p:cNvPr id="8" name="Freeform 5"/>
          <p:cNvSpPr>
            <a:spLocks/>
          </p:cNvSpPr>
          <p:nvPr userDrawn="1"/>
        </p:nvSpPr>
        <p:spPr bwMode="auto">
          <a:xfrm>
            <a:off x="1" y="0"/>
            <a:ext cx="11722100" cy="6858000"/>
          </a:xfrm>
          <a:custGeom>
            <a:avLst/>
            <a:gdLst>
              <a:gd name="T0" fmla="*/ 2755 w 2770"/>
              <a:gd name="T1" fmla="*/ 592 h 2160"/>
              <a:gd name="T2" fmla="*/ 2136 w 2770"/>
              <a:gd name="T3" fmla="*/ 0 h 2160"/>
              <a:gd name="T4" fmla="*/ 0 w 2770"/>
              <a:gd name="T5" fmla="*/ 0 h 2160"/>
              <a:gd name="T6" fmla="*/ 0 w 2770"/>
              <a:gd name="T7" fmla="*/ 2160 h 2160"/>
              <a:gd name="T8" fmla="*/ 1196 w 2770"/>
              <a:gd name="T9" fmla="*/ 2160 h 2160"/>
              <a:gd name="T10" fmla="*/ 2755 w 2770"/>
              <a:gd name="T11" fmla="*/ 643 h 2160"/>
              <a:gd name="T12" fmla="*/ 2755 w 2770"/>
              <a:gd name="T13" fmla="*/ 592 h 2160"/>
            </a:gdLst>
            <a:ahLst/>
            <a:cxnLst>
              <a:cxn ang="0">
                <a:pos x="T0" y="T1"/>
              </a:cxn>
              <a:cxn ang="0">
                <a:pos x="T2" y="T3"/>
              </a:cxn>
              <a:cxn ang="0">
                <a:pos x="T4" y="T5"/>
              </a:cxn>
              <a:cxn ang="0">
                <a:pos x="T6" y="T7"/>
              </a:cxn>
              <a:cxn ang="0">
                <a:pos x="T8" y="T9"/>
              </a:cxn>
              <a:cxn ang="0">
                <a:pos x="T10" y="T11"/>
              </a:cxn>
              <a:cxn ang="0">
                <a:pos x="T12" y="T13"/>
              </a:cxn>
            </a:cxnLst>
            <a:rect l="0" t="0" r="r" b="b"/>
            <a:pathLst>
              <a:path w="2770" h="2160">
                <a:moveTo>
                  <a:pt x="2755" y="592"/>
                </a:moveTo>
                <a:cubicBezTo>
                  <a:pt x="2136" y="0"/>
                  <a:pt x="2136" y="0"/>
                  <a:pt x="2136" y="0"/>
                </a:cubicBezTo>
                <a:cubicBezTo>
                  <a:pt x="0" y="0"/>
                  <a:pt x="0" y="0"/>
                  <a:pt x="0" y="0"/>
                </a:cubicBezTo>
                <a:cubicBezTo>
                  <a:pt x="0" y="2160"/>
                  <a:pt x="0" y="2160"/>
                  <a:pt x="0" y="2160"/>
                </a:cubicBezTo>
                <a:cubicBezTo>
                  <a:pt x="1196" y="2160"/>
                  <a:pt x="1196" y="2160"/>
                  <a:pt x="1196" y="2160"/>
                </a:cubicBezTo>
                <a:cubicBezTo>
                  <a:pt x="2755" y="643"/>
                  <a:pt x="2755" y="643"/>
                  <a:pt x="2755" y="643"/>
                </a:cubicBezTo>
                <a:cubicBezTo>
                  <a:pt x="2770" y="629"/>
                  <a:pt x="2770" y="606"/>
                  <a:pt x="2755" y="592"/>
                </a:cubicBezTo>
                <a:close/>
              </a:path>
            </a:pathLst>
          </a:custGeom>
          <a:gradFill flip="none" rotWithShape="1">
            <a:gsLst>
              <a:gs pos="40000">
                <a:schemeClr val="bg1">
                  <a:alpha val="80000"/>
                </a:schemeClr>
              </a:gs>
              <a:gs pos="0">
                <a:srgbClr val="EBECED"/>
              </a:gs>
              <a:gs pos="90000">
                <a:srgbClr val="EBECED">
                  <a:alpha val="0"/>
                </a:srgbClr>
              </a:gs>
            </a:gsLst>
            <a:lin ang="4500000" scaled="0"/>
            <a:tileRect/>
          </a:gradFill>
          <a:ln>
            <a:noFill/>
          </a:ln>
        </p:spPr>
        <p:txBody>
          <a:bodyPr vert="horz" wrap="square" lIns="91440" tIns="45720" rIns="91440" bIns="45720" numCol="1" anchor="t" anchorCtr="0" compatLnSpc="1">
            <a:prstTxWarp prst="textNoShape">
              <a:avLst/>
            </a:prstTxWarp>
          </a:bodyPr>
          <a:lstStyle/>
          <a:p>
            <a:pPr lvl="0"/>
            <a:endParaRPr lang="en-GB" sz="1800" noProof="0" dirty="0"/>
          </a:p>
        </p:txBody>
      </p:sp>
      <p:sp>
        <p:nvSpPr>
          <p:cNvPr id="3" name="Text Placeholder 2"/>
          <p:cNvSpPr>
            <a:spLocks noGrp="1"/>
          </p:cNvSpPr>
          <p:nvPr>
            <p:ph type="body" idx="1"/>
          </p:nvPr>
        </p:nvSpPr>
        <p:spPr>
          <a:xfrm>
            <a:off x="488951" y="302417"/>
            <a:ext cx="9168000" cy="553998"/>
          </a:xfrm>
        </p:spPr>
        <p:txBody>
          <a:bodyPr wrap="square" lIns="0" tIns="0" rIns="0" bIns="0" anchor="b">
            <a:noAutofit/>
          </a:bodyPr>
          <a:lstStyle>
            <a:lvl1pPr marL="0" indent="0">
              <a:spcBef>
                <a:spcPts val="0"/>
              </a:spcBef>
              <a:buNone/>
              <a:defRPr sz="3600" b="1">
                <a:solidFill>
                  <a:srgbClr val="565A5C"/>
                </a:solidFill>
                <a:latin typeface="+mj-lt"/>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noProof="0"/>
              <a:t>单击此处编辑母版文本样式</a:t>
            </a:r>
          </a:p>
        </p:txBody>
      </p:sp>
      <p:sp>
        <p:nvSpPr>
          <p:cNvPr id="18" name="Title 17"/>
          <p:cNvSpPr>
            <a:spLocks noGrp="1"/>
          </p:cNvSpPr>
          <p:nvPr>
            <p:ph type="title"/>
          </p:nvPr>
        </p:nvSpPr>
        <p:spPr>
          <a:xfrm>
            <a:off x="488951" y="898850"/>
            <a:ext cx="9167283" cy="1280160"/>
          </a:xfrm>
        </p:spPr>
        <p:txBody>
          <a:bodyPr lIns="0" tIns="0" rIns="0" bIns="0" anchor="t" anchorCtr="0">
            <a:noAutofit/>
          </a:bodyPr>
          <a:lstStyle>
            <a:lvl1pPr algn="l">
              <a:lnSpc>
                <a:spcPct val="90000"/>
              </a:lnSpc>
              <a:defRPr sz="3600" b="0">
                <a:solidFill>
                  <a:srgbClr val="565A5C"/>
                </a:solidFill>
                <a:latin typeface="+mj-lt"/>
                <a:cs typeface="Arial" pitchFamily="34" charset="0"/>
              </a:defRPr>
            </a:lvl1pPr>
          </a:lstStyle>
          <a:p>
            <a:r>
              <a:rPr lang="zh-CN" altLang="en-US" noProof="0"/>
              <a:t>单击此处编辑母版标题样式</a:t>
            </a:r>
            <a:endParaRPr lang="en-GB" noProof="0"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77601" y="6508800"/>
            <a:ext cx="1472457" cy="212034"/>
          </a:xfrm>
          <a:prstGeom prst="rect">
            <a:avLst/>
          </a:prstGeom>
        </p:spPr>
      </p:pic>
      <p:sp>
        <p:nvSpPr>
          <p:cNvPr id="2" name="Date Placeholder 1"/>
          <p:cNvSpPr>
            <a:spLocks noGrp="1"/>
          </p:cNvSpPr>
          <p:nvPr>
            <p:ph type="dt" sz="half" idx="10"/>
          </p:nvPr>
        </p:nvSpPr>
        <p:spPr/>
        <p:txBody>
          <a:bodyPr/>
          <a:lstStyle/>
          <a:p>
            <a:r>
              <a:rPr lang="en-GB" noProof="0"/>
              <a:t>30/10/2015</a:t>
            </a:r>
            <a:endParaRPr lang="en-GB" noProof="0" dirty="0"/>
          </a:p>
        </p:txBody>
      </p:sp>
      <p:sp>
        <p:nvSpPr>
          <p:cNvPr id="4" name="Slide Number Placeholder 3"/>
          <p:cNvSpPr>
            <a:spLocks noGrp="1"/>
          </p:cNvSpPr>
          <p:nvPr>
            <p:ph type="sldNum" sz="quarter" idx="11"/>
          </p:nvPr>
        </p:nvSpPr>
        <p:spPr>
          <a:xfrm>
            <a:off x="9992643" y="6537600"/>
            <a:ext cx="192000" cy="144000"/>
          </a:xfrm>
        </p:spPr>
        <p:txBody>
          <a:bodyPr/>
          <a:lstStyle/>
          <a:p>
            <a:fld id="{D34DACC3-9742-4940-92E6-4CAB853A3218}" type="slidenum">
              <a:rPr lang="en-GB" noProof="0" smtClean="0"/>
              <a:pPr/>
              <a:t>‹#›</a:t>
            </a:fld>
            <a:endParaRPr lang="en-GB" noProof="0" dirty="0"/>
          </a:p>
        </p:txBody>
      </p:sp>
      <p:sp>
        <p:nvSpPr>
          <p:cNvPr id="6" name="Footer Placeholder 5"/>
          <p:cNvSpPr>
            <a:spLocks noGrp="1"/>
          </p:cNvSpPr>
          <p:nvPr>
            <p:ph type="ftr" sz="quarter" idx="12"/>
          </p:nvPr>
        </p:nvSpPr>
        <p:spPr/>
        <p:txBody>
          <a:bodyPr/>
          <a:lstStyle/>
          <a:p>
            <a:r>
              <a:rPr lang="en-GB" noProof="0" dirty="0"/>
              <a:t>Footer or alternate date</a:t>
            </a:r>
          </a:p>
        </p:txBody>
      </p:sp>
    </p:spTree>
    <p:extLst>
      <p:ext uri="{BB962C8B-B14F-4D97-AF65-F5344CB8AC3E}">
        <p14:creationId xmlns:p14="http://schemas.microsoft.com/office/powerpoint/2010/main" val="2014534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ilingual Thank you">
    <p:spTree>
      <p:nvGrpSpPr>
        <p:cNvPr id="1" name=""/>
        <p:cNvGrpSpPr/>
        <p:nvPr/>
      </p:nvGrpSpPr>
      <p:grpSpPr>
        <a:xfrm>
          <a:off x="0" y="0"/>
          <a:ext cx="0" cy="0"/>
          <a:chOff x="0" y="0"/>
          <a:chExt cx="0" cy="0"/>
        </a:xfrm>
      </p:grpSpPr>
      <p:sp>
        <p:nvSpPr>
          <p:cNvPr id="36" name="Text Placeholder 35"/>
          <p:cNvSpPr>
            <a:spLocks noGrp="1"/>
          </p:cNvSpPr>
          <p:nvPr>
            <p:ph type="body" sz="quarter" idx="22"/>
          </p:nvPr>
        </p:nvSpPr>
        <p:spPr>
          <a:xfrm>
            <a:off x="5628930" y="495526"/>
            <a:ext cx="3567987" cy="596675"/>
          </a:xfrm>
        </p:spPr>
        <p:txBody>
          <a:bodyPr/>
          <a:lstStyle>
            <a:lvl1pPr marL="0" indent="0" algn="l" defTabSz="457200" rtl="0" eaLnBrk="1" latinLnBrk="0" hangingPunct="1">
              <a:spcBef>
                <a:spcPct val="0"/>
              </a:spcBef>
              <a:buNone/>
              <a:defRPr lang="en-US" sz="3200" b="0" kern="1200" dirty="0" smtClean="0">
                <a:solidFill>
                  <a:schemeClr val="tx2"/>
                </a:solidFill>
                <a:latin typeface="+mj-lt"/>
                <a:ea typeface="+mj-ea"/>
                <a:cs typeface="Arial" pitchFamily="34" charset="0"/>
              </a:defRPr>
            </a:lvl1pPr>
            <a:lvl2pPr marL="182160" indent="0" algn="l" defTabSz="457200" rtl="0" eaLnBrk="1" latinLnBrk="0" hangingPunct="1">
              <a:spcBef>
                <a:spcPct val="0"/>
              </a:spcBef>
              <a:buNone/>
              <a:defRPr lang="en-US" sz="3200" b="0" kern="1200" dirty="0" smtClean="0">
                <a:solidFill>
                  <a:schemeClr val="tx2"/>
                </a:solidFill>
                <a:latin typeface="+mj-lt"/>
                <a:ea typeface="+mj-ea"/>
                <a:cs typeface="Arial" pitchFamily="34" charset="0"/>
              </a:defRPr>
            </a:lvl2pPr>
            <a:lvl3pPr>
              <a:defRPr/>
            </a:lvl3pPr>
            <a:lvl4pPr>
              <a:defRPr/>
            </a:lvl4pPr>
            <a:lvl5pPr>
              <a:defRPr/>
            </a:lvl5pPr>
          </a:lstStyle>
          <a:p>
            <a:pPr lvl="0"/>
            <a:r>
              <a:rPr lang="zh-CN" altLang="en-US" noProof="0"/>
              <a:t>单击此处编辑母版文本样式</a:t>
            </a:r>
          </a:p>
        </p:txBody>
      </p:sp>
      <p:sp>
        <p:nvSpPr>
          <p:cNvPr id="22" name="Title 21"/>
          <p:cNvSpPr>
            <a:spLocks noGrp="1"/>
          </p:cNvSpPr>
          <p:nvPr>
            <p:ph type="title"/>
          </p:nvPr>
        </p:nvSpPr>
        <p:spPr>
          <a:xfrm>
            <a:off x="488952" y="495526"/>
            <a:ext cx="4572000" cy="492443"/>
          </a:xfrm>
        </p:spPr>
        <p:txBody>
          <a:bodyPr/>
          <a:lstStyle>
            <a:lvl1pPr>
              <a:defRPr lang="en-GB" sz="3200" b="0" kern="1200" dirty="0">
                <a:solidFill>
                  <a:schemeClr val="tx2"/>
                </a:solidFill>
                <a:latin typeface="+mj-lt"/>
                <a:ea typeface="+mj-ea"/>
                <a:cs typeface="Arial" pitchFamily="34" charset="0"/>
              </a:defRPr>
            </a:lvl1pPr>
          </a:lstStyle>
          <a:p>
            <a:r>
              <a:rPr lang="zh-CN" altLang="en-US" noProof="0"/>
              <a:t>单击此处编辑母版标题样式</a:t>
            </a:r>
            <a:endParaRPr lang="en-GB" noProof="0" dirty="0"/>
          </a:p>
        </p:txBody>
      </p:sp>
      <p:cxnSp>
        <p:nvCxnSpPr>
          <p:cNvPr id="11" name="Straight Connector 10"/>
          <p:cNvCxnSpPr/>
          <p:nvPr/>
        </p:nvCxnSpPr>
        <p:spPr>
          <a:xfrm>
            <a:off x="488951" y="3515630"/>
            <a:ext cx="11211981" cy="0"/>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75934" y="558000"/>
            <a:ext cx="2324999" cy="334800"/>
          </a:xfrm>
          <a:prstGeom prst="rect">
            <a:avLst/>
          </a:prstGeom>
        </p:spPr>
      </p:pic>
      <p:sp>
        <p:nvSpPr>
          <p:cNvPr id="2" name="Date Placeholder 1"/>
          <p:cNvSpPr>
            <a:spLocks noGrp="1"/>
          </p:cNvSpPr>
          <p:nvPr>
            <p:ph type="dt" sz="half" idx="13"/>
          </p:nvPr>
        </p:nvSpPr>
        <p:spPr/>
        <p:txBody>
          <a:bodyPr/>
          <a:lstStyle>
            <a:lvl1pPr>
              <a:defRPr>
                <a:solidFill>
                  <a:schemeClr val="bg1"/>
                </a:solidFill>
              </a:defRPr>
            </a:lvl1pPr>
          </a:lstStyle>
          <a:p>
            <a:r>
              <a:rPr lang="en-GB" noProof="0"/>
              <a:t>30/10/2015</a:t>
            </a:r>
            <a:endParaRPr lang="en-GB" noProof="0" dirty="0"/>
          </a:p>
        </p:txBody>
      </p:sp>
      <p:sp>
        <p:nvSpPr>
          <p:cNvPr id="4" name="Footer Placeholder 3"/>
          <p:cNvSpPr>
            <a:spLocks noGrp="1"/>
          </p:cNvSpPr>
          <p:nvPr>
            <p:ph type="ftr" sz="quarter" idx="14"/>
          </p:nvPr>
        </p:nvSpPr>
        <p:spPr/>
        <p:txBody>
          <a:bodyPr/>
          <a:lstStyle>
            <a:lvl1pPr>
              <a:defRPr>
                <a:solidFill>
                  <a:schemeClr val="bg1"/>
                </a:solidFill>
              </a:defRPr>
            </a:lvl1pPr>
          </a:lstStyle>
          <a:p>
            <a:r>
              <a:rPr lang="en-GB" noProof="0" dirty="0"/>
              <a:t>Footer or alternate date</a:t>
            </a:r>
          </a:p>
        </p:txBody>
      </p:sp>
      <p:sp>
        <p:nvSpPr>
          <p:cNvPr id="5" name="Slide Number Placeholder 4"/>
          <p:cNvSpPr>
            <a:spLocks noGrp="1"/>
          </p:cNvSpPr>
          <p:nvPr>
            <p:ph type="sldNum" sz="quarter" idx="15"/>
          </p:nvPr>
        </p:nvSpPr>
        <p:spPr/>
        <p:txBody>
          <a:bodyPr/>
          <a:lstStyle>
            <a:lvl1pPr>
              <a:defRPr>
                <a:solidFill>
                  <a:schemeClr val="bg1"/>
                </a:solidFill>
              </a:defRPr>
            </a:lvl1pPr>
          </a:lstStyle>
          <a:p>
            <a:fld id="{D34DACC3-9742-4940-92E6-4CAB853A3218}" type="slidenum">
              <a:rPr lang="en-GB" noProof="0" smtClean="0"/>
              <a:pPr/>
              <a:t>‹#›</a:t>
            </a:fld>
            <a:endParaRPr lang="en-GB" noProof="0" dirty="0"/>
          </a:p>
        </p:txBody>
      </p:sp>
      <p:sp>
        <p:nvSpPr>
          <p:cNvPr id="28" name="Text Placeholder 2"/>
          <p:cNvSpPr>
            <a:spLocks noGrp="1"/>
          </p:cNvSpPr>
          <p:nvPr>
            <p:ph type="body" sz="quarter" idx="16" hasCustomPrompt="1"/>
          </p:nvPr>
        </p:nvSpPr>
        <p:spPr>
          <a:xfrm>
            <a:off x="488950" y="1603376"/>
            <a:ext cx="4572001" cy="1686067"/>
          </a:xfrm>
        </p:spPr>
        <p:txBody>
          <a:bodyPr/>
          <a:lstStyle>
            <a:lvl1pPr marL="0" indent="0" algn="l" defTabSz="457200" rtl="0" eaLnBrk="1" latinLnBrk="0" hangingPunct="1">
              <a:lnSpc>
                <a:spcPts val="2000"/>
              </a:lnSpc>
              <a:spcBef>
                <a:spcPts val="0"/>
              </a:spcBef>
              <a:spcAft>
                <a:spcPts val="300"/>
              </a:spcAft>
              <a:buClr>
                <a:schemeClr val="accent1"/>
              </a:buClr>
              <a:buFont typeface="Arial"/>
              <a:buNone/>
              <a:defRPr lang="en-US" sz="1800" kern="1200" dirty="0" smtClean="0">
                <a:solidFill>
                  <a:srgbClr val="565A5C"/>
                </a:solidFill>
                <a:effectLst/>
                <a:latin typeface="+mn-lt"/>
                <a:ea typeface="Arial"/>
                <a:cs typeface="Arial"/>
              </a:defRPr>
            </a:lvl1pPr>
            <a:lvl2pPr>
              <a:spcBef>
                <a:spcPts val="0"/>
              </a:spcBef>
              <a:defRPr>
                <a:latin typeface="+mn-lt"/>
              </a:defRPr>
            </a:lvl2pPr>
            <a:lvl3pPr>
              <a:defRPr>
                <a:latin typeface="+mn-lt"/>
              </a:defRPr>
            </a:lvl3pPr>
            <a:lvl4pPr>
              <a:defRPr>
                <a:latin typeface="+mn-lt"/>
              </a:defRPr>
            </a:lvl4pPr>
            <a:lvl5pPr>
              <a:defRPr>
                <a:latin typeface="+mn-lt"/>
              </a:defRPr>
            </a:lvl5pPr>
          </a:lstStyle>
          <a:p>
            <a:pPr lvl="0"/>
            <a:r>
              <a:rPr lang="en-GB" noProof="0" dirty="0"/>
              <a:t>Office name and address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29" name="Text Placeholder 4"/>
          <p:cNvSpPr>
            <a:spLocks noGrp="1"/>
          </p:cNvSpPr>
          <p:nvPr>
            <p:ph type="body" sz="quarter" idx="17"/>
          </p:nvPr>
        </p:nvSpPr>
        <p:spPr>
          <a:xfrm>
            <a:off x="488952" y="3682800"/>
            <a:ext cx="4665600" cy="2228400"/>
          </a:xfrm>
        </p:spPr>
        <p:txBody>
          <a:bodyPr anchor="t" anchorCtr="0"/>
          <a:lstStyle>
            <a:lvl1pPr marL="0" indent="0">
              <a:spcBef>
                <a:spcPts val="0"/>
              </a:spcBef>
              <a:buNone/>
              <a:defRPr sz="1200">
                <a:solidFill>
                  <a:schemeClr val="tx2"/>
                </a:solidFill>
              </a:defRPr>
            </a:lvl1pPr>
            <a:lvl2pPr marL="183600">
              <a:spcBef>
                <a:spcPts val="0"/>
              </a:spcBef>
              <a:defRPr sz="1200">
                <a:solidFill>
                  <a:schemeClr val="tx2"/>
                </a:solidFill>
              </a:defRPr>
            </a:lvl2pPr>
            <a:lvl3pPr>
              <a:defRPr sz="1400"/>
            </a:lvl3pPr>
            <a:lvl4pPr>
              <a:defRPr sz="1400"/>
            </a:lvl4pPr>
            <a:lvl5pPr>
              <a:defRPr sz="1400"/>
            </a:lvl5pPr>
          </a:lstStyle>
          <a:p>
            <a:pPr lvl="0"/>
            <a:r>
              <a:rPr lang="zh-CN" altLang="en-US" noProof="0"/>
              <a:t>单击此处编辑母版文本样式</a:t>
            </a:r>
          </a:p>
          <a:p>
            <a:pPr lvl="1"/>
            <a:r>
              <a:rPr lang="zh-CN" altLang="en-US" noProof="0"/>
              <a:t>第二级</a:t>
            </a:r>
          </a:p>
        </p:txBody>
      </p:sp>
      <p:sp>
        <p:nvSpPr>
          <p:cNvPr id="30" name="Text Placeholder 6"/>
          <p:cNvSpPr>
            <a:spLocks noGrp="1"/>
          </p:cNvSpPr>
          <p:nvPr>
            <p:ph type="body" sz="quarter" idx="18"/>
          </p:nvPr>
        </p:nvSpPr>
        <p:spPr>
          <a:xfrm>
            <a:off x="488948" y="6058773"/>
            <a:ext cx="4665600" cy="442040"/>
          </a:xfrm>
        </p:spPr>
        <p:txBody>
          <a:bodyPr anchor="b" anchorCtr="0"/>
          <a:lstStyle>
            <a:lvl1pPr marL="0" indent="0">
              <a:lnSpc>
                <a:spcPts val="700"/>
              </a:lnSpc>
              <a:spcBef>
                <a:spcPts val="0"/>
              </a:spcBef>
              <a:buNone/>
              <a:defRPr sz="650"/>
            </a:lvl1pPr>
          </a:lstStyle>
          <a:p>
            <a:pPr lvl="0"/>
            <a:r>
              <a:rPr lang="zh-CN" altLang="en-US" noProof="0"/>
              <a:t>单击此处编辑母版文本样式</a:t>
            </a:r>
          </a:p>
        </p:txBody>
      </p:sp>
      <p:sp>
        <p:nvSpPr>
          <p:cNvPr id="32" name="Text Placeholder 2"/>
          <p:cNvSpPr>
            <a:spLocks noGrp="1"/>
          </p:cNvSpPr>
          <p:nvPr>
            <p:ph type="body" sz="quarter" idx="19"/>
          </p:nvPr>
        </p:nvSpPr>
        <p:spPr>
          <a:xfrm>
            <a:off x="5628931" y="6058773"/>
            <a:ext cx="6072000" cy="442040"/>
          </a:xfrm>
        </p:spPr>
        <p:txBody>
          <a:bodyPr anchor="b" anchorCtr="0"/>
          <a:lstStyle>
            <a:lvl1pPr marL="0" indent="0" algn="l" defTabSz="457200" rtl="0" eaLnBrk="1" latinLnBrk="0" hangingPunct="1">
              <a:lnSpc>
                <a:spcPts val="700"/>
              </a:lnSpc>
              <a:spcBef>
                <a:spcPts val="0"/>
              </a:spcBef>
              <a:spcAft>
                <a:spcPts val="0"/>
              </a:spcAft>
              <a:buClr>
                <a:schemeClr val="accent1"/>
              </a:buClr>
              <a:buFont typeface="Arial"/>
              <a:buNone/>
              <a:defRPr lang="en-US" sz="650" kern="1200" dirty="0" smtClean="0">
                <a:solidFill>
                  <a:srgbClr val="565A5C"/>
                </a:solidFill>
                <a:effectLst/>
                <a:latin typeface="+mn-lt"/>
                <a:ea typeface="Arial"/>
                <a:cs typeface="Arial"/>
              </a:defRPr>
            </a:lvl1pPr>
            <a:lvl2pPr>
              <a:spcBef>
                <a:spcPts val="0"/>
              </a:spcBef>
              <a:defRPr>
                <a:latin typeface="+mn-lt"/>
              </a:defRPr>
            </a:lvl2pPr>
            <a:lvl3pPr>
              <a:defRPr>
                <a:latin typeface="+mn-lt"/>
              </a:defRPr>
            </a:lvl3pPr>
            <a:lvl4pPr>
              <a:defRPr>
                <a:latin typeface="+mn-lt"/>
              </a:defRPr>
            </a:lvl4pPr>
            <a:lvl5pPr>
              <a:defRPr>
                <a:latin typeface="+mn-lt"/>
              </a:defRPr>
            </a:lvl5pPr>
          </a:lstStyle>
          <a:p>
            <a:pPr lvl="0"/>
            <a:r>
              <a:rPr lang="zh-CN" altLang="en-US" noProof="0"/>
              <a:t>单击此处编辑母版文本样式</a:t>
            </a:r>
          </a:p>
        </p:txBody>
      </p:sp>
      <p:sp>
        <p:nvSpPr>
          <p:cNvPr id="33" name="Text Placeholder 4"/>
          <p:cNvSpPr>
            <a:spLocks noGrp="1"/>
          </p:cNvSpPr>
          <p:nvPr>
            <p:ph type="body" sz="quarter" idx="20"/>
          </p:nvPr>
        </p:nvSpPr>
        <p:spPr>
          <a:xfrm>
            <a:off x="5628933" y="3682800"/>
            <a:ext cx="6072000" cy="2228400"/>
          </a:xfrm>
        </p:spPr>
        <p:txBody>
          <a:bodyPr anchor="t" anchorCtr="0"/>
          <a:lstStyle>
            <a:lvl1pPr marL="0" indent="0">
              <a:spcBef>
                <a:spcPts val="0"/>
              </a:spcBef>
              <a:buNone/>
              <a:defRPr sz="1200">
                <a:solidFill>
                  <a:schemeClr val="tx2"/>
                </a:solidFill>
              </a:defRPr>
            </a:lvl1pPr>
            <a:lvl2pPr marL="183600">
              <a:spcBef>
                <a:spcPts val="0"/>
              </a:spcBef>
              <a:defRPr sz="1200">
                <a:solidFill>
                  <a:schemeClr val="tx2"/>
                </a:solidFill>
              </a:defRPr>
            </a:lvl2pPr>
            <a:lvl3pPr>
              <a:defRPr sz="1400"/>
            </a:lvl3pPr>
            <a:lvl4pPr>
              <a:defRPr sz="1400"/>
            </a:lvl4pPr>
            <a:lvl5pPr>
              <a:defRPr sz="1400"/>
            </a:lvl5pPr>
          </a:lstStyle>
          <a:p>
            <a:pPr lvl="0"/>
            <a:r>
              <a:rPr lang="zh-CN" altLang="en-US" noProof="0"/>
              <a:t>单击此处编辑母版文本样式</a:t>
            </a:r>
          </a:p>
          <a:p>
            <a:pPr lvl="1"/>
            <a:r>
              <a:rPr lang="zh-CN" altLang="en-US" noProof="0"/>
              <a:t>第二级</a:t>
            </a:r>
          </a:p>
        </p:txBody>
      </p:sp>
      <p:sp>
        <p:nvSpPr>
          <p:cNvPr id="34" name="Text Placeholder 6"/>
          <p:cNvSpPr>
            <a:spLocks noGrp="1"/>
          </p:cNvSpPr>
          <p:nvPr>
            <p:ph type="body" sz="quarter" idx="21" hasCustomPrompt="1"/>
          </p:nvPr>
        </p:nvSpPr>
        <p:spPr>
          <a:xfrm>
            <a:off x="5630400" y="1601788"/>
            <a:ext cx="4574400" cy="1687512"/>
          </a:xfrm>
        </p:spPr>
        <p:txBody>
          <a:bodyPr anchor="t" anchorCtr="0"/>
          <a:lstStyle>
            <a:lvl1pPr marL="0" indent="0">
              <a:lnSpc>
                <a:spcPts val="2000"/>
              </a:lnSpc>
              <a:spcBef>
                <a:spcPts val="0"/>
              </a:spcBef>
              <a:spcAft>
                <a:spcPts val="300"/>
              </a:spcAft>
              <a:buNone/>
              <a:defRPr sz="1800"/>
            </a:lvl1pPr>
          </a:lstStyle>
          <a:p>
            <a:pPr lvl="0"/>
            <a:r>
              <a:rPr lang="en-GB" noProof="0" dirty="0"/>
              <a:t>Office name and address</a:t>
            </a:r>
          </a:p>
          <a:p>
            <a:pPr lvl="1"/>
            <a:r>
              <a:rPr lang="en-GB" noProof="0" dirty="0"/>
              <a:t>Second level</a:t>
            </a:r>
          </a:p>
        </p:txBody>
      </p:sp>
    </p:spTree>
    <p:extLst>
      <p:ext uri="{BB962C8B-B14F-4D97-AF65-F5344CB8AC3E}">
        <p14:creationId xmlns:p14="http://schemas.microsoft.com/office/powerpoint/2010/main" val="341437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88951" y="1600200"/>
            <a:ext cx="11211983" cy="4572000"/>
          </a:xfrm>
        </p:spPr>
        <p:txBody>
          <a:bodyPr/>
          <a:lstStyle>
            <a:lvl1pPr>
              <a:defRPr>
                <a:solidFill>
                  <a:srgbClr val="565A5C"/>
                </a:solidFill>
              </a:defRPr>
            </a:lvl1pPr>
            <a:lvl2pPr>
              <a:buClr>
                <a:srgbClr val="565A5C"/>
              </a:buClr>
              <a:defRPr>
                <a:solidFill>
                  <a:srgbClr val="565A5C"/>
                </a:solidFill>
              </a:defRPr>
            </a:lvl2pPr>
            <a:lvl3pPr>
              <a:defRPr>
                <a:solidFill>
                  <a:srgbClr val="565A5C"/>
                </a:solidFill>
              </a:defRPr>
            </a:lvl3pPr>
            <a:lvl4pPr>
              <a:defRPr>
                <a:solidFill>
                  <a:srgbClr val="565A5C"/>
                </a:solidFill>
              </a:defRPr>
            </a:lvl4pPr>
            <a:lvl5pPr>
              <a:defRPr>
                <a:solidFill>
                  <a:srgbClr val="565A5C"/>
                </a:solidFill>
              </a:defRPr>
            </a:lvl5p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endParaRPr lang="en-GB" noProof="0" dirty="0"/>
          </a:p>
        </p:txBody>
      </p:sp>
      <p:sp>
        <p:nvSpPr>
          <p:cNvPr id="12" name="Date Placeholder 11"/>
          <p:cNvSpPr>
            <a:spLocks noGrp="1"/>
          </p:cNvSpPr>
          <p:nvPr>
            <p:ph type="dt" sz="half" idx="14"/>
          </p:nvPr>
        </p:nvSpPr>
        <p:spPr/>
        <p:txBody>
          <a:bodyPr/>
          <a:lstStyle/>
          <a:p>
            <a:r>
              <a:rPr lang="en-GB" noProof="0"/>
              <a:t>30/10/2015</a:t>
            </a:r>
            <a:endParaRPr lang="en-GB" noProof="0" dirty="0"/>
          </a:p>
        </p:txBody>
      </p:sp>
      <p:sp>
        <p:nvSpPr>
          <p:cNvPr id="14" name="Slide Number Placeholder 13"/>
          <p:cNvSpPr>
            <a:spLocks noGrp="1"/>
          </p:cNvSpPr>
          <p:nvPr>
            <p:ph type="sldNum" sz="quarter" idx="16"/>
          </p:nvPr>
        </p:nvSpPr>
        <p:spPr/>
        <p:txBody>
          <a:bodyPr/>
          <a:lstStyle/>
          <a:p>
            <a:fld id="{D34DACC3-9742-4940-92E6-4CAB853A3218}" type="slidenum">
              <a:rPr lang="en-GB" noProof="0" smtClean="0"/>
              <a:pPr/>
              <a:t>‹#›</a:t>
            </a:fld>
            <a:endParaRPr lang="en-GB" noProof="0" dirty="0"/>
          </a:p>
        </p:txBody>
      </p:sp>
      <p:sp>
        <p:nvSpPr>
          <p:cNvPr id="3" name="Title 2"/>
          <p:cNvSpPr>
            <a:spLocks noGrp="1"/>
          </p:cNvSpPr>
          <p:nvPr>
            <p:ph type="title"/>
          </p:nvPr>
        </p:nvSpPr>
        <p:spPr/>
        <p:txBody>
          <a:bodyPr/>
          <a:lstStyle/>
          <a:p>
            <a:r>
              <a:rPr lang="zh-CN" altLang="en-US" noProof="0"/>
              <a:t>单击此处编辑母版标题样式</a:t>
            </a:r>
            <a:endParaRPr lang="en-GB" noProof="0" dirty="0"/>
          </a:p>
        </p:txBody>
      </p:sp>
      <p:sp>
        <p:nvSpPr>
          <p:cNvPr id="2" name="Footer Placeholder 1"/>
          <p:cNvSpPr>
            <a:spLocks noGrp="1"/>
          </p:cNvSpPr>
          <p:nvPr>
            <p:ph type="ftr" sz="quarter" idx="18"/>
          </p:nvPr>
        </p:nvSpPr>
        <p:spPr/>
        <p:txBody>
          <a:bodyPr/>
          <a:lstStyle/>
          <a:p>
            <a:r>
              <a:rPr lang="en-GB" noProof="0" dirty="0"/>
              <a:t>Footer or alternate date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Subhead">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488951" y="1600200"/>
            <a:ext cx="11211983" cy="4572000"/>
          </a:xfrm>
        </p:spPr>
        <p:txBody>
          <a:bodyPr/>
          <a:lstStyle>
            <a:lvl1pPr>
              <a:defRPr>
                <a:solidFill>
                  <a:srgbClr val="565A5C"/>
                </a:solidFill>
              </a:defRPr>
            </a:lvl1pPr>
            <a:lvl2pPr>
              <a:buClr>
                <a:srgbClr val="565A5C"/>
              </a:buClr>
              <a:defRPr>
                <a:solidFill>
                  <a:srgbClr val="565A5C"/>
                </a:solidFill>
              </a:defRPr>
            </a:lvl2pPr>
            <a:lvl3pPr>
              <a:defRPr>
                <a:solidFill>
                  <a:srgbClr val="565A5C"/>
                </a:solidFill>
              </a:defRPr>
            </a:lvl3pPr>
            <a:lvl4pPr>
              <a:defRPr>
                <a:solidFill>
                  <a:srgbClr val="565A5C"/>
                </a:solidFill>
              </a:defRPr>
            </a:lvl4pPr>
            <a:lvl5pPr>
              <a:defRPr>
                <a:solidFill>
                  <a:srgbClr val="565A5C"/>
                </a:solidFill>
              </a:defRPr>
            </a:lvl5p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endParaRPr lang="en-GB" noProof="0" dirty="0"/>
          </a:p>
        </p:txBody>
      </p:sp>
      <p:sp>
        <p:nvSpPr>
          <p:cNvPr id="12" name="Date Placeholder 11"/>
          <p:cNvSpPr>
            <a:spLocks noGrp="1"/>
          </p:cNvSpPr>
          <p:nvPr>
            <p:ph type="dt" sz="half" idx="14"/>
          </p:nvPr>
        </p:nvSpPr>
        <p:spPr/>
        <p:txBody>
          <a:bodyPr/>
          <a:lstStyle/>
          <a:p>
            <a:r>
              <a:rPr lang="en-GB" noProof="0"/>
              <a:t>30/10/2015</a:t>
            </a:r>
            <a:endParaRPr lang="en-GB" noProof="0" dirty="0"/>
          </a:p>
        </p:txBody>
      </p:sp>
      <p:sp>
        <p:nvSpPr>
          <p:cNvPr id="14" name="Slide Number Placeholder 13"/>
          <p:cNvSpPr>
            <a:spLocks noGrp="1"/>
          </p:cNvSpPr>
          <p:nvPr>
            <p:ph type="sldNum" sz="quarter" idx="16"/>
          </p:nvPr>
        </p:nvSpPr>
        <p:spPr/>
        <p:txBody>
          <a:bodyPr/>
          <a:lstStyle/>
          <a:p>
            <a:fld id="{D34DACC3-9742-4940-92E6-4CAB853A3218}" type="slidenum">
              <a:rPr lang="en-GB" noProof="0" smtClean="0"/>
              <a:pPr/>
              <a:t>‹#›</a:t>
            </a:fld>
            <a:endParaRPr lang="en-GB" noProof="0" dirty="0"/>
          </a:p>
        </p:txBody>
      </p:sp>
      <p:sp>
        <p:nvSpPr>
          <p:cNvPr id="3" name="Title 2"/>
          <p:cNvSpPr>
            <a:spLocks noGrp="1"/>
          </p:cNvSpPr>
          <p:nvPr>
            <p:ph type="title"/>
          </p:nvPr>
        </p:nvSpPr>
        <p:spPr/>
        <p:txBody>
          <a:bodyPr/>
          <a:lstStyle/>
          <a:p>
            <a:r>
              <a:rPr lang="zh-CN" altLang="en-US" noProof="0"/>
              <a:t>单击此处编辑母版标题样式</a:t>
            </a:r>
            <a:endParaRPr lang="en-GB" noProof="0" dirty="0"/>
          </a:p>
        </p:txBody>
      </p:sp>
      <p:sp>
        <p:nvSpPr>
          <p:cNvPr id="2" name="Footer Placeholder 1"/>
          <p:cNvSpPr>
            <a:spLocks noGrp="1"/>
          </p:cNvSpPr>
          <p:nvPr>
            <p:ph type="ftr" sz="quarter" idx="18"/>
          </p:nvPr>
        </p:nvSpPr>
        <p:spPr/>
        <p:txBody>
          <a:bodyPr/>
          <a:lstStyle/>
          <a:p>
            <a:r>
              <a:rPr lang="en-GB" noProof="0" dirty="0"/>
              <a:t>Footer or alternate date</a:t>
            </a:r>
          </a:p>
        </p:txBody>
      </p:sp>
      <p:sp>
        <p:nvSpPr>
          <p:cNvPr id="9" name="Subtitle Placeholder 6"/>
          <p:cNvSpPr>
            <a:spLocks noGrp="1"/>
          </p:cNvSpPr>
          <p:nvPr>
            <p:ph type="body" sz="quarter" idx="24" hasCustomPrompt="1"/>
          </p:nvPr>
        </p:nvSpPr>
        <p:spPr>
          <a:xfrm>
            <a:off x="488951" y="790575"/>
            <a:ext cx="11211983" cy="396000"/>
          </a:xfrm>
        </p:spPr>
        <p:txBody>
          <a:bodyPr/>
          <a:lstStyle>
            <a:lvl1pPr marL="0" indent="0">
              <a:lnSpc>
                <a:spcPct val="95000"/>
              </a:lnSpc>
              <a:buNone/>
              <a:defRPr sz="2600">
                <a:solidFill>
                  <a:schemeClr val="accent2"/>
                </a:solidFill>
              </a:defRPr>
            </a:lvl1pPr>
          </a:lstStyle>
          <a:p>
            <a:pPr lvl="0"/>
            <a:r>
              <a:rPr lang="en-GB" noProof="0" dirty="0"/>
              <a:t>Click to add subtitle</a:t>
            </a:r>
          </a:p>
        </p:txBody>
      </p:sp>
    </p:spTree>
    <p:extLst>
      <p:ext uri="{BB962C8B-B14F-4D97-AF65-F5344CB8AC3E}">
        <p14:creationId xmlns:p14="http://schemas.microsoft.com/office/powerpoint/2010/main" val="1541605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8951" y="1603375"/>
            <a:ext cx="5386916" cy="4572000"/>
          </a:xfrm>
        </p:spPr>
        <p:txBody>
          <a:bodyPr/>
          <a:lstStyle>
            <a:lvl1pPr>
              <a:defRPr sz="2000">
                <a:solidFill>
                  <a:srgbClr val="565A5C"/>
                </a:solidFill>
              </a:defRPr>
            </a:lvl1pPr>
            <a:lvl2pPr>
              <a:buClr>
                <a:srgbClr val="565A5C"/>
              </a:buClr>
              <a:defRPr sz="1800">
                <a:solidFill>
                  <a:srgbClr val="565A5C"/>
                </a:solidFill>
              </a:defRPr>
            </a:lvl2pPr>
            <a:lvl3pPr>
              <a:defRPr sz="1400">
                <a:solidFill>
                  <a:srgbClr val="565A5C"/>
                </a:solidFill>
              </a:defRPr>
            </a:lvl3pPr>
            <a:lvl4pPr>
              <a:defRPr sz="1200">
                <a:solidFill>
                  <a:srgbClr val="565A5C"/>
                </a:solidFill>
              </a:defRPr>
            </a:lvl4pPr>
            <a:lvl5pPr>
              <a:defRPr sz="1100">
                <a:solidFill>
                  <a:srgbClr val="565A5C"/>
                </a:solidFill>
              </a:defRPr>
            </a:lvl5pPr>
            <a:lvl6pPr>
              <a:defRPr sz="1800"/>
            </a:lvl6pPr>
            <a:lvl7pPr>
              <a:defRPr sz="1800"/>
            </a:lvl7pPr>
            <a:lvl8pPr>
              <a:defRPr sz="1800"/>
            </a:lvl8pPr>
            <a:lvl9pPr>
              <a:defRPr sz="1800"/>
            </a:lvl9p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endParaRPr lang="en-GB" noProof="0" dirty="0"/>
          </a:p>
        </p:txBody>
      </p:sp>
      <p:sp>
        <p:nvSpPr>
          <p:cNvPr id="4" name="Content Placeholder 3"/>
          <p:cNvSpPr>
            <a:spLocks noGrp="1"/>
          </p:cNvSpPr>
          <p:nvPr>
            <p:ph sz="half" idx="2"/>
          </p:nvPr>
        </p:nvSpPr>
        <p:spPr>
          <a:xfrm>
            <a:off x="6316134" y="1603375"/>
            <a:ext cx="5384799" cy="4572000"/>
          </a:xfrm>
        </p:spPr>
        <p:txBody>
          <a:bodyPr/>
          <a:lstStyle>
            <a:lvl1pPr>
              <a:defRPr sz="2000">
                <a:solidFill>
                  <a:srgbClr val="565A5C"/>
                </a:solidFill>
              </a:defRPr>
            </a:lvl1pPr>
            <a:lvl2pPr>
              <a:buClr>
                <a:srgbClr val="565A5C"/>
              </a:buClr>
              <a:defRPr sz="1800">
                <a:solidFill>
                  <a:srgbClr val="565A5C"/>
                </a:solidFill>
              </a:defRPr>
            </a:lvl2pPr>
            <a:lvl3pPr>
              <a:defRPr sz="1400">
                <a:solidFill>
                  <a:srgbClr val="565A5C"/>
                </a:solidFill>
              </a:defRPr>
            </a:lvl3pPr>
            <a:lvl4pPr>
              <a:defRPr sz="1200">
                <a:solidFill>
                  <a:srgbClr val="565A5C"/>
                </a:solidFill>
              </a:defRPr>
            </a:lvl4pPr>
            <a:lvl5pPr>
              <a:defRPr sz="1100">
                <a:solidFill>
                  <a:srgbClr val="565A5C"/>
                </a:solidFill>
              </a:defRPr>
            </a:lvl5pPr>
            <a:lvl6pPr>
              <a:defRPr sz="1800"/>
            </a:lvl6pPr>
            <a:lvl7pPr>
              <a:defRPr sz="1800"/>
            </a:lvl7pPr>
            <a:lvl8pPr>
              <a:defRPr sz="1800"/>
            </a:lvl8pPr>
            <a:lvl9pPr>
              <a:defRPr sz="1800"/>
            </a:lvl9p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endParaRPr lang="en-GB" noProof="0" dirty="0"/>
          </a:p>
        </p:txBody>
      </p:sp>
      <p:sp>
        <p:nvSpPr>
          <p:cNvPr id="5" name="Date Placeholder 4"/>
          <p:cNvSpPr>
            <a:spLocks noGrp="1"/>
          </p:cNvSpPr>
          <p:nvPr>
            <p:ph type="dt" sz="half" idx="10"/>
          </p:nvPr>
        </p:nvSpPr>
        <p:spPr/>
        <p:txBody>
          <a:bodyPr/>
          <a:lstStyle/>
          <a:p>
            <a:r>
              <a:rPr lang="en-GB" noProof="0"/>
              <a:t>30/10/2015</a:t>
            </a:r>
            <a:endParaRPr lang="en-GB" noProof="0" dirty="0"/>
          </a:p>
        </p:txBody>
      </p:sp>
      <p:sp>
        <p:nvSpPr>
          <p:cNvPr id="7" name="Slide Number Placeholder 6"/>
          <p:cNvSpPr>
            <a:spLocks noGrp="1"/>
          </p:cNvSpPr>
          <p:nvPr>
            <p:ph type="sldNum" sz="quarter" idx="12"/>
          </p:nvPr>
        </p:nvSpPr>
        <p:spPr/>
        <p:txBody>
          <a:bodyPr/>
          <a:lstStyle/>
          <a:p>
            <a:fld id="{D34DACC3-9742-4940-92E6-4CAB853A3218}" type="slidenum">
              <a:rPr lang="en-GB" noProof="0" smtClean="0"/>
              <a:pPr/>
              <a:t>‹#›</a:t>
            </a:fld>
            <a:endParaRPr lang="en-GB" noProof="0" dirty="0"/>
          </a:p>
        </p:txBody>
      </p:sp>
      <p:sp>
        <p:nvSpPr>
          <p:cNvPr id="6" name="Title 5"/>
          <p:cNvSpPr>
            <a:spLocks noGrp="1"/>
          </p:cNvSpPr>
          <p:nvPr>
            <p:ph type="title"/>
          </p:nvPr>
        </p:nvSpPr>
        <p:spPr/>
        <p:txBody>
          <a:bodyPr/>
          <a:lstStyle/>
          <a:p>
            <a:r>
              <a:rPr lang="zh-CN" altLang="en-US" noProof="0"/>
              <a:t>单击此处编辑母版标题样式</a:t>
            </a:r>
            <a:endParaRPr lang="en-GB" noProof="0" dirty="0"/>
          </a:p>
        </p:txBody>
      </p:sp>
      <p:sp>
        <p:nvSpPr>
          <p:cNvPr id="2" name="Footer Placeholder 1"/>
          <p:cNvSpPr>
            <a:spLocks noGrp="1"/>
          </p:cNvSpPr>
          <p:nvPr>
            <p:ph type="ftr" sz="quarter" idx="15"/>
          </p:nvPr>
        </p:nvSpPr>
        <p:spPr/>
        <p:txBody>
          <a:bodyPr/>
          <a:lstStyle/>
          <a:p>
            <a:r>
              <a:rPr lang="en-GB" noProof="0" dirty="0"/>
              <a:t>Footer or alternate date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 Subhea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8951" y="1603375"/>
            <a:ext cx="5386916" cy="4572000"/>
          </a:xfrm>
        </p:spPr>
        <p:txBody>
          <a:bodyPr/>
          <a:lstStyle>
            <a:lvl1pPr>
              <a:defRPr sz="2000">
                <a:solidFill>
                  <a:srgbClr val="565A5C"/>
                </a:solidFill>
              </a:defRPr>
            </a:lvl1pPr>
            <a:lvl2pPr>
              <a:buClr>
                <a:srgbClr val="565A5C"/>
              </a:buClr>
              <a:defRPr sz="1800">
                <a:solidFill>
                  <a:srgbClr val="565A5C"/>
                </a:solidFill>
              </a:defRPr>
            </a:lvl2pPr>
            <a:lvl3pPr>
              <a:defRPr sz="1400">
                <a:solidFill>
                  <a:srgbClr val="565A5C"/>
                </a:solidFill>
              </a:defRPr>
            </a:lvl3pPr>
            <a:lvl4pPr>
              <a:defRPr sz="1200">
                <a:solidFill>
                  <a:srgbClr val="565A5C"/>
                </a:solidFill>
              </a:defRPr>
            </a:lvl4pPr>
            <a:lvl5pPr>
              <a:defRPr sz="1100">
                <a:solidFill>
                  <a:srgbClr val="565A5C"/>
                </a:solidFill>
              </a:defRPr>
            </a:lvl5pPr>
            <a:lvl6pPr>
              <a:defRPr sz="1800"/>
            </a:lvl6pPr>
            <a:lvl7pPr>
              <a:defRPr sz="1800"/>
            </a:lvl7pPr>
            <a:lvl8pPr>
              <a:defRPr sz="1800"/>
            </a:lvl8pPr>
            <a:lvl9pPr>
              <a:defRPr sz="1800"/>
            </a:lvl9p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endParaRPr lang="en-GB" noProof="0" dirty="0"/>
          </a:p>
        </p:txBody>
      </p:sp>
      <p:sp>
        <p:nvSpPr>
          <p:cNvPr id="4" name="Content Placeholder 3"/>
          <p:cNvSpPr>
            <a:spLocks noGrp="1"/>
          </p:cNvSpPr>
          <p:nvPr>
            <p:ph sz="half" idx="2"/>
          </p:nvPr>
        </p:nvSpPr>
        <p:spPr>
          <a:xfrm>
            <a:off x="6316134" y="1603375"/>
            <a:ext cx="5384799" cy="4572000"/>
          </a:xfrm>
        </p:spPr>
        <p:txBody>
          <a:bodyPr/>
          <a:lstStyle>
            <a:lvl1pPr>
              <a:defRPr sz="2000">
                <a:solidFill>
                  <a:srgbClr val="565A5C"/>
                </a:solidFill>
              </a:defRPr>
            </a:lvl1pPr>
            <a:lvl2pPr>
              <a:buClr>
                <a:srgbClr val="565A5C"/>
              </a:buClr>
              <a:defRPr sz="1800">
                <a:solidFill>
                  <a:srgbClr val="565A5C"/>
                </a:solidFill>
              </a:defRPr>
            </a:lvl2pPr>
            <a:lvl3pPr>
              <a:defRPr sz="1400">
                <a:solidFill>
                  <a:srgbClr val="565A5C"/>
                </a:solidFill>
              </a:defRPr>
            </a:lvl3pPr>
            <a:lvl4pPr>
              <a:defRPr sz="1200">
                <a:solidFill>
                  <a:srgbClr val="565A5C"/>
                </a:solidFill>
              </a:defRPr>
            </a:lvl4pPr>
            <a:lvl5pPr>
              <a:defRPr sz="1100">
                <a:solidFill>
                  <a:srgbClr val="565A5C"/>
                </a:solidFill>
              </a:defRPr>
            </a:lvl5pPr>
            <a:lvl6pPr>
              <a:defRPr sz="1800"/>
            </a:lvl6pPr>
            <a:lvl7pPr>
              <a:defRPr sz="1800"/>
            </a:lvl7pPr>
            <a:lvl8pPr>
              <a:defRPr sz="1800"/>
            </a:lvl8pPr>
            <a:lvl9pPr>
              <a:defRPr sz="1800"/>
            </a:lvl9p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endParaRPr lang="en-GB" noProof="0" dirty="0"/>
          </a:p>
        </p:txBody>
      </p:sp>
      <p:sp>
        <p:nvSpPr>
          <p:cNvPr id="5" name="Date Placeholder 4"/>
          <p:cNvSpPr>
            <a:spLocks noGrp="1"/>
          </p:cNvSpPr>
          <p:nvPr>
            <p:ph type="dt" sz="half" idx="10"/>
          </p:nvPr>
        </p:nvSpPr>
        <p:spPr/>
        <p:txBody>
          <a:bodyPr/>
          <a:lstStyle/>
          <a:p>
            <a:r>
              <a:rPr lang="en-GB" noProof="0"/>
              <a:t>30/10/2015</a:t>
            </a:r>
            <a:endParaRPr lang="en-GB" noProof="0" dirty="0"/>
          </a:p>
        </p:txBody>
      </p:sp>
      <p:sp>
        <p:nvSpPr>
          <p:cNvPr id="7" name="Slide Number Placeholder 6"/>
          <p:cNvSpPr>
            <a:spLocks noGrp="1"/>
          </p:cNvSpPr>
          <p:nvPr>
            <p:ph type="sldNum" sz="quarter" idx="12"/>
          </p:nvPr>
        </p:nvSpPr>
        <p:spPr/>
        <p:txBody>
          <a:bodyPr/>
          <a:lstStyle/>
          <a:p>
            <a:fld id="{D34DACC3-9742-4940-92E6-4CAB853A3218}" type="slidenum">
              <a:rPr lang="en-GB" noProof="0" smtClean="0"/>
              <a:pPr/>
              <a:t>‹#›</a:t>
            </a:fld>
            <a:endParaRPr lang="en-GB" noProof="0" dirty="0"/>
          </a:p>
        </p:txBody>
      </p:sp>
      <p:sp>
        <p:nvSpPr>
          <p:cNvPr id="6" name="Title 5"/>
          <p:cNvSpPr>
            <a:spLocks noGrp="1"/>
          </p:cNvSpPr>
          <p:nvPr>
            <p:ph type="title"/>
          </p:nvPr>
        </p:nvSpPr>
        <p:spPr/>
        <p:txBody>
          <a:bodyPr/>
          <a:lstStyle/>
          <a:p>
            <a:r>
              <a:rPr lang="zh-CN" altLang="en-US" noProof="0"/>
              <a:t>单击此处编辑母版标题样式</a:t>
            </a:r>
            <a:endParaRPr lang="en-GB" noProof="0" dirty="0"/>
          </a:p>
        </p:txBody>
      </p:sp>
      <p:sp>
        <p:nvSpPr>
          <p:cNvPr id="2" name="Footer Placeholder 1"/>
          <p:cNvSpPr>
            <a:spLocks noGrp="1"/>
          </p:cNvSpPr>
          <p:nvPr>
            <p:ph type="ftr" sz="quarter" idx="15"/>
          </p:nvPr>
        </p:nvSpPr>
        <p:spPr/>
        <p:txBody>
          <a:bodyPr/>
          <a:lstStyle/>
          <a:p>
            <a:r>
              <a:rPr lang="en-GB" noProof="0" dirty="0"/>
              <a:t>Footer or alternate date</a:t>
            </a:r>
          </a:p>
        </p:txBody>
      </p:sp>
      <p:sp>
        <p:nvSpPr>
          <p:cNvPr id="9" name="Subtitle Placeholder 6"/>
          <p:cNvSpPr>
            <a:spLocks noGrp="1"/>
          </p:cNvSpPr>
          <p:nvPr>
            <p:ph type="body" sz="quarter" idx="24" hasCustomPrompt="1"/>
          </p:nvPr>
        </p:nvSpPr>
        <p:spPr>
          <a:xfrm>
            <a:off x="488951" y="790575"/>
            <a:ext cx="11211983" cy="396000"/>
          </a:xfrm>
        </p:spPr>
        <p:txBody>
          <a:bodyPr/>
          <a:lstStyle>
            <a:lvl1pPr marL="0" indent="0">
              <a:lnSpc>
                <a:spcPct val="95000"/>
              </a:lnSpc>
              <a:buNone/>
              <a:defRPr sz="2600">
                <a:solidFill>
                  <a:schemeClr val="accent2"/>
                </a:solidFill>
              </a:defRPr>
            </a:lvl1pPr>
          </a:lstStyle>
          <a:p>
            <a:pPr lvl="0"/>
            <a:r>
              <a:rPr lang="en-GB" noProof="0" dirty="0"/>
              <a:t>Click to add subtitle</a:t>
            </a:r>
          </a:p>
        </p:txBody>
      </p:sp>
    </p:spTree>
    <p:extLst>
      <p:ext uri="{BB962C8B-B14F-4D97-AF65-F5344CB8AC3E}">
        <p14:creationId xmlns:p14="http://schemas.microsoft.com/office/powerpoint/2010/main" val="410144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GB" noProof="0"/>
              <a:t>30/10/2015</a:t>
            </a:r>
            <a:endParaRPr lang="en-GB" noProof="0" dirty="0"/>
          </a:p>
        </p:txBody>
      </p:sp>
      <p:sp>
        <p:nvSpPr>
          <p:cNvPr id="5" name="Slide Number Placeholder 4"/>
          <p:cNvSpPr>
            <a:spLocks noGrp="1"/>
          </p:cNvSpPr>
          <p:nvPr>
            <p:ph type="sldNum" sz="quarter" idx="12"/>
          </p:nvPr>
        </p:nvSpPr>
        <p:spPr/>
        <p:txBody>
          <a:bodyPr/>
          <a:lstStyle/>
          <a:p>
            <a:fld id="{D34DACC3-9742-4940-92E6-4CAB853A3218}" type="slidenum">
              <a:rPr lang="en-GB" noProof="0" smtClean="0"/>
              <a:pPr/>
              <a:t>‹#›</a:t>
            </a:fld>
            <a:endParaRPr lang="en-GB" noProof="0" dirty="0"/>
          </a:p>
        </p:txBody>
      </p:sp>
      <p:sp>
        <p:nvSpPr>
          <p:cNvPr id="4" name="Title 3"/>
          <p:cNvSpPr>
            <a:spLocks noGrp="1"/>
          </p:cNvSpPr>
          <p:nvPr>
            <p:ph type="title"/>
          </p:nvPr>
        </p:nvSpPr>
        <p:spPr/>
        <p:txBody>
          <a:bodyPr/>
          <a:lstStyle/>
          <a:p>
            <a:r>
              <a:rPr lang="zh-CN" altLang="en-US" noProof="0"/>
              <a:t>单击此处编辑母版标题样式</a:t>
            </a:r>
            <a:endParaRPr lang="en-GB" noProof="0" dirty="0"/>
          </a:p>
        </p:txBody>
      </p:sp>
      <p:sp>
        <p:nvSpPr>
          <p:cNvPr id="2" name="Footer Placeholder 1"/>
          <p:cNvSpPr>
            <a:spLocks noGrp="1"/>
          </p:cNvSpPr>
          <p:nvPr>
            <p:ph type="ftr" sz="quarter" idx="15"/>
          </p:nvPr>
        </p:nvSpPr>
        <p:spPr/>
        <p:txBody>
          <a:bodyPr/>
          <a:lstStyle/>
          <a:p>
            <a:r>
              <a:rPr lang="en-GB" noProof="0" dirty="0"/>
              <a:t>Footer or alternate date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Subhea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GB" noProof="0"/>
              <a:t>30/10/2015</a:t>
            </a:r>
            <a:endParaRPr lang="en-GB" noProof="0" dirty="0"/>
          </a:p>
        </p:txBody>
      </p:sp>
      <p:sp>
        <p:nvSpPr>
          <p:cNvPr id="5" name="Slide Number Placeholder 4"/>
          <p:cNvSpPr>
            <a:spLocks noGrp="1"/>
          </p:cNvSpPr>
          <p:nvPr>
            <p:ph type="sldNum" sz="quarter" idx="12"/>
          </p:nvPr>
        </p:nvSpPr>
        <p:spPr/>
        <p:txBody>
          <a:bodyPr/>
          <a:lstStyle/>
          <a:p>
            <a:fld id="{D34DACC3-9742-4940-92E6-4CAB853A3218}" type="slidenum">
              <a:rPr lang="en-GB" noProof="0" smtClean="0"/>
              <a:pPr/>
              <a:t>‹#›</a:t>
            </a:fld>
            <a:endParaRPr lang="en-GB" noProof="0" dirty="0"/>
          </a:p>
        </p:txBody>
      </p:sp>
      <p:sp>
        <p:nvSpPr>
          <p:cNvPr id="4" name="Title 3"/>
          <p:cNvSpPr>
            <a:spLocks noGrp="1"/>
          </p:cNvSpPr>
          <p:nvPr>
            <p:ph type="title"/>
          </p:nvPr>
        </p:nvSpPr>
        <p:spPr/>
        <p:txBody>
          <a:bodyPr/>
          <a:lstStyle/>
          <a:p>
            <a:r>
              <a:rPr lang="zh-CN" altLang="en-US" noProof="0"/>
              <a:t>单击此处编辑母版标题样式</a:t>
            </a:r>
            <a:endParaRPr lang="en-GB" noProof="0" dirty="0"/>
          </a:p>
        </p:txBody>
      </p:sp>
      <p:sp>
        <p:nvSpPr>
          <p:cNvPr id="2" name="Footer Placeholder 1"/>
          <p:cNvSpPr>
            <a:spLocks noGrp="1"/>
          </p:cNvSpPr>
          <p:nvPr>
            <p:ph type="ftr" sz="quarter" idx="15"/>
          </p:nvPr>
        </p:nvSpPr>
        <p:spPr/>
        <p:txBody>
          <a:bodyPr/>
          <a:lstStyle/>
          <a:p>
            <a:r>
              <a:rPr lang="en-GB" noProof="0" dirty="0"/>
              <a:t>Footer or alternate date</a:t>
            </a:r>
          </a:p>
        </p:txBody>
      </p:sp>
      <p:sp>
        <p:nvSpPr>
          <p:cNvPr id="7" name="Subtitle Placeholder 6"/>
          <p:cNvSpPr>
            <a:spLocks noGrp="1"/>
          </p:cNvSpPr>
          <p:nvPr>
            <p:ph type="body" sz="quarter" idx="24" hasCustomPrompt="1"/>
          </p:nvPr>
        </p:nvSpPr>
        <p:spPr>
          <a:xfrm>
            <a:off x="488951" y="790575"/>
            <a:ext cx="11211983" cy="396000"/>
          </a:xfrm>
        </p:spPr>
        <p:txBody>
          <a:bodyPr/>
          <a:lstStyle>
            <a:lvl1pPr marL="0" indent="0">
              <a:lnSpc>
                <a:spcPct val="95000"/>
              </a:lnSpc>
              <a:buNone/>
              <a:defRPr sz="2600">
                <a:solidFill>
                  <a:schemeClr val="accent2"/>
                </a:solidFill>
              </a:defRPr>
            </a:lvl1pPr>
          </a:lstStyle>
          <a:p>
            <a:pPr lvl="0"/>
            <a:r>
              <a:rPr lang="en-GB" noProof="0" dirty="0"/>
              <a:t>Click to add subtitle</a:t>
            </a:r>
          </a:p>
        </p:txBody>
      </p:sp>
    </p:spTree>
    <p:extLst>
      <p:ext uri="{BB962C8B-B14F-4D97-AF65-F5344CB8AC3E}">
        <p14:creationId xmlns:p14="http://schemas.microsoft.com/office/powerpoint/2010/main" val="671323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GB" noProof="0"/>
              <a:t>30/10/2015</a:t>
            </a:r>
            <a:endParaRPr lang="en-GB" noProof="0" dirty="0"/>
          </a:p>
        </p:txBody>
      </p:sp>
      <p:sp>
        <p:nvSpPr>
          <p:cNvPr id="4" name="Slide Number Placeholder 3"/>
          <p:cNvSpPr>
            <a:spLocks noGrp="1"/>
          </p:cNvSpPr>
          <p:nvPr>
            <p:ph type="sldNum" sz="quarter" idx="12"/>
          </p:nvPr>
        </p:nvSpPr>
        <p:spPr/>
        <p:txBody>
          <a:bodyPr/>
          <a:lstStyle/>
          <a:p>
            <a:fld id="{D34DACC3-9742-4940-92E6-4CAB853A3218}" type="slidenum">
              <a:rPr lang="en-GB" noProof="0" smtClean="0"/>
              <a:pPr/>
              <a:t>‹#›</a:t>
            </a:fld>
            <a:endParaRPr lang="en-GB" noProof="0" dirty="0"/>
          </a:p>
        </p:txBody>
      </p:sp>
      <p:sp>
        <p:nvSpPr>
          <p:cNvPr id="3" name="Footer Placeholder 2"/>
          <p:cNvSpPr>
            <a:spLocks noGrp="1"/>
          </p:cNvSpPr>
          <p:nvPr>
            <p:ph type="ftr" sz="quarter" idx="13"/>
          </p:nvPr>
        </p:nvSpPr>
        <p:spPr/>
        <p:txBody>
          <a:bodyPr/>
          <a:lstStyle/>
          <a:p>
            <a:r>
              <a:rPr lang="en-GB" noProof="0" dirty="0"/>
              <a:t>Footer or alternate date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2" y="6369944"/>
            <a:ext cx="12191999" cy="486460"/>
          </a:xfrm>
          <a:prstGeom prst="rect">
            <a:avLst/>
          </a:prstGeom>
          <a:solidFill>
            <a:srgbClr val="EBECED"/>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lvl="0" algn="ctr"/>
            <a:endParaRPr lang="en-GB" sz="1800" noProof="0" dirty="0"/>
          </a:p>
        </p:txBody>
      </p:sp>
      <p:sp>
        <p:nvSpPr>
          <p:cNvPr id="2" name="Title Placeholder 1"/>
          <p:cNvSpPr>
            <a:spLocks noGrp="1"/>
          </p:cNvSpPr>
          <p:nvPr>
            <p:ph type="title"/>
          </p:nvPr>
        </p:nvSpPr>
        <p:spPr>
          <a:xfrm>
            <a:off x="488951" y="340360"/>
            <a:ext cx="11211983" cy="396000"/>
          </a:xfrm>
          <a:prstGeom prst="rect">
            <a:avLst/>
          </a:prstGeom>
        </p:spPr>
        <p:txBody>
          <a:bodyPr vert="horz" wrap="square" lIns="0" tIns="0" rIns="0" bIns="0" rtlCol="0" anchor="t" anchorCtr="0">
            <a:noAutofit/>
          </a:bodyPr>
          <a:lstStyle/>
          <a:p>
            <a:r>
              <a:rPr lang="zh-CN" altLang="en-US" noProof="0"/>
              <a:t>单击此处编辑母版标题样式</a:t>
            </a:r>
            <a:endParaRPr lang="en-GB" noProof="0" dirty="0"/>
          </a:p>
        </p:txBody>
      </p:sp>
      <p:sp>
        <p:nvSpPr>
          <p:cNvPr id="3" name="Text Placeholder 2"/>
          <p:cNvSpPr>
            <a:spLocks noGrp="1"/>
          </p:cNvSpPr>
          <p:nvPr>
            <p:ph type="body" idx="1"/>
          </p:nvPr>
        </p:nvSpPr>
        <p:spPr bwMode="gray">
          <a:xfrm>
            <a:off x="488951" y="1603375"/>
            <a:ext cx="11211983" cy="4572000"/>
          </a:xfrm>
          <a:prstGeom prst="rect">
            <a:avLst/>
          </a:prstGeom>
        </p:spPr>
        <p:txBody>
          <a:bodyPr vert="horz" wrap="square" lIns="0" tIns="0" rIns="0" bIns="0" rtlCol="0">
            <a:noAutofit/>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endParaRPr lang="en-GB" noProof="0" dirty="0"/>
          </a:p>
        </p:txBody>
      </p:sp>
      <p:sp>
        <p:nvSpPr>
          <p:cNvPr id="6" name="Slide Number Placeholder 5"/>
          <p:cNvSpPr>
            <a:spLocks noGrp="1"/>
          </p:cNvSpPr>
          <p:nvPr>
            <p:ph type="sldNum" sz="quarter" idx="4"/>
          </p:nvPr>
        </p:nvSpPr>
        <p:spPr bwMode="gray">
          <a:xfrm>
            <a:off x="9992643" y="6537600"/>
            <a:ext cx="192000" cy="144000"/>
          </a:xfrm>
          <a:prstGeom prst="rect">
            <a:avLst/>
          </a:prstGeom>
        </p:spPr>
        <p:txBody>
          <a:bodyPr vert="horz" wrap="none" lIns="0" tIns="0" rIns="0" bIns="0" rtlCol="0" anchor="ctr">
            <a:noAutofit/>
          </a:bodyPr>
          <a:lstStyle>
            <a:lvl1pPr algn="r">
              <a:defRPr sz="900" b="1">
                <a:solidFill>
                  <a:schemeClr val="tx1"/>
                </a:solidFill>
                <a:latin typeface="+mn-lt"/>
                <a:cs typeface="Arial" pitchFamily="34" charset="0"/>
              </a:defRPr>
            </a:lvl1pPr>
          </a:lstStyle>
          <a:p>
            <a:fld id="{D34DACC3-9742-4940-92E6-4CAB853A3218}" type="slidenum">
              <a:rPr lang="en-GB" noProof="0" smtClean="0"/>
              <a:pPr/>
              <a:t>‹#›</a:t>
            </a:fld>
            <a:endParaRPr lang="en-GB" noProof="0" dirty="0"/>
          </a:p>
        </p:txBody>
      </p:sp>
      <p:sp>
        <p:nvSpPr>
          <p:cNvPr id="4" name="Date Placeholder 3"/>
          <p:cNvSpPr>
            <a:spLocks noGrp="1"/>
          </p:cNvSpPr>
          <p:nvPr>
            <p:ph type="dt" sz="half" idx="2"/>
          </p:nvPr>
        </p:nvSpPr>
        <p:spPr bwMode="gray">
          <a:xfrm>
            <a:off x="488951" y="6539162"/>
            <a:ext cx="2880000" cy="144000"/>
          </a:xfrm>
          <a:prstGeom prst="rect">
            <a:avLst/>
          </a:prstGeom>
        </p:spPr>
        <p:txBody>
          <a:bodyPr vert="horz" wrap="square" lIns="0" tIns="0" rIns="0" bIns="0" rtlCol="0" anchor="ctr">
            <a:noAutofit/>
          </a:bodyPr>
          <a:lstStyle>
            <a:lvl1pPr algn="l">
              <a:defRPr sz="900" b="0">
                <a:solidFill>
                  <a:schemeClr val="tx1"/>
                </a:solidFill>
                <a:latin typeface="+mn-lt"/>
                <a:cs typeface="Arial" pitchFamily="34" charset="0"/>
              </a:defRPr>
            </a:lvl1pPr>
          </a:lstStyle>
          <a:p>
            <a:r>
              <a:rPr lang="en-GB" noProof="0" dirty="0"/>
              <a:t>30/10/2015</a:t>
            </a:r>
          </a:p>
        </p:txBody>
      </p:sp>
      <p:pic>
        <p:nvPicPr>
          <p:cNvPr id="5" name="Picture 4"/>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0376644" y="6507853"/>
            <a:ext cx="1472457" cy="212034"/>
          </a:xfrm>
          <a:prstGeom prst="rect">
            <a:avLst/>
          </a:prstGeom>
        </p:spPr>
      </p:pic>
      <p:sp>
        <p:nvSpPr>
          <p:cNvPr id="7" name="Footer Placeholder 6"/>
          <p:cNvSpPr>
            <a:spLocks noGrp="1"/>
          </p:cNvSpPr>
          <p:nvPr>
            <p:ph type="ftr" sz="quarter" idx="3"/>
          </p:nvPr>
        </p:nvSpPr>
        <p:spPr>
          <a:xfrm>
            <a:off x="6316133" y="6538126"/>
            <a:ext cx="2880000" cy="144000"/>
          </a:xfrm>
          <a:prstGeom prst="rect">
            <a:avLst/>
          </a:prstGeom>
        </p:spPr>
        <p:txBody>
          <a:bodyPr vert="horz" wrap="square" lIns="0" tIns="0" rIns="0" bIns="0" rtlCol="0" anchor="ctr">
            <a:noAutofit/>
          </a:bodyPr>
          <a:lstStyle>
            <a:lvl1pPr>
              <a:defRPr lang="en-US" sz="900" b="0" dirty="0">
                <a:cs typeface="Arial" pitchFamily="34" charset="0"/>
              </a:defRPr>
            </a:lvl1pPr>
          </a:lstStyle>
          <a:p>
            <a:r>
              <a:rPr lang="en-GB" noProof="0" dirty="0"/>
              <a:t>Footer or alternate date</a:t>
            </a:r>
          </a:p>
        </p:txBody>
      </p:sp>
    </p:spTree>
  </p:cSld>
  <p:clrMap bg1="lt1" tx1="dk1" bg2="lt2" tx2="dk2" accent1="accent1" accent2="accent2" accent3="accent3" accent4="accent4" accent5="accent5" accent6="accent6" hlink="hlink" folHlink="folHlink"/>
  <p:sldLayoutIdLst>
    <p:sldLayoutId id="2147483773" r:id="rId1"/>
    <p:sldLayoutId id="2147483775" r:id="rId2"/>
    <p:sldLayoutId id="2147483650" r:id="rId3"/>
    <p:sldLayoutId id="2147483788" r:id="rId4"/>
    <p:sldLayoutId id="2147483652" r:id="rId5"/>
    <p:sldLayoutId id="2147483789" r:id="rId6"/>
    <p:sldLayoutId id="2147483654" r:id="rId7"/>
    <p:sldLayoutId id="2147483790" r:id="rId8"/>
    <p:sldLayoutId id="2147483655" r:id="rId9"/>
    <p:sldLayoutId id="2147483784" r:id="rId10"/>
    <p:sldLayoutId id="2147483787" r:id="rId11"/>
    <p:sldLayoutId id="2147483772" r:id="rId12"/>
    <p:sldLayoutId id="2147483660" r:id="rId13"/>
    <p:sldLayoutId id="2147483769" r:id="rId14"/>
    <p:sldLayoutId id="2147483782" r:id="rId15"/>
    <p:sldLayoutId id="2147483783" r:id="rId16"/>
    <p:sldLayoutId id="2147483792" r:id="rId17"/>
    <p:sldLayoutId id="2147483785" r:id="rId18"/>
    <p:sldLayoutId id="2147483786" r:id="rId19"/>
    <p:sldLayoutId id="2147483791" r:id="rId20"/>
  </p:sldLayoutIdLst>
  <p:hf hdr="0"/>
  <p:txStyles>
    <p:titleStyle>
      <a:lvl1pPr algn="l" defTabSz="457200" rtl="0" eaLnBrk="1" latinLnBrk="0" hangingPunct="1">
        <a:spcBef>
          <a:spcPct val="0"/>
        </a:spcBef>
        <a:buNone/>
        <a:defRPr sz="2600" b="1" kern="1200">
          <a:solidFill>
            <a:schemeClr val="tx2"/>
          </a:solidFill>
          <a:latin typeface="+mj-lt"/>
          <a:ea typeface="+mj-ea"/>
          <a:cs typeface="Arial" pitchFamily="34" charset="0"/>
        </a:defRPr>
      </a:lvl1pPr>
    </p:titleStyle>
    <p:bodyStyle>
      <a:lvl1pPr marL="182880" indent="-182880" algn="l" defTabSz="457200" rtl="0" eaLnBrk="1" latinLnBrk="0" hangingPunct="1">
        <a:spcBef>
          <a:spcPts val="1000"/>
        </a:spcBef>
        <a:buClr>
          <a:schemeClr val="tx2"/>
        </a:buClr>
        <a:buFont typeface="Arial"/>
        <a:buChar char="•"/>
        <a:defRPr sz="2000" kern="1200">
          <a:solidFill>
            <a:schemeClr val="tx1"/>
          </a:solidFill>
          <a:latin typeface="+mn-lt"/>
          <a:ea typeface="+mn-ea"/>
          <a:cs typeface="Arial" pitchFamily="34" charset="0"/>
        </a:defRPr>
      </a:lvl1pPr>
      <a:lvl2pPr marL="365760" indent="-183600" algn="l" defTabSz="457200" rtl="0" eaLnBrk="1" latinLnBrk="0" hangingPunct="1">
        <a:spcBef>
          <a:spcPts val="600"/>
        </a:spcBef>
        <a:buClr>
          <a:srgbClr val="565A5C"/>
        </a:buClr>
        <a:buFont typeface="Arial" pitchFamily="34" charset="0"/>
        <a:buChar char="•"/>
        <a:defRPr sz="1800" kern="1200">
          <a:solidFill>
            <a:schemeClr val="tx1"/>
          </a:solidFill>
          <a:latin typeface="+mn-lt"/>
          <a:ea typeface="+mn-ea"/>
          <a:cs typeface="Arial" pitchFamily="34" charset="0"/>
        </a:defRPr>
      </a:lvl2pPr>
      <a:lvl3pPr marL="550800" indent="-182880" algn="l" defTabSz="457200" rtl="0" eaLnBrk="1" latinLnBrk="0" hangingPunct="1">
        <a:spcBef>
          <a:spcPts val="400"/>
        </a:spcBef>
        <a:buClr>
          <a:schemeClr val="tx1"/>
        </a:buClr>
        <a:buFont typeface="Arial" pitchFamily="34" charset="0"/>
        <a:buChar char="•"/>
        <a:defRPr sz="1400" kern="1200">
          <a:solidFill>
            <a:schemeClr val="tx1"/>
          </a:solidFill>
          <a:latin typeface="+mn-lt"/>
          <a:ea typeface="+mn-ea"/>
          <a:cs typeface="Arial" pitchFamily="34" charset="0"/>
        </a:defRPr>
      </a:lvl3pPr>
      <a:lvl4pPr marL="734400" indent="-182880" algn="l" defTabSz="457200" rtl="0" eaLnBrk="1" latinLnBrk="0" hangingPunct="1">
        <a:spcBef>
          <a:spcPts val="300"/>
        </a:spcBef>
        <a:buClr>
          <a:schemeClr val="tx1"/>
        </a:buClr>
        <a:buFont typeface="Arial" pitchFamily="34" charset="0"/>
        <a:buChar char="•"/>
        <a:defRPr sz="1200" kern="1200">
          <a:solidFill>
            <a:schemeClr val="tx1"/>
          </a:solidFill>
          <a:latin typeface="+mn-lt"/>
          <a:ea typeface="+mn-ea"/>
          <a:cs typeface="Arial" pitchFamily="34" charset="0"/>
        </a:defRPr>
      </a:lvl4pPr>
      <a:lvl5pPr marL="918000" indent="-182880" algn="l" defTabSz="457200" rtl="0" eaLnBrk="1" latinLnBrk="0" hangingPunct="1">
        <a:spcBef>
          <a:spcPts val="300"/>
        </a:spcBef>
        <a:buClr>
          <a:schemeClr val="tx1"/>
        </a:buClr>
        <a:buFont typeface="Arial" pitchFamily="34" charset="0"/>
        <a:buChar char="•"/>
        <a:defRPr sz="1100" kern="1200">
          <a:solidFill>
            <a:schemeClr val="tx1"/>
          </a:solidFill>
          <a:latin typeface="+mn-lt"/>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notesSlide" Target="../notesSlides/notesSlide21.xml"/><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3.xml"/><Relationship Id="rId1" Type="http://schemas.openxmlformats.org/officeDocument/2006/relationships/slideLayout" Target="../slideLayouts/slideLayout17.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9.xml"/><Relationship Id="rId1" Type="http://schemas.openxmlformats.org/officeDocument/2006/relationships/slideLayout" Target="../slideLayouts/slideLayout17.xml"/><Relationship Id="rId4" Type="http://schemas.openxmlformats.org/officeDocument/2006/relationships/image" Target="../media/image30.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0.jfif"/><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8" name="Title 47"/>
          <p:cNvSpPr>
            <a:spLocks noGrp="1"/>
          </p:cNvSpPr>
          <p:nvPr>
            <p:ph type="ctrTitle"/>
          </p:nvPr>
        </p:nvSpPr>
        <p:spPr>
          <a:xfrm>
            <a:off x="1844412" y="1999342"/>
            <a:ext cx="5214479" cy="492443"/>
          </a:xfrm>
        </p:spPr>
        <p:txBody>
          <a:bodyPr/>
          <a:lstStyle/>
          <a:p>
            <a:r>
              <a:rPr lang="zh-CN" altLang="en-US" sz="3600" dirty="0">
                <a:latin typeface="微软雅黑" panose="020B0503020204020204" pitchFamily="34" charset="-122"/>
                <a:ea typeface="微软雅黑" panose="020B0503020204020204" pitchFamily="34" charset="-122"/>
              </a:rPr>
              <a:t>美国对华</a:t>
            </a:r>
            <a:r>
              <a:rPr lang="en-US" altLang="zh-CN" sz="3600" dirty="0">
                <a:latin typeface="微软雅黑" panose="020B0503020204020204" pitchFamily="34" charset="-122"/>
                <a:ea typeface="微软雅黑" panose="020B0503020204020204" pitchFamily="34" charset="-122"/>
              </a:rPr>
              <a:t>301</a:t>
            </a:r>
            <a:r>
              <a:rPr lang="zh-CN" altLang="en-US" sz="3600" dirty="0">
                <a:latin typeface="微软雅黑" panose="020B0503020204020204" pitchFamily="34" charset="-122"/>
                <a:ea typeface="微软雅黑" panose="020B0503020204020204" pitchFamily="34" charset="-122"/>
              </a:rPr>
              <a:t>征税措施及产品排除程序</a:t>
            </a:r>
            <a:endParaRPr lang="zh-CN" altLang="en-US" sz="2800" dirty="0">
              <a:latin typeface="微软雅黑" panose="020B0503020204020204" pitchFamily="34" charset="-122"/>
              <a:ea typeface="微软雅黑" panose="020B0503020204020204" pitchFamily="34" charset="-122"/>
            </a:endParaRPr>
          </a:p>
        </p:txBody>
      </p:sp>
      <p:sp>
        <p:nvSpPr>
          <p:cNvPr id="51" name="Text Placeholder 50"/>
          <p:cNvSpPr>
            <a:spLocks noGrp="1"/>
          </p:cNvSpPr>
          <p:nvPr>
            <p:ph type="body" sz="quarter" idx="11"/>
          </p:nvPr>
        </p:nvSpPr>
        <p:spPr>
          <a:xfrm>
            <a:off x="1844412" y="3052780"/>
            <a:ext cx="5082861" cy="553998"/>
          </a:xfrm>
        </p:spPr>
        <p:txBody>
          <a:bodyPr/>
          <a:lstStyle/>
          <a:p>
            <a:r>
              <a:rPr lang="en-US" altLang="zh-CN" sz="2800" dirty="0">
                <a:latin typeface="Arial Unicode MS" panose="020B0604020202020204" pitchFamily="34" charset="-122"/>
                <a:ea typeface="Arial Unicode MS" panose="020B0604020202020204" pitchFamily="34" charset="-122"/>
                <a:cs typeface="Arial Unicode MS" panose="020B0604020202020204" pitchFamily="34" charset="-122"/>
              </a:rPr>
              <a:t>U.S. Section 301 Measure and Products Exclusion procedure</a:t>
            </a:r>
          </a:p>
        </p:txBody>
      </p:sp>
      <p:sp>
        <p:nvSpPr>
          <p:cNvPr id="33" name="Slide Number Placeholder 32"/>
          <p:cNvSpPr>
            <a:spLocks noGrp="1"/>
          </p:cNvSpPr>
          <p:nvPr>
            <p:ph type="sldNum" sz="quarter" idx="17"/>
          </p:nvPr>
        </p:nvSpPr>
        <p:spPr/>
        <p:txBody>
          <a:bodyPr/>
          <a:lstStyle/>
          <a:p>
            <a:fld id="{D34DACC3-9742-4940-92E6-4CAB853A3218}" type="slidenum">
              <a:rPr lang="en-US" altLang="zh-CN" smtClean="0"/>
              <a:pPr/>
              <a:t>1</a:t>
            </a:fld>
            <a:endParaRPr lang="zh-CN" altLang="en-US" dirty="0"/>
          </a:p>
        </p:txBody>
      </p:sp>
      <p:sp>
        <p:nvSpPr>
          <p:cNvPr id="10" name="Text Placeholder 50"/>
          <p:cNvSpPr>
            <a:spLocks noGrp="1"/>
          </p:cNvSpPr>
          <p:nvPr>
            <p:ph type="body" sz="quarter" idx="11"/>
          </p:nvPr>
        </p:nvSpPr>
        <p:spPr>
          <a:xfrm>
            <a:off x="1890712" y="4860975"/>
            <a:ext cx="6499501" cy="701099"/>
          </a:xfrm>
          <a:effectLst>
            <a:outerShdw blurRad="50800" dist="38100" algn="l" rotWithShape="0">
              <a:prstClr val="black">
                <a:alpha val="40000"/>
              </a:prstClr>
            </a:outerShdw>
          </a:effectLst>
          <a:scene3d>
            <a:camera prst="orthographicFront"/>
            <a:lightRig rig="threePt" dir="t"/>
          </a:scene3d>
          <a:sp3d>
            <a:bevelT/>
          </a:sp3d>
        </p:spPr>
        <p:txBody>
          <a:bodyPr/>
          <a:lstStyle/>
          <a:p>
            <a:endParaRPr lang="en-US" altLang="zh-CN" sz="1400" dirty="0">
              <a:effectLst>
                <a:outerShdw blurRad="38100" dist="38100" dir="2700000" algn="tl">
                  <a:srgbClr val="000000">
                    <a:alpha val="43137"/>
                  </a:srgbClr>
                </a:outerShdw>
              </a:effectLst>
            </a:endParaRPr>
          </a:p>
          <a:p>
            <a:r>
              <a:rPr lang="zh-CN" altLang="en-US" sz="1800" dirty="0">
                <a:effectLst>
                  <a:outerShdw blurRad="38100" dist="38100" dir="2700000" algn="tl">
                    <a:srgbClr val="000000">
                      <a:alpha val="43137"/>
                    </a:srgbClr>
                  </a:outerShdw>
                </a:effectLst>
                <a:latin typeface="Arial" panose="020B0604020202020204" pitchFamily="34" charset="0"/>
                <a:ea typeface="微软雅黑" panose="020B0503020204020204" pitchFamily="34" charset="-122"/>
              </a:rPr>
              <a:t>大成律师事务所   </a:t>
            </a:r>
            <a:r>
              <a:rPr lang="zh-CN" altLang="en-US" sz="1800" i="1" dirty="0">
                <a:effectLst>
                  <a:outerShdw blurRad="38100" dist="38100" dir="2700000" algn="tl">
                    <a:srgbClr val="000000">
                      <a:alpha val="43137"/>
                    </a:srgbClr>
                  </a:outerShdw>
                </a:effectLst>
                <a:latin typeface="Arial" panose="020B0604020202020204" pitchFamily="34" charset="0"/>
                <a:ea typeface="微软雅黑" panose="020B0503020204020204" pitchFamily="34" charset="-122"/>
              </a:rPr>
              <a:t>合伙人    </a:t>
            </a:r>
            <a:r>
              <a:rPr lang="zh-CN" altLang="en-US" sz="1800" b="0" dirty="0">
                <a:latin typeface="Arial" panose="020B0604020202020204" pitchFamily="34" charset="0"/>
                <a:ea typeface="微软雅黑" panose="020B0503020204020204" pitchFamily="34" charset="-122"/>
              </a:rPr>
              <a:t>孙磊</a:t>
            </a:r>
            <a:endParaRPr lang="en-US" altLang="zh-CN" sz="1800" b="0" dirty="0">
              <a:latin typeface="Arial" panose="020B0604020202020204" pitchFamily="34" charset="0"/>
              <a:ea typeface="微软雅黑" panose="020B0503020204020204" pitchFamily="34" charset="-122"/>
            </a:endParaRPr>
          </a:p>
          <a:p>
            <a:endParaRPr lang="en-US" altLang="zh-CN" sz="2000" i="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r>
              <a:rPr lang="zh-CN" altLang="en-US" sz="1100" b="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山东省商务厅      </a:t>
            </a:r>
            <a:r>
              <a:rPr lang="en-US" altLang="zh-CN" sz="1100" b="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2020</a:t>
            </a:r>
            <a:r>
              <a:rPr lang="zh-CN" altLang="en-US" sz="1100" b="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年</a:t>
            </a:r>
            <a:r>
              <a:rPr lang="en-US" altLang="zh-CN" sz="1100" b="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8</a:t>
            </a:r>
            <a:r>
              <a:rPr lang="zh-CN" altLang="en-US" sz="1100" b="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月</a:t>
            </a:r>
            <a:r>
              <a:rPr lang="en-US" altLang="zh-CN" sz="1100" b="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13</a:t>
            </a:r>
            <a:r>
              <a:rPr lang="zh-CN" altLang="en-US" sz="1100" b="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日</a:t>
            </a:r>
            <a:endParaRPr lang="en-US" altLang="zh-CN" sz="1100" b="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endParaRPr lang="en-US" altLang="zh-CN" sz="1200" dirty="0"/>
          </a:p>
        </p:txBody>
      </p:sp>
      <p:pic>
        <p:nvPicPr>
          <p:cNvPr id="3" name="Picture 2">
            <a:extLst>
              <a:ext uri="{FF2B5EF4-FFF2-40B4-BE49-F238E27FC236}">
                <a16:creationId xmlns:a16="http://schemas.microsoft.com/office/drawing/2014/main" id="{2EBF8D13-CC63-4CA7-A637-B8B626C4A7AE}"/>
              </a:ext>
            </a:extLst>
          </p:cNvPr>
          <p:cNvPicPr>
            <a:picLocks noChangeAspect="1"/>
          </p:cNvPicPr>
          <p:nvPr/>
        </p:nvPicPr>
        <p:blipFill>
          <a:blip r:embed="rId4"/>
          <a:stretch>
            <a:fillRect/>
          </a:stretch>
        </p:blipFill>
        <p:spPr>
          <a:xfrm>
            <a:off x="10515600" y="5383557"/>
            <a:ext cx="1089332" cy="1119164"/>
          </a:xfrm>
          <a:prstGeom prst="rect">
            <a:avLst/>
          </a:prstGeom>
        </p:spPr>
      </p:pic>
    </p:spTree>
    <p:extLst>
      <p:ext uri="{BB962C8B-B14F-4D97-AF65-F5344CB8AC3E}">
        <p14:creationId xmlns:p14="http://schemas.microsoft.com/office/powerpoint/2010/main" val="959827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1111797" y="433205"/>
            <a:ext cx="9925549" cy="532024"/>
          </a:xfrm>
        </p:spPr>
        <p:txBody>
          <a:bodyPr/>
          <a:lstStyle/>
          <a:p>
            <a:r>
              <a:rPr lang="zh-CN" altLang="en-US" sz="36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美国的贸易救济体系</a:t>
            </a:r>
            <a:r>
              <a:rPr lang="en-US" altLang="zh-CN" sz="2800" b="0" dirty="0">
                <a:latin typeface="微软雅黑" panose="020B0503020204020204" pitchFamily="34" charset="-122"/>
                <a:ea typeface="微软雅黑" panose="020B0503020204020204" pitchFamily="34" charset="-122"/>
                <a:cs typeface="Arial Unicode MS" panose="020B0604020202020204" pitchFamily="34" charset="-122"/>
              </a:rPr>
              <a:t>——</a:t>
            </a:r>
            <a:r>
              <a:rPr lang="zh-CN" altLang="en-US" sz="2800" b="0" dirty="0">
                <a:latin typeface="微软雅黑" panose="020B0503020204020204" pitchFamily="34" charset="-122"/>
                <a:ea typeface="微软雅黑" panose="020B0503020204020204" pitchFamily="34" charset="-122"/>
                <a:cs typeface="Arial Unicode MS" panose="020B0604020202020204" pitchFamily="34" charset="-122"/>
              </a:rPr>
              <a:t>非常规性措施</a:t>
            </a:r>
            <a:endParaRPr lang="zh-CN" altLang="en-US" b="0" dirty="0">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4" name="Date Placeholder 3"/>
          <p:cNvSpPr>
            <a:spLocks noGrp="1"/>
          </p:cNvSpPr>
          <p:nvPr>
            <p:ph type="dt" sz="half" idx="17"/>
          </p:nvPr>
        </p:nvSpPr>
        <p:spPr/>
        <p:txBody>
          <a:bodyPr/>
          <a:lstStyle/>
          <a:p>
            <a:r>
              <a:rPr lang="en-US" altLang="zh-CN" dirty="0"/>
              <a:t>2020</a:t>
            </a:r>
            <a:r>
              <a:rPr lang="zh-CN" altLang="en-US" dirty="0"/>
              <a:t>年</a:t>
            </a:r>
            <a:r>
              <a:rPr lang="en-US" altLang="zh-CN" dirty="0"/>
              <a:t>8</a:t>
            </a:r>
            <a:r>
              <a:rPr lang="zh-CN" altLang="en-US" dirty="0"/>
              <a:t>月</a:t>
            </a:r>
            <a:r>
              <a:rPr lang="en-US" altLang="zh-CN" dirty="0"/>
              <a:t>13</a:t>
            </a:r>
            <a:r>
              <a:rPr lang="zh-CN" altLang="en-US" dirty="0"/>
              <a:t>日</a:t>
            </a:r>
          </a:p>
        </p:txBody>
      </p:sp>
      <p:sp>
        <p:nvSpPr>
          <p:cNvPr id="24" name="Footer Placeholder 23"/>
          <p:cNvSpPr>
            <a:spLocks noGrp="1"/>
          </p:cNvSpPr>
          <p:nvPr>
            <p:ph type="ftr" sz="quarter" idx="18"/>
          </p:nvPr>
        </p:nvSpPr>
        <p:spPr/>
        <p:txBody>
          <a:bodyPr/>
          <a:lstStyle/>
          <a:p>
            <a:r>
              <a:rPr lang="zh-CN" altLang="en-US" dirty="0"/>
              <a:t>山东省商务厅 </a:t>
            </a:r>
          </a:p>
        </p:txBody>
      </p:sp>
      <p:sp>
        <p:nvSpPr>
          <p:cNvPr id="2" name="Slide Number Placeholder 1"/>
          <p:cNvSpPr>
            <a:spLocks noGrp="1"/>
          </p:cNvSpPr>
          <p:nvPr>
            <p:ph type="sldNum" sz="quarter" idx="19"/>
          </p:nvPr>
        </p:nvSpPr>
        <p:spPr/>
        <p:txBody>
          <a:bodyPr/>
          <a:lstStyle/>
          <a:p>
            <a:fld id="{D34DACC3-9742-4940-92E6-4CAB853A3218}" type="slidenum">
              <a:rPr lang="en-US" altLang="zh-CN" smtClean="0"/>
              <a:pPr/>
              <a:t>10</a:t>
            </a:fld>
            <a:endParaRPr lang="zh-CN" altLang="en-US" dirty="0"/>
          </a:p>
        </p:txBody>
      </p:sp>
      <p:sp>
        <p:nvSpPr>
          <p:cNvPr id="31" name="矩形 30"/>
          <p:cNvSpPr/>
          <p:nvPr/>
        </p:nvSpPr>
        <p:spPr>
          <a:xfrm>
            <a:off x="5075331" y="4007305"/>
            <a:ext cx="1826141" cy="584775"/>
          </a:xfrm>
          <a:prstGeom prst="rect">
            <a:avLst/>
          </a:prstGeom>
          <a:noFill/>
        </p:spPr>
        <p:txBody>
          <a:bodyPr wrap="none" lIns="91440" tIns="45720" rIns="91440" bIns="45720">
            <a:spAutoFit/>
          </a:bodyPr>
          <a:lstStyle/>
          <a:p>
            <a:pPr algn="ctr"/>
            <a:r>
              <a:rPr lang="zh-CN" altLang="en-US" sz="3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微软雅黑" panose="020B0503020204020204" pitchFamily="34" charset="-122"/>
                <a:ea typeface="微软雅黑" panose="020B0503020204020204" pitchFamily="34" charset="-122"/>
              </a:rPr>
              <a:t>贸易利益</a:t>
            </a:r>
            <a:endParaRPr lang="zh-CN" altLang="en-US" sz="3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4" name="矩形 33"/>
          <p:cNvSpPr/>
          <p:nvPr/>
        </p:nvSpPr>
        <p:spPr>
          <a:xfrm>
            <a:off x="7275776" y="4007305"/>
            <a:ext cx="1826141" cy="584775"/>
          </a:xfrm>
          <a:prstGeom prst="rect">
            <a:avLst/>
          </a:prstGeom>
          <a:noFill/>
        </p:spPr>
        <p:txBody>
          <a:bodyPr wrap="none" lIns="91440" tIns="45720" rIns="91440" bIns="45720">
            <a:spAutoFit/>
          </a:bodyPr>
          <a:lstStyle/>
          <a:p>
            <a:pPr algn="ctr"/>
            <a:r>
              <a:rPr lang="zh-CN" altLang="en-US" sz="3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微软雅黑" panose="020B0503020204020204" pitchFamily="34" charset="-122"/>
                <a:ea typeface="微软雅黑" panose="020B0503020204020204" pitchFamily="34" charset="-122"/>
              </a:rPr>
              <a:t>知产政策</a:t>
            </a:r>
            <a:endParaRPr lang="zh-CN" altLang="en-US" sz="3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5" name="矩形 34"/>
          <p:cNvSpPr/>
          <p:nvPr/>
        </p:nvSpPr>
        <p:spPr>
          <a:xfrm>
            <a:off x="9476221" y="4007305"/>
            <a:ext cx="2236510" cy="584775"/>
          </a:xfrm>
          <a:prstGeom prst="rect">
            <a:avLst/>
          </a:prstGeom>
          <a:noFill/>
        </p:spPr>
        <p:txBody>
          <a:bodyPr wrap="none" lIns="91440" tIns="45720" rIns="91440" bIns="45720">
            <a:spAutoFit/>
          </a:bodyPr>
          <a:lstStyle/>
          <a:p>
            <a:pPr algn="ctr"/>
            <a:r>
              <a:rPr lang="zh-CN" altLang="en-US" sz="3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微软雅黑" panose="020B0503020204020204" pitchFamily="34" charset="-122"/>
                <a:ea typeface="微软雅黑" panose="020B0503020204020204" pitchFamily="34" charset="-122"/>
              </a:rPr>
              <a:t>贸易自由化</a:t>
            </a:r>
            <a:endParaRPr lang="zh-CN" altLang="en-US" sz="3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44" name="内容占位符 22"/>
          <p:cNvSpPr>
            <a:spLocks noGrp="1"/>
          </p:cNvSpPr>
          <p:nvPr>
            <p:ph sz="half" idx="1"/>
          </p:nvPr>
        </p:nvSpPr>
        <p:spPr>
          <a:xfrm>
            <a:off x="5075331" y="4708895"/>
            <a:ext cx="1507260" cy="896840"/>
          </a:xfrm>
        </p:spPr>
        <p:txBody>
          <a:bodyPr/>
          <a:lstStyle/>
          <a:p>
            <a:r>
              <a:rPr lang="zh-CN" altLang="en-US" sz="2000" dirty="0">
                <a:latin typeface="微软雅黑" panose="020B0503020204020204" pitchFamily="34" charset="-122"/>
                <a:ea typeface="微软雅黑" panose="020B0503020204020204" pitchFamily="34" charset="-122"/>
              </a:rPr>
              <a:t>约定权利</a:t>
            </a:r>
            <a:endParaRPr lang="en-US" altLang="zh-CN" sz="2000" dirty="0">
              <a:latin typeface="微软雅黑" panose="020B0503020204020204" pitchFamily="34" charset="-122"/>
              <a:ea typeface="微软雅黑" panose="020B0503020204020204" pitchFamily="34" charset="-122"/>
            </a:endParaRPr>
          </a:p>
          <a:p>
            <a:r>
              <a:rPr lang="zh-CN" altLang="en-US" sz="2000" dirty="0">
                <a:latin typeface="微软雅黑" panose="020B0503020204020204" pitchFamily="34" charset="-122"/>
                <a:ea typeface="微软雅黑" panose="020B0503020204020204" pitchFamily="34" charset="-122"/>
              </a:rPr>
              <a:t>酌定权利</a:t>
            </a:r>
            <a:endParaRPr lang="en-US" altLang="zh-CN" sz="2000" dirty="0">
              <a:latin typeface="微软雅黑" panose="020B0503020204020204" pitchFamily="34" charset="-122"/>
              <a:ea typeface="微软雅黑" panose="020B0503020204020204" pitchFamily="34" charset="-122"/>
            </a:endParaRPr>
          </a:p>
        </p:txBody>
      </p:sp>
      <p:sp>
        <p:nvSpPr>
          <p:cNvPr id="45" name="内容占位符 22"/>
          <p:cNvSpPr>
            <a:spLocks noGrp="1"/>
          </p:cNvSpPr>
          <p:nvPr>
            <p:ph sz="half" idx="1"/>
          </p:nvPr>
        </p:nvSpPr>
        <p:spPr>
          <a:xfrm>
            <a:off x="7275776" y="4708895"/>
            <a:ext cx="1507260" cy="896840"/>
          </a:xfrm>
        </p:spPr>
        <p:txBody>
          <a:bodyPr/>
          <a:lstStyle/>
          <a:p>
            <a:r>
              <a:rPr lang="zh-CN" altLang="en-US" sz="2000" dirty="0">
                <a:latin typeface="微软雅黑" panose="020B0503020204020204" pitchFamily="34" charset="-122"/>
                <a:ea typeface="微软雅黑" panose="020B0503020204020204" pitchFamily="34" charset="-122"/>
              </a:rPr>
              <a:t>知产保护</a:t>
            </a:r>
            <a:endParaRPr lang="en-US" altLang="zh-CN" sz="2000" dirty="0">
              <a:latin typeface="微软雅黑" panose="020B0503020204020204" pitchFamily="34" charset="-122"/>
              <a:ea typeface="微软雅黑" panose="020B0503020204020204" pitchFamily="34" charset="-122"/>
            </a:endParaRPr>
          </a:p>
          <a:p>
            <a:r>
              <a:rPr lang="zh-CN" altLang="en-US" sz="2000" dirty="0">
                <a:latin typeface="微软雅黑" panose="020B0503020204020204" pitchFamily="34" charset="-122"/>
                <a:ea typeface="微软雅黑" panose="020B0503020204020204" pitchFamily="34" charset="-122"/>
              </a:rPr>
              <a:t>政策法规</a:t>
            </a:r>
            <a:endParaRPr lang="en-US" altLang="zh-CN" sz="2000" dirty="0">
              <a:latin typeface="微软雅黑" panose="020B0503020204020204" pitchFamily="34" charset="-122"/>
              <a:ea typeface="微软雅黑" panose="020B0503020204020204" pitchFamily="34" charset="-122"/>
            </a:endParaRPr>
          </a:p>
        </p:txBody>
      </p:sp>
      <p:sp>
        <p:nvSpPr>
          <p:cNvPr id="46" name="内容占位符 22"/>
          <p:cNvSpPr>
            <a:spLocks noGrp="1"/>
          </p:cNvSpPr>
          <p:nvPr>
            <p:ph sz="half" idx="1"/>
          </p:nvPr>
        </p:nvSpPr>
        <p:spPr>
          <a:xfrm>
            <a:off x="9476221" y="4708895"/>
            <a:ext cx="1507260" cy="896840"/>
          </a:xfrm>
        </p:spPr>
        <p:txBody>
          <a:bodyPr/>
          <a:lstStyle/>
          <a:p>
            <a:r>
              <a:rPr lang="zh-CN" altLang="en-US" sz="2000" dirty="0">
                <a:latin typeface="微软雅黑" panose="020B0503020204020204" pitchFamily="34" charset="-122"/>
                <a:ea typeface="微软雅黑" panose="020B0503020204020204" pitchFamily="34" charset="-122"/>
              </a:rPr>
              <a:t>市场准入</a:t>
            </a:r>
            <a:endParaRPr lang="en-US" altLang="zh-CN" sz="2000" dirty="0">
              <a:latin typeface="微软雅黑" panose="020B0503020204020204" pitchFamily="34" charset="-122"/>
              <a:ea typeface="微软雅黑" panose="020B0503020204020204" pitchFamily="34" charset="-122"/>
            </a:endParaRPr>
          </a:p>
          <a:p>
            <a:r>
              <a:rPr lang="zh-CN" altLang="en-US" sz="2000" dirty="0">
                <a:latin typeface="微软雅黑" panose="020B0503020204020204" pitchFamily="34" charset="-122"/>
                <a:ea typeface="微软雅黑" panose="020B0503020204020204" pitchFamily="34" charset="-122"/>
              </a:rPr>
              <a:t>自由贸易</a:t>
            </a:r>
            <a:endParaRPr lang="en-US" altLang="zh-CN" sz="2000" dirty="0">
              <a:latin typeface="微软雅黑" panose="020B0503020204020204" pitchFamily="34" charset="-122"/>
              <a:ea typeface="微软雅黑" panose="020B0503020204020204" pitchFamily="34" charset="-122"/>
            </a:endParaRPr>
          </a:p>
        </p:txBody>
      </p:sp>
      <p:grpSp>
        <p:nvGrpSpPr>
          <p:cNvPr id="40" name="组合 39"/>
          <p:cNvGrpSpPr/>
          <p:nvPr/>
        </p:nvGrpSpPr>
        <p:grpSpPr>
          <a:xfrm>
            <a:off x="7275776" y="1732665"/>
            <a:ext cx="2045217" cy="1941581"/>
            <a:chOff x="6545829" y="3690743"/>
            <a:chExt cx="2045217" cy="1941581"/>
          </a:xfrm>
        </p:grpSpPr>
        <p:sp>
          <p:nvSpPr>
            <p:cNvPr id="32" name="禁止符 31"/>
            <p:cNvSpPr/>
            <p:nvPr/>
          </p:nvSpPr>
          <p:spPr>
            <a:xfrm>
              <a:off x="6545829" y="3690743"/>
              <a:ext cx="1998482" cy="1941581"/>
            </a:xfrm>
            <a:prstGeom prst="noSmoking">
              <a:avLst/>
            </a:prstGeom>
            <a:solidFill>
              <a:schemeClr val="accent5">
                <a:alpha val="84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err="1">
                <a:solidFill>
                  <a:schemeClr val="bg2"/>
                </a:solidFill>
              </a:endParaRPr>
            </a:p>
          </p:txBody>
        </p:sp>
        <p:sp>
          <p:nvSpPr>
            <p:cNvPr id="33" name="文本框 32"/>
            <p:cNvSpPr txBox="1"/>
            <p:nvPr/>
          </p:nvSpPr>
          <p:spPr>
            <a:xfrm>
              <a:off x="6719336" y="4316190"/>
              <a:ext cx="1871710" cy="584775"/>
            </a:xfrm>
            <a:prstGeom prst="rect">
              <a:avLst/>
            </a:prstGeom>
            <a:noFill/>
          </p:spPr>
          <p:txBody>
            <a:bodyPr wrap="square" rtlCol="0">
              <a:spAutoFit/>
            </a:bodyPr>
            <a:lstStyle/>
            <a:p>
              <a:r>
                <a:rPr lang="zh-CN" altLang="en-US" sz="3200" b="1" dirty="0">
                  <a:ln w="9525">
                    <a:solidFill>
                      <a:schemeClr val="bg1"/>
                    </a:solidFill>
                    <a:prstDash val="solid"/>
                  </a:ln>
                  <a:effectLst>
                    <a:outerShdw blurRad="12700" dist="38100" dir="2700000" algn="tl" rotWithShape="0">
                      <a:schemeClr val="bg1">
                        <a:lumMod val="50000"/>
                      </a:schemeClr>
                    </a:outerShdw>
                  </a:effectLst>
                  <a:latin typeface="微软雅黑" panose="020B0503020204020204" pitchFamily="34" charset="-122"/>
                  <a:ea typeface="微软雅黑" panose="020B0503020204020204" pitchFamily="34" charset="-122"/>
                </a:rPr>
                <a:t>特殊</a:t>
              </a:r>
              <a:r>
                <a:rPr lang="en-US" altLang="zh-CN" sz="3200" b="1" dirty="0">
                  <a:ln w="9525">
                    <a:solidFill>
                      <a:schemeClr val="bg1"/>
                    </a:solidFill>
                    <a:prstDash val="solid"/>
                  </a:ln>
                  <a:effectLst>
                    <a:outerShdw blurRad="12700" dist="38100" dir="2700000" algn="tl" rotWithShape="0">
                      <a:schemeClr val="bg1">
                        <a:lumMod val="50000"/>
                      </a:schemeClr>
                    </a:outerShdw>
                  </a:effectLst>
                  <a:latin typeface="微软雅黑" panose="020B0503020204020204" pitchFamily="34" charset="-122"/>
                  <a:ea typeface="微软雅黑" panose="020B0503020204020204" pitchFamily="34" charset="-122"/>
                </a:rPr>
                <a:t>301</a:t>
              </a:r>
              <a:endParaRPr lang="zh-CN" altLang="en-US" sz="3200" b="1" dirty="0">
                <a:ln w="9525">
                  <a:solidFill>
                    <a:schemeClr val="bg1"/>
                  </a:solidFill>
                  <a:prstDash val="solid"/>
                </a:ln>
                <a:effectLst>
                  <a:outerShdw blurRad="12700" dist="38100" dir="2700000" algn="tl" rotWithShape="0">
                    <a:schemeClr val="bg1">
                      <a:lumMod val="50000"/>
                    </a:schemeClr>
                  </a:outerShdw>
                </a:effectLst>
                <a:latin typeface="微软雅黑" panose="020B0503020204020204" pitchFamily="34" charset="-122"/>
                <a:ea typeface="微软雅黑" panose="020B0503020204020204" pitchFamily="34" charset="-122"/>
              </a:endParaRPr>
            </a:p>
          </p:txBody>
        </p:sp>
      </p:grpSp>
      <p:grpSp>
        <p:nvGrpSpPr>
          <p:cNvPr id="37" name="组合 36"/>
          <p:cNvGrpSpPr/>
          <p:nvPr/>
        </p:nvGrpSpPr>
        <p:grpSpPr>
          <a:xfrm>
            <a:off x="5075331" y="1732664"/>
            <a:ext cx="1998482" cy="1941581"/>
            <a:chOff x="1619363" y="3660203"/>
            <a:chExt cx="1998482" cy="1941581"/>
          </a:xfrm>
        </p:grpSpPr>
        <p:sp>
          <p:nvSpPr>
            <p:cNvPr id="38" name="禁止符 37"/>
            <p:cNvSpPr/>
            <p:nvPr/>
          </p:nvSpPr>
          <p:spPr>
            <a:xfrm>
              <a:off x="1619363" y="3660203"/>
              <a:ext cx="1998482" cy="1941581"/>
            </a:xfrm>
            <a:prstGeom prst="noSmoking">
              <a:avLst/>
            </a:prstGeom>
            <a:solidFill>
              <a:schemeClr val="accent5">
                <a:alpha val="84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err="1">
                <a:solidFill>
                  <a:schemeClr val="bg2"/>
                </a:solidFill>
              </a:endParaRPr>
            </a:p>
          </p:txBody>
        </p:sp>
        <p:sp>
          <p:nvSpPr>
            <p:cNvPr id="39" name="文本框 38"/>
            <p:cNvSpPr txBox="1"/>
            <p:nvPr/>
          </p:nvSpPr>
          <p:spPr>
            <a:xfrm>
              <a:off x="2114096" y="4315322"/>
              <a:ext cx="1136578" cy="646331"/>
            </a:xfrm>
            <a:prstGeom prst="rect">
              <a:avLst/>
            </a:prstGeom>
            <a:noFill/>
          </p:spPr>
          <p:txBody>
            <a:bodyPr wrap="square" rtlCol="0">
              <a:spAutoFit/>
            </a:bodyPr>
            <a:lstStyle/>
            <a:p>
              <a:r>
                <a:rPr lang="en-US" altLang="zh-CN" sz="3600" b="1" dirty="0">
                  <a:ln w="9525">
                    <a:solidFill>
                      <a:schemeClr val="bg1"/>
                    </a:solidFill>
                    <a:prstDash val="solid"/>
                  </a:ln>
                  <a:effectLst>
                    <a:outerShdw blurRad="12700" dist="38100" dir="2700000" algn="tl" rotWithShape="0">
                      <a:schemeClr val="bg1">
                        <a:lumMod val="50000"/>
                      </a:schemeClr>
                    </a:outerShdw>
                  </a:effectLst>
                </a:rPr>
                <a:t>301</a:t>
              </a:r>
              <a:endParaRPr lang="zh-CN" altLang="en-US" sz="3600" b="1" dirty="0">
                <a:ln w="9525">
                  <a:solidFill>
                    <a:schemeClr val="bg1"/>
                  </a:solidFill>
                  <a:prstDash val="solid"/>
                </a:ln>
                <a:effectLst>
                  <a:outerShdw blurRad="12700" dist="38100" dir="2700000" algn="tl" rotWithShape="0">
                    <a:schemeClr val="bg1">
                      <a:lumMod val="50000"/>
                    </a:schemeClr>
                  </a:outerShdw>
                </a:effectLst>
              </a:endParaRPr>
            </a:p>
          </p:txBody>
        </p:sp>
      </p:grpSp>
      <p:grpSp>
        <p:nvGrpSpPr>
          <p:cNvPr id="41" name="组合 40"/>
          <p:cNvGrpSpPr/>
          <p:nvPr/>
        </p:nvGrpSpPr>
        <p:grpSpPr>
          <a:xfrm>
            <a:off x="9476221" y="1732666"/>
            <a:ext cx="2059605" cy="1941581"/>
            <a:chOff x="6607639" y="3660201"/>
            <a:chExt cx="2059605" cy="1941581"/>
          </a:xfrm>
        </p:grpSpPr>
        <p:sp>
          <p:nvSpPr>
            <p:cNvPr id="42" name="禁止符 41"/>
            <p:cNvSpPr/>
            <p:nvPr/>
          </p:nvSpPr>
          <p:spPr>
            <a:xfrm>
              <a:off x="6607639" y="3660201"/>
              <a:ext cx="1966136" cy="1941581"/>
            </a:xfrm>
            <a:prstGeom prst="noSmoking">
              <a:avLst/>
            </a:prstGeom>
            <a:solidFill>
              <a:schemeClr val="accent5">
                <a:alpha val="84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err="1">
                <a:solidFill>
                  <a:schemeClr val="bg2"/>
                </a:solidFill>
              </a:endParaRPr>
            </a:p>
          </p:txBody>
        </p:sp>
        <p:sp>
          <p:nvSpPr>
            <p:cNvPr id="43" name="文本框 42"/>
            <p:cNvSpPr txBox="1"/>
            <p:nvPr/>
          </p:nvSpPr>
          <p:spPr>
            <a:xfrm>
              <a:off x="6736307" y="4317801"/>
              <a:ext cx="1930937" cy="584775"/>
            </a:xfrm>
            <a:prstGeom prst="rect">
              <a:avLst/>
            </a:prstGeom>
            <a:noFill/>
          </p:spPr>
          <p:txBody>
            <a:bodyPr wrap="square" rtlCol="0">
              <a:spAutoFit/>
            </a:bodyPr>
            <a:lstStyle/>
            <a:p>
              <a:r>
                <a:rPr lang="zh-CN" altLang="en-US" sz="3200" b="1" dirty="0">
                  <a:ln w="9525">
                    <a:solidFill>
                      <a:schemeClr val="bg1"/>
                    </a:solidFill>
                    <a:prstDash val="solid"/>
                  </a:ln>
                  <a:effectLst>
                    <a:outerShdw blurRad="12700" dist="38100" dir="2700000" algn="tl" rotWithShape="0">
                      <a:schemeClr val="bg1">
                        <a:lumMod val="50000"/>
                      </a:schemeClr>
                    </a:outerShdw>
                  </a:effectLst>
                  <a:latin typeface="微软雅黑" panose="020B0503020204020204" pitchFamily="34" charset="-122"/>
                  <a:ea typeface="微软雅黑" panose="020B0503020204020204" pitchFamily="34" charset="-122"/>
                </a:rPr>
                <a:t>超级</a:t>
              </a:r>
              <a:r>
                <a:rPr lang="en-US" altLang="zh-CN" sz="3200" b="1" dirty="0">
                  <a:ln w="9525">
                    <a:solidFill>
                      <a:schemeClr val="bg1"/>
                    </a:solidFill>
                    <a:prstDash val="solid"/>
                  </a:ln>
                  <a:effectLst>
                    <a:outerShdw blurRad="12700" dist="38100" dir="2700000" algn="tl" rotWithShape="0">
                      <a:schemeClr val="bg1">
                        <a:lumMod val="50000"/>
                      </a:schemeClr>
                    </a:outerShdw>
                  </a:effectLst>
                  <a:latin typeface="微软雅黑" panose="020B0503020204020204" pitchFamily="34" charset="-122"/>
                  <a:ea typeface="微软雅黑" panose="020B0503020204020204" pitchFamily="34" charset="-122"/>
                </a:rPr>
                <a:t>301</a:t>
              </a:r>
              <a:endParaRPr lang="zh-CN" altLang="en-US" sz="3200" b="1" dirty="0">
                <a:ln w="9525">
                  <a:solidFill>
                    <a:schemeClr val="bg1"/>
                  </a:solidFill>
                  <a:prstDash val="solid"/>
                </a:ln>
                <a:effectLst>
                  <a:outerShdw blurRad="12700" dist="38100" dir="2700000" algn="tl" rotWithShape="0">
                    <a:schemeClr val="bg1">
                      <a:lumMod val="50000"/>
                    </a:schemeClr>
                  </a:outerShdw>
                </a:effectLst>
                <a:latin typeface="微软雅黑" panose="020B0503020204020204" pitchFamily="34" charset="-122"/>
                <a:ea typeface="微软雅黑" panose="020B0503020204020204" pitchFamily="34" charset="-122"/>
              </a:endParaRPr>
            </a:p>
          </p:txBody>
        </p:sp>
      </p:grpSp>
      <p:grpSp>
        <p:nvGrpSpPr>
          <p:cNvPr id="47" name="组合 46"/>
          <p:cNvGrpSpPr/>
          <p:nvPr/>
        </p:nvGrpSpPr>
        <p:grpSpPr>
          <a:xfrm>
            <a:off x="2874886" y="1732663"/>
            <a:ext cx="1998482" cy="1941581"/>
            <a:chOff x="9108028" y="1324943"/>
            <a:chExt cx="1998482" cy="1941581"/>
          </a:xfrm>
        </p:grpSpPr>
        <p:sp>
          <p:nvSpPr>
            <p:cNvPr id="48" name="禁止符 47"/>
            <p:cNvSpPr/>
            <p:nvPr/>
          </p:nvSpPr>
          <p:spPr>
            <a:xfrm>
              <a:off x="9108028" y="1324943"/>
              <a:ext cx="1998482" cy="1941581"/>
            </a:xfrm>
            <a:prstGeom prst="noSmoking">
              <a:avLst/>
            </a:prstGeom>
            <a:solidFill>
              <a:schemeClr val="accent5">
                <a:alpha val="84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err="1">
                <a:solidFill>
                  <a:schemeClr val="bg2"/>
                </a:solidFill>
              </a:endParaRPr>
            </a:p>
          </p:txBody>
        </p:sp>
        <p:sp>
          <p:nvSpPr>
            <p:cNvPr id="49" name="文本框 48"/>
            <p:cNvSpPr txBox="1"/>
            <p:nvPr/>
          </p:nvSpPr>
          <p:spPr>
            <a:xfrm>
              <a:off x="9609011" y="1972567"/>
              <a:ext cx="1072563" cy="646331"/>
            </a:xfrm>
            <a:prstGeom prst="rect">
              <a:avLst/>
            </a:prstGeom>
            <a:noFill/>
          </p:spPr>
          <p:txBody>
            <a:bodyPr wrap="square" rtlCol="0">
              <a:spAutoFit/>
            </a:bodyPr>
            <a:lstStyle/>
            <a:p>
              <a:r>
                <a:rPr lang="en-US" altLang="zh-CN" sz="3600" b="1" dirty="0">
                  <a:ln w="9525">
                    <a:solidFill>
                      <a:schemeClr val="bg1"/>
                    </a:solidFill>
                    <a:prstDash val="solid"/>
                  </a:ln>
                  <a:effectLst>
                    <a:outerShdw blurRad="12700" dist="38100" dir="2700000" algn="tl" rotWithShape="0">
                      <a:schemeClr val="bg1">
                        <a:lumMod val="50000"/>
                      </a:schemeClr>
                    </a:outerShdw>
                  </a:effectLst>
                </a:rPr>
                <a:t>232</a:t>
              </a:r>
              <a:endParaRPr lang="zh-CN" altLang="en-US" sz="3600" b="1" dirty="0">
                <a:ln w="9525">
                  <a:solidFill>
                    <a:schemeClr val="bg1"/>
                  </a:solidFill>
                  <a:prstDash val="solid"/>
                </a:ln>
                <a:effectLst>
                  <a:outerShdw blurRad="12700" dist="38100" dir="2700000" algn="tl" rotWithShape="0">
                    <a:schemeClr val="bg1">
                      <a:lumMod val="50000"/>
                    </a:schemeClr>
                  </a:outerShdw>
                </a:effectLst>
              </a:endParaRPr>
            </a:p>
          </p:txBody>
        </p:sp>
      </p:grpSp>
      <p:sp>
        <p:nvSpPr>
          <p:cNvPr id="50" name="矩形 49"/>
          <p:cNvSpPr/>
          <p:nvPr/>
        </p:nvSpPr>
        <p:spPr>
          <a:xfrm>
            <a:off x="2874886" y="4007305"/>
            <a:ext cx="1826141" cy="584775"/>
          </a:xfrm>
          <a:prstGeom prst="rect">
            <a:avLst/>
          </a:prstGeom>
          <a:noFill/>
        </p:spPr>
        <p:txBody>
          <a:bodyPr wrap="none" lIns="91440" tIns="45720" rIns="91440" bIns="45720">
            <a:spAutoFit/>
          </a:bodyPr>
          <a:lstStyle/>
          <a:p>
            <a:pPr algn="ctr"/>
            <a:r>
              <a:rPr lang="zh-CN" altLang="en-US" sz="3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微软雅黑" panose="020B0503020204020204" pitchFamily="34" charset="-122"/>
                <a:ea typeface="微软雅黑" panose="020B0503020204020204" pitchFamily="34" charset="-122"/>
              </a:rPr>
              <a:t>国家安全</a:t>
            </a:r>
            <a:endParaRPr lang="zh-CN" altLang="en-US" sz="3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51" name="内容占位符 22"/>
          <p:cNvSpPr>
            <a:spLocks noGrp="1"/>
          </p:cNvSpPr>
          <p:nvPr>
            <p:ph sz="half" idx="1"/>
          </p:nvPr>
        </p:nvSpPr>
        <p:spPr>
          <a:xfrm>
            <a:off x="2874886" y="4708895"/>
            <a:ext cx="1507260" cy="896840"/>
          </a:xfrm>
        </p:spPr>
        <p:txBody>
          <a:bodyPr/>
          <a:lstStyle/>
          <a:p>
            <a:r>
              <a:rPr lang="zh-CN" altLang="en-US" sz="2000" dirty="0">
                <a:latin typeface="微软雅黑" panose="020B0503020204020204" pitchFamily="34" charset="-122"/>
                <a:ea typeface="微软雅黑" panose="020B0503020204020204" pitchFamily="34" charset="-122"/>
              </a:rPr>
              <a:t>国计民生</a:t>
            </a:r>
            <a:endParaRPr lang="en-US" altLang="zh-CN" sz="2000" dirty="0">
              <a:latin typeface="微软雅黑" panose="020B0503020204020204" pitchFamily="34" charset="-122"/>
              <a:ea typeface="微软雅黑" panose="020B0503020204020204" pitchFamily="34" charset="-122"/>
            </a:endParaRPr>
          </a:p>
          <a:p>
            <a:r>
              <a:rPr lang="zh-CN" altLang="en-US" sz="2000" dirty="0">
                <a:latin typeface="微软雅黑" panose="020B0503020204020204" pitchFamily="34" charset="-122"/>
                <a:ea typeface="微软雅黑" panose="020B0503020204020204" pitchFamily="34" charset="-122"/>
              </a:rPr>
              <a:t>战略安全</a:t>
            </a:r>
            <a:endParaRPr lang="en-US" altLang="zh-CN" sz="2000" dirty="0">
              <a:latin typeface="微软雅黑" panose="020B0503020204020204" pitchFamily="34" charset="-122"/>
              <a:ea typeface="微软雅黑" panose="020B0503020204020204" pitchFamily="34" charset="-122"/>
            </a:endParaRPr>
          </a:p>
        </p:txBody>
      </p:sp>
      <p:grpSp>
        <p:nvGrpSpPr>
          <p:cNvPr id="27" name="组合 26"/>
          <p:cNvGrpSpPr/>
          <p:nvPr/>
        </p:nvGrpSpPr>
        <p:grpSpPr>
          <a:xfrm>
            <a:off x="654840" y="1732663"/>
            <a:ext cx="2109264" cy="1941581"/>
            <a:chOff x="6610764" y="1403925"/>
            <a:chExt cx="2109264" cy="1941581"/>
          </a:xfrm>
        </p:grpSpPr>
        <p:sp>
          <p:nvSpPr>
            <p:cNvPr id="28" name="禁止符 27"/>
            <p:cNvSpPr/>
            <p:nvPr/>
          </p:nvSpPr>
          <p:spPr>
            <a:xfrm>
              <a:off x="6610764" y="1403925"/>
              <a:ext cx="1998482" cy="1941581"/>
            </a:xfrm>
            <a:prstGeom prst="noSmoking">
              <a:avLst/>
            </a:prstGeom>
            <a:solidFill>
              <a:schemeClr val="accent5">
                <a:alpha val="84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err="1">
                <a:solidFill>
                  <a:schemeClr val="bg2"/>
                </a:solidFill>
              </a:endParaRPr>
            </a:p>
          </p:txBody>
        </p:sp>
        <p:sp>
          <p:nvSpPr>
            <p:cNvPr id="29" name="文本框 28"/>
            <p:cNvSpPr txBox="1"/>
            <p:nvPr/>
          </p:nvSpPr>
          <p:spPr>
            <a:xfrm>
              <a:off x="6685955" y="2059917"/>
              <a:ext cx="2034073" cy="584775"/>
            </a:xfrm>
            <a:prstGeom prst="rect">
              <a:avLst/>
            </a:prstGeom>
            <a:noFill/>
          </p:spPr>
          <p:txBody>
            <a:bodyPr wrap="square" rtlCol="0">
              <a:spAutoFit/>
            </a:bodyPr>
            <a:lstStyle/>
            <a:p>
              <a:r>
                <a:rPr lang="zh-CN" altLang="en-US" sz="3200" b="1" dirty="0">
                  <a:ln w="9525">
                    <a:solidFill>
                      <a:schemeClr val="bg1"/>
                    </a:solidFill>
                    <a:prstDash val="solid"/>
                  </a:ln>
                  <a:effectLst>
                    <a:outerShdw blurRad="12700" dist="38100" dir="2700000" algn="tl" rotWithShape="0">
                      <a:schemeClr val="bg1">
                        <a:lumMod val="50000"/>
                      </a:schemeClr>
                    </a:outerShdw>
                  </a:effectLst>
                  <a:latin typeface="微软雅黑" panose="020B0503020204020204" pitchFamily="34" charset="-122"/>
                  <a:ea typeface="微软雅黑" panose="020B0503020204020204" pitchFamily="34" charset="-122"/>
                </a:rPr>
                <a:t>保障措施</a:t>
              </a:r>
            </a:p>
          </p:txBody>
        </p:sp>
      </p:grpSp>
      <p:sp>
        <p:nvSpPr>
          <p:cNvPr id="30" name="矩形 29"/>
          <p:cNvSpPr/>
          <p:nvPr/>
        </p:nvSpPr>
        <p:spPr>
          <a:xfrm>
            <a:off x="638850" y="4007305"/>
            <a:ext cx="1826141" cy="584775"/>
          </a:xfrm>
          <a:prstGeom prst="rect">
            <a:avLst/>
          </a:prstGeom>
          <a:noFill/>
        </p:spPr>
        <p:txBody>
          <a:bodyPr wrap="none" lIns="91440" tIns="45720" rIns="91440" bIns="45720">
            <a:spAutoFit/>
          </a:bodyPr>
          <a:lstStyle/>
          <a:p>
            <a:pPr algn="ctr"/>
            <a:r>
              <a:rPr lang="zh-CN" altLang="en-US" sz="3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微软雅黑" panose="020B0503020204020204" pitchFamily="34" charset="-122"/>
                <a:ea typeface="微软雅黑" panose="020B0503020204020204" pitchFamily="34" charset="-122"/>
              </a:rPr>
              <a:t>产业利益</a:t>
            </a:r>
            <a:endParaRPr lang="zh-CN" altLang="en-US" sz="32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6" name="内容占位符 22"/>
          <p:cNvSpPr>
            <a:spLocks noGrp="1"/>
          </p:cNvSpPr>
          <p:nvPr>
            <p:ph sz="half" idx="1"/>
          </p:nvPr>
        </p:nvSpPr>
        <p:spPr>
          <a:xfrm>
            <a:off x="638850" y="4708895"/>
            <a:ext cx="1507260" cy="896840"/>
          </a:xfrm>
        </p:spPr>
        <p:txBody>
          <a:bodyPr/>
          <a:lstStyle/>
          <a:p>
            <a:r>
              <a:rPr lang="zh-CN" altLang="en-US" sz="2000" dirty="0">
                <a:latin typeface="微软雅黑" panose="020B0503020204020204" pitchFamily="34" charset="-122"/>
                <a:ea typeface="微软雅黑" panose="020B0503020204020204" pitchFamily="34" charset="-122"/>
              </a:rPr>
              <a:t>竞争优势</a:t>
            </a:r>
            <a:endParaRPr lang="en-US" altLang="zh-CN" sz="2000" dirty="0">
              <a:latin typeface="微软雅黑" panose="020B0503020204020204" pitchFamily="34" charset="-122"/>
              <a:ea typeface="微软雅黑" panose="020B0503020204020204" pitchFamily="34" charset="-122"/>
            </a:endParaRPr>
          </a:p>
          <a:p>
            <a:r>
              <a:rPr lang="zh-CN" altLang="en-US" sz="2000" dirty="0">
                <a:latin typeface="微软雅黑" panose="020B0503020204020204" pitchFamily="34" charset="-122"/>
                <a:ea typeface="微软雅黑" panose="020B0503020204020204" pitchFamily="34" charset="-122"/>
              </a:rPr>
              <a:t>产业冲击</a:t>
            </a:r>
            <a:endParaRPr lang="en-US" altLang="zh-CN" sz="2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33113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7"/>
          </p:nvPr>
        </p:nvSpPr>
        <p:spPr/>
        <p:txBody>
          <a:bodyPr/>
          <a:lstStyle/>
          <a:p>
            <a:r>
              <a:rPr lang="en-US" altLang="zh-CN" dirty="0"/>
              <a:t>2020</a:t>
            </a:r>
            <a:r>
              <a:rPr lang="zh-CN" altLang="en-US" dirty="0"/>
              <a:t>年</a:t>
            </a:r>
            <a:r>
              <a:rPr lang="en-US" altLang="zh-CN" dirty="0"/>
              <a:t>8</a:t>
            </a:r>
            <a:r>
              <a:rPr lang="zh-CN" altLang="en-US" dirty="0"/>
              <a:t>月</a:t>
            </a:r>
            <a:r>
              <a:rPr lang="en-US" altLang="zh-CN" dirty="0"/>
              <a:t>13</a:t>
            </a:r>
            <a:r>
              <a:rPr lang="zh-CN" altLang="en-US" dirty="0"/>
              <a:t>日</a:t>
            </a:r>
          </a:p>
        </p:txBody>
      </p:sp>
      <p:sp>
        <p:nvSpPr>
          <p:cNvPr id="24" name="Footer Placeholder 23"/>
          <p:cNvSpPr>
            <a:spLocks noGrp="1"/>
          </p:cNvSpPr>
          <p:nvPr>
            <p:ph type="ftr" sz="quarter" idx="18"/>
          </p:nvPr>
        </p:nvSpPr>
        <p:spPr/>
        <p:txBody>
          <a:bodyPr/>
          <a:lstStyle/>
          <a:p>
            <a:r>
              <a:rPr lang="zh-CN" altLang="en-US" dirty="0"/>
              <a:t>山东省商务厅</a:t>
            </a:r>
          </a:p>
        </p:txBody>
      </p:sp>
      <p:sp>
        <p:nvSpPr>
          <p:cNvPr id="2" name="Slide Number Placeholder 1"/>
          <p:cNvSpPr>
            <a:spLocks noGrp="1"/>
          </p:cNvSpPr>
          <p:nvPr>
            <p:ph type="sldNum" sz="quarter" idx="19"/>
          </p:nvPr>
        </p:nvSpPr>
        <p:spPr/>
        <p:txBody>
          <a:bodyPr/>
          <a:lstStyle/>
          <a:p>
            <a:fld id="{D34DACC3-9742-4940-92E6-4CAB853A3218}" type="slidenum">
              <a:rPr lang="en-US" altLang="zh-CN" smtClean="0"/>
              <a:pPr/>
              <a:t>11</a:t>
            </a:fld>
            <a:endParaRPr lang="zh-CN" altLang="en-US" dirty="0"/>
          </a:p>
        </p:txBody>
      </p:sp>
      <p:graphicFrame>
        <p:nvGraphicFramePr>
          <p:cNvPr id="5" name="内容占位符 4"/>
          <p:cNvGraphicFramePr>
            <a:graphicFrameLocks noGrp="1"/>
          </p:cNvGraphicFramePr>
          <p:nvPr>
            <p:ph sz="half" idx="1"/>
          </p:nvPr>
        </p:nvGraphicFramePr>
        <p:xfrm>
          <a:off x="764761" y="1042798"/>
          <a:ext cx="10537823" cy="5213335"/>
        </p:xfrm>
        <a:graphic>
          <a:graphicData uri="http://schemas.openxmlformats.org/drawingml/2006/table">
            <a:tbl>
              <a:tblPr firstRow="1" bandRow="1">
                <a:tableStyleId>{5C22544A-7EE6-4342-B048-85BDC9FD1C3A}</a:tableStyleId>
              </a:tblPr>
              <a:tblGrid>
                <a:gridCol w="1279192">
                  <a:extLst>
                    <a:ext uri="{9D8B030D-6E8A-4147-A177-3AD203B41FA5}">
                      <a16:colId xmlns:a16="http://schemas.microsoft.com/office/drawing/2014/main" val="20000"/>
                    </a:ext>
                  </a:extLst>
                </a:gridCol>
                <a:gridCol w="1536807">
                  <a:extLst>
                    <a:ext uri="{9D8B030D-6E8A-4147-A177-3AD203B41FA5}">
                      <a16:colId xmlns:a16="http://schemas.microsoft.com/office/drawing/2014/main" val="20001"/>
                    </a:ext>
                  </a:extLst>
                </a:gridCol>
                <a:gridCol w="1467648">
                  <a:extLst>
                    <a:ext uri="{9D8B030D-6E8A-4147-A177-3AD203B41FA5}">
                      <a16:colId xmlns:a16="http://schemas.microsoft.com/office/drawing/2014/main" val="20002"/>
                    </a:ext>
                  </a:extLst>
                </a:gridCol>
                <a:gridCol w="1021978">
                  <a:extLst>
                    <a:ext uri="{9D8B030D-6E8A-4147-A177-3AD203B41FA5}">
                      <a16:colId xmlns:a16="http://schemas.microsoft.com/office/drawing/2014/main" val="20003"/>
                    </a:ext>
                  </a:extLst>
                </a:gridCol>
                <a:gridCol w="1644381">
                  <a:extLst>
                    <a:ext uri="{9D8B030D-6E8A-4147-A177-3AD203B41FA5}">
                      <a16:colId xmlns:a16="http://schemas.microsoft.com/office/drawing/2014/main" val="20004"/>
                    </a:ext>
                  </a:extLst>
                </a:gridCol>
                <a:gridCol w="1629015">
                  <a:extLst>
                    <a:ext uri="{9D8B030D-6E8A-4147-A177-3AD203B41FA5}">
                      <a16:colId xmlns:a16="http://schemas.microsoft.com/office/drawing/2014/main" val="20005"/>
                    </a:ext>
                  </a:extLst>
                </a:gridCol>
                <a:gridCol w="1958802">
                  <a:extLst>
                    <a:ext uri="{9D8B030D-6E8A-4147-A177-3AD203B41FA5}">
                      <a16:colId xmlns:a16="http://schemas.microsoft.com/office/drawing/2014/main" val="20006"/>
                    </a:ext>
                  </a:extLst>
                </a:gridCol>
              </a:tblGrid>
              <a:tr h="513821">
                <a:tc rowSpan="2">
                  <a:txBody>
                    <a:bodyPr/>
                    <a:lstStyle/>
                    <a:p>
                      <a:pPr algn="ctr"/>
                      <a:r>
                        <a:rPr lang="zh-CN" altLang="en-US" sz="1800" dirty="0">
                          <a:latin typeface="等线" panose="02010600030101010101" pitchFamily="2" charset="-122"/>
                          <a:ea typeface="等线" panose="02010600030101010101" pitchFamily="2" charset="-122"/>
                        </a:rPr>
                        <a:t>规制工具</a:t>
                      </a:r>
                    </a:p>
                  </a:txBody>
                  <a:tcPr marT="45718" marB="45718" anchor="ctr"/>
                </a:tc>
                <a:tc rowSpan="2">
                  <a:txBody>
                    <a:bodyPr/>
                    <a:lstStyle/>
                    <a:p>
                      <a:pPr algn="ctr"/>
                      <a:r>
                        <a:rPr lang="zh-CN" altLang="en-US" sz="1800" dirty="0">
                          <a:latin typeface="等线" panose="02010600030101010101" pitchFamily="2" charset="-122"/>
                          <a:ea typeface="等线" panose="02010600030101010101" pitchFamily="2" charset="-122"/>
                        </a:rPr>
                        <a:t>法律依据</a:t>
                      </a:r>
                    </a:p>
                  </a:txBody>
                  <a:tcPr marT="45718" marB="45718" anchor="ctr"/>
                </a:tc>
                <a:tc rowSpan="2">
                  <a:txBody>
                    <a:bodyPr/>
                    <a:lstStyle/>
                    <a:p>
                      <a:pPr algn="ctr"/>
                      <a:r>
                        <a:rPr lang="zh-CN" altLang="en-US" sz="1800" dirty="0">
                          <a:latin typeface="等线" panose="02010600030101010101" pitchFamily="2" charset="-122"/>
                          <a:ea typeface="等线" panose="02010600030101010101" pitchFamily="2" charset="-122"/>
                        </a:rPr>
                        <a:t>规制对象</a:t>
                      </a:r>
                    </a:p>
                  </a:txBody>
                  <a:tcPr marT="45718" marB="45718" anchor="ctr"/>
                </a:tc>
                <a:tc rowSpan="2" gridSpan="2">
                  <a:txBody>
                    <a:bodyPr/>
                    <a:lstStyle/>
                    <a:p>
                      <a:pPr algn="ctr"/>
                      <a:r>
                        <a:rPr lang="zh-CN" altLang="en-US" sz="1800" dirty="0">
                          <a:latin typeface="等线" panose="02010600030101010101" pitchFamily="2" charset="-122"/>
                          <a:ea typeface="等线" panose="02010600030101010101" pitchFamily="2" charset="-122"/>
                        </a:rPr>
                        <a:t>规制特征</a:t>
                      </a:r>
                    </a:p>
                  </a:txBody>
                  <a:tcPr marT="45718" marB="45718" anchor="ctr"/>
                </a:tc>
                <a:tc rowSpan="2" hMerge="1">
                  <a:txBody>
                    <a:bodyPr/>
                    <a:lstStyle/>
                    <a:p>
                      <a:pPr algn="ctr"/>
                      <a:endParaRPr lang="zh-CN" altLang="en-US" dirty="0">
                        <a:latin typeface="等线" panose="02010600030101010101" pitchFamily="2" charset="-122"/>
                        <a:ea typeface="等线" panose="02010600030101010101" pitchFamily="2" charset="-122"/>
                      </a:endParaRPr>
                    </a:p>
                  </a:txBody>
                  <a:tcPr anchor="ctr"/>
                </a:tc>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zh-CN" altLang="en-US" sz="1800" dirty="0">
                          <a:latin typeface="等线" panose="02010600030101010101" pitchFamily="2" charset="-122"/>
                          <a:ea typeface="等线" panose="02010600030101010101" pitchFamily="2" charset="-122"/>
                        </a:rPr>
                        <a:t>规制评价</a:t>
                      </a:r>
                    </a:p>
                  </a:txBody>
                  <a:tcPr marT="45718" marB="45718" anchor="ctr"/>
                </a:tc>
                <a:tc hMerge="1">
                  <a:txBody>
                    <a:bodyPr/>
                    <a:lstStyle/>
                    <a:p>
                      <a:pPr algn="ctr"/>
                      <a:endParaRPr lang="zh-CN" altLang="en-US" dirty="0">
                        <a:latin typeface="等线" panose="02010600030101010101" pitchFamily="2" charset="-122"/>
                        <a:ea typeface="等线" panose="02010600030101010101" pitchFamily="2" charset="-122"/>
                      </a:endParaRPr>
                    </a:p>
                  </a:txBody>
                  <a:tcPr anchor="ctr"/>
                </a:tc>
                <a:extLst>
                  <a:ext uri="{0D108BD9-81ED-4DB2-BD59-A6C34878D82A}">
                    <a16:rowId xmlns:a16="http://schemas.microsoft.com/office/drawing/2014/main" val="10000"/>
                  </a:ext>
                </a:extLst>
              </a:tr>
              <a:tr h="389096">
                <a:tc vMerge="1">
                  <a:txBody>
                    <a:bodyPr/>
                    <a:lstStyle/>
                    <a:p>
                      <a:endParaRPr lang="zh-CN" altLang="en-US" dirty="0"/>
                    </a:p>
                  </a:txBody>
                  <a:tcPr anchor="ctr"/>
                </a:tc>
                <a:tc vMerge="1">
                  <a:txBody>
                    <a:bodyPr/>
                    <a:lstStyle/>
                    <a:p>
                      <a:endParaRPr lang="zh-CN" altLang="en-US" dirty="0"/>
                    </a:p>
                  </a:txBody>
                  <a:tcPr anchor="ctr"/>
                </a:tc>
                <a:tc vMerge="1">
                  <a:txBody>
                    <a:bodyPr/>
                    <a:lstStyle/>
                    <a:p>
                      <a:endParaRPr lang="zh-CN" altLang="en-US" dirty="0"/>
                    </a:p>
                  </a:txBody>
                  <a:tcPr anchor="ctr"/>
                </a:tc>
                <a:tc gridSpan="2" vMerge="1">
                  <a:txBody>
                    <a:bodyPr/>
                    <a:lstStyle/>
                    <a:p>
                      <a:endParaRPr lang="zh-CN" altLang="en-US" dirty="0"/>
                    </a:p>
                  </a:txBody>
                  <a:tcPr anchor="ctr"/>
                </a:tc>
                <a:tc hMerge="1" vMerge="1">
                  <a:txBody>
                    <a:bodyPr/>
                    <a:lstStyle/>
                    <a:p>
                      <a:endParaRPr lang="zh-CN" altLang="en-US" dirty="0">
                        <a:latin typeface="等线" panose="02010600030101010101" pitchFamily="2" charset="-122"/>
                        <a:ea typeface="等线" panose="02010600030101010101" pitchFamily="2" charset="-122"/>
                      </a:endParaRPr>
                    </a:p>
                  </a:txBody>
                  <a:tcPr anchor="ctr"/>
                </a:tc>
                <a:tc>
                  <a:txBody>
                    <a:bodyPr/>
                    <a:lstStyle/>
                    <a:p>
                      <a:pPr algn="ctr"/>
                      <a:r>
                        <a:rPr lang="zh-CN" altLang="en-US" sz="1800" dirty="0">
                          <a:latin typeface="等线" panose="02010600030101010101" pitchFamily="2" charset="-122"/>
                          <a:ea typeface="等线" panose="02010600030101010101" pitchFamily="2" charset="-122"/>
                        </a:rPr>
                        <a:t>多边约束</a:t>
                      </a:r>
                    </a:p>
                  </a:txBody>
                  <a:tcPr marT="45718" marB="45718" anchor="ctr"/>
                </a:tc>
                <a:tc>
                  <a:txBody>
                    <a:bodyPr/>
                    <a:lstStyle/>
                    <a:p>
                      <a:pPr algn="ctr"/>
                      <a:r>
                        <a:rPr lang="zh-CN" altLang="en-US" sz="1800" dirty="0">
                          <a:latin typeface="等线" panose="02010600030101010101" pitchFamily="2" charset="-122"/>
                          <a:ea typeface="等线" panose="02010600030101010101" pitchFamily="2" charset="-122"/>
                        </a:rPr>
                        <a:t>工具性</a:t>
                      </a:r>
                    </a:p>
                  </a:txBody>
                  <a:tcPr marT="45718" marB="45718" anchor="ctr"/>
                </a:tc>
                <a:extLst>
                  <a:ext uri="{0D108BD9-81ED-4DB2-BD59-A6C34878D82A}">
                    <a16:rowId xmlns:a16="http://schemas.microsoft.com/office/drawing/2014/main" val="10001"/>
                  </a:ext>
                </a:extLst>
              </a:tr>
              <a:tr h="755083">
                <a:tc>
                  <a:txBody>
                    <a:bodyPr/>
                    <a:lstStyle/>
                    <a:p>
                      <a:pPr algn="ctr"/>
                      <a:r>
                        <a:rPr lang="zh-CN" altLang="en-US" sz="1800" b="1">
                          <a:latin typeface="等线" panose="02010600030101010101" pitchFamily="2" charset="-122"/>
                          <a:ea typeface="等线" panose="02010600030101010101" pitchFamily="2" charset="-122"/>
                        </a:rPr>
                        <a:t>保障措施</a:t>
                      </a:r>
                      <a:endParaRPr lang="zh-CN" altLang="en-US" sz="1800" b="1" dirty="0">
                        <a:latin typeface="等线" panose="02010600030101010101" pitchFamily="2" charset="-122"/>
                        <a:ea typeface="等线" panose="02010600030101010101" pitchFamily="2" charset="-122"/>
                      </a:endParaRPr>
                    </a:p>
                  </a:txBody>
                  <a:tcPr marT="45718" marB="45718" anchor="ctr"/>
                </a:tc>
                <a:tc>
                  <a:txBody>
                    <a:bodyPr/>
                    <a:lstStyle/>
                    <a:p>
                      <a:r>
                        <a:rPr lang="en-US" altLang="zh-CN" sz="1800" dirty="0">
                          <a:latin typeface="等线" panose="02010600030101010101" pitchFamily="2" charset="-122"/>
                          <a:ea typeface="等线" panose="02010600030101010101" pitchFamily="2" charset="-122"/>
                        </a:rPr>
                        <a:t>1974</a:t>
                      </a:r>
                      <a:r>
                        <a:rPr lang="zh-CN" altLang="en-US" sz="1800" dirty="0">
                          <a:latin typeface="等线" panose="02010600030101010101" pitchFamily="2" charset="-122"/>
                          <a:ea typeface="等线" panose="02010600030101010101" pitchFamily="2" charset="-122"/>
                        </a:rPr>
                        <a:t>年贸易法第</a:t>
                      </a:r>
                      <a:r>
                        <a:rPr lang="en-US" altLang="zh-CN" sz="1800" dirty="0">
                          <a:latin typeface="等线" panose="02010600030101010101" pitchFamily="2" charset="-122"/>
                          <a:ea typeface="等线" panose="02010600030101010101" pitchFamily="2" charset="-122"/>
                        </a:rPr>
                        <a:t>201</a:t>
                      </a:r>
                      <a:r>
                        <a:rPr lang="zh-CN" altLang="en-US" sz="1800" dirty="0">
                          <a:latin typeface="等线" panose="02010600030101010101" pitchFamily="2" charset="-122"/>
                          <a:ea typeface="等线" panose="02010600030101010101" pitchFamily="2" charset="-122"/>
                        </a:rPr>
                        <a:t>节</a:t>
                      </a:r>
                    </a:p>
                  </a:txBody>
                  <a:tcPr marT="45718" marB="45718" anchor="ctr"/>
                </a:tc>
                <a:tc>
                  <a:txBody>
                    <a:bodyPr/>
                    <a:lstStyle/>
                    <a:p>
                      <a:r>
                        <a:rPr lang="zh-CN" altLang="en-US" sz="1800" dirty="0">
                          <a:latin typeface="等线" panose="02010600030101010101" pitchFamily="2" charset="-122"/>
                          <a:ea typeface="等线" panose="02010600030101010101" pitchFamily="2" charset="-122"/>
                        </a:rPr>
                        <a:t>激增进口</a:t>
                      </a:r>
                    </a:p>
                  </a:txBody>
                  <a:tcPr marT="45718" marB="45718" anchor="ctr"/>
                </a:tc>
                <a:tc gridSpan="2">
                  <a:txBody>
                    <a:bodyPr/>
                    <a:lstStyle/>
                    <a:p>
                      <a:r>
                        <a:rPr lang="zh-CN" altLang="en-US" sz="1800" b="1" dirty="0">
                          <a:solidFill>
                            <a:srgbClr val="FF0000"/>
                          </a:solidFill>
                          <a:latin typeface="等线" panose="02010600030101010101" pitchFamily="2" charset="-122"/>
                          <a:ea typeface="等线" panose="02010600030101010101" pitchFamily="2" charset="-122"/>
                        </a:rPr>
                        <a:t>无需证明</a:t>
                      </a:r>
                      <a:r>
                        <a:rPr lang="zh-CN" altLang="en-US" sz="1800" dirty="0">
                          <a:latin typeface="等线" panose="02010600030101010101" pitchFamily="2" charset="-122"/>
                          <a:ea typeface="等线" panose="02010600030101010101" pitchFamily="2" charset="-122"/>
                        </a:rPr>
                        <a:t>不正当竞争行为</a:t>
                      </a:r>
                    </a:p>
                  </a:txBody>
                  <a:tcPr marT="45718" marB="45718" anchor="ctr"/>
                </a:tc>
                <a:tc hMerge="1">
                  <a:txBody>
                    <a:bodyPr/>
                    <a:lstStyle/>
                    <a:p>
                      <a:endParaRPr lang="zh-CN" altLang="en-US" dirty="0">
                        <a:latin typeface="等线" panose="02010600030101010101" pitchFamily="2" charset="-122"/>
                        <a:ea typeface="等线" panose="02010600030101010101" pitchFamily="2" charset="-122"/>
                      </a:endParaRPr>
                    </a:p>
                  </a:txBody>
                  <a:tcPr anchor="ctr"/>
                </a:tc>
                <a:tc>
                  <a:txBody>
                    <a:bodyPr/>
                    <a:lstStyle/>
                    <a:p>
                      <a:r>
                        <a:rPr lang="en-US" altLang="zh-CN" sz="1800" dirty="0">
                          <a:latin typeface="等线" panose="02010600030101010101" pitchFamily="2" charset="-122"/>
                          <a:ea typeface="等线" panose="02010600030101010101" pitchFamily="2" charset="-122"/>
                        </a:rPr>
                        <a:t>AOS</a:t>
                      </a:r>
                      <a:endParaRPr lang="zh-CN" altLang="en-US" sz="1800" dirty="0">
                        <a:latin typeface="等线" panose="02010600030101010101" pitchFamily="2" charset="-122"/>
                        <a:ea typeface="等线" panose="02010600030101010101" pitchFamily="2" charset="-122"/>
                      </a:endParaRPr>
                    </a:p>
                  </a:txBody>
                  <a:tcPr marT="45718" marB="45718" anchor="ctr"/>
                </a:tc>
                <a:tc>
                  <a:txBody>
                    <a:bodyPr/>
                    <a:lstStyle/>
                    <a:p>
                      <a:r>
                        <a:rPr lang="zh-CN" altLang="en-US" sz="1800" dirty="0">
                          <a:latin typeface="等线" panose="02010600030101010101" pitchFamily="2" charset="-122"/>
                          <a:ea typeface="等线" panose="02010600030101010101" pitchFamily="2" charset="-122"/>
                        </a:rPr>
                        <a:t>多边判例制约明显</a:t>
                      </a:r>
                    </a:p>
                  </a:txBody>
                  <a:tcPr marT="45718" marB="45718" anchor="ctr"/>
                </a:tc>
                <a:extLst>
                  <a:ext uri="{0D108BD9-81ED-4DB2-BD59-A6C34878D82A}">
                    <a16:rowId xmlns:a16="http://schemas.microsoft.com/office/drawing/2014/main" val="10002"/>
                  </a:ext>
                </a:extLst>
              </a:tr>
              <a:tr h="755083">
                <a:tc>
                  <a:txBody>
                    <a:bodyPr/>
                    <a:lstStyle/>
                    <a:p>
                      <a:pPr marL="0" algn="ctr" defTabSz="457200" rtl="0" eaLnBrk="1" latinLnBrk="0" hangingPunct="1"/>
                      <a:r>
                        <a:rPr lang="en-US" altLang="zh-CN" sz="1800" b="1" kern="1200" dirty="0">
                          <a:solidFill>
                            <a:schemeClr val="dk1"/>
                          </a:solidFill>
                          <a:latin typeface="等线" panose="02010600030101010101" pitchFamily="2" charset="-122"/>
                          <a:ea typeface="等线" panose="02010600030101010101" pitchFamily="2" charset="-122"/>
                          <a:cs typeface="+mn-cs"/>
                        </a:rPr>
                        <a:t>232</a:t>
                      </a:r>
                      <a:r>
                        <a:rPr lang="zh-CN" altLang="en-US" sz="1800" b="1" kern="1200" dirty="0">
                          <a:solidFill>
                            <a:schemeClr val="dk1"/>
                          </a:solidFill>
                          <a:latin typeface="等线" panose="02010600030101010101" pitchFamily="2" charset="-122"/>
                          <a:ea typeface="等线" panose="02010600030101010101" pitchFamily="2" charset="-122"/>
                          <a:cs typeface="+mn-cs"/>
                        </a:rPr>
                        <a:t>调查</a:t>
                      </a:r>
                    </a:p>
                  </a:txBody>
                  <a:tcPr marT="45718" marB="45718" anchor="ctr"/>
                </a:tc>
                <a:tc>
                  <a:txBody>
                    <a:bodyPr/>
                    <a:lstStyle/>
                    <a:p>
                      <a:r>
                        <a:rPr lang="en-US" altLang="zh-CN" sz="1800" dirty="0">
                          <a:latin typeface="等线" panose="02010600030101010101" pitchFamily="2" charset="-122"/>
                          <a:ea typeface="等线" panose="02010600030101010101" pitchFamily="2" charset="-122"/>
                        </a:rPr>
                        <a:t>1962</a:t>
                      </a:r>
                      <a:r>
                        <a:rPr lang="zh-CN" altLang="en-US" sz="1800" dirty="0">
                          <a:latin typeface="等线" panose="02010600030101010101" pitchFamily="2" charset="-122"/>
                          <a:ea typeface="等线" panose="02010600030101010101" pitchFamily="2" charset="-122"/>
                        </a:rPr>
                        <a:t>年贸易法第</a:t>
                      </a:r>
                      <a:r>
                        <a:rPr lang="en-US" altLang="zh-CN" sz="1800" dirty="0">
                          <a:latin typeface="等线" panose="02010600030101010101" pitchFamily="2" charset="-122"/>
                          <a:ea typeface="等线" panose="02010600030101010101" pitchFamily="2" charset="-122"/>
                        </a:rPr>
                        <a:t>232</a:t>
                      </a:r>
                      <a:r>
                        <a:rPr lang="zh-CN" altLang="en-US" sz="1800" dirty="0">
                          <a:latin typeface="等线" panose="02010600030101010101" pitchFamily="2" charset="-122"/>
                          <a:ea typeface="等线" panose="02010600030101010101" pitchFamily="2" charset="-122"/>
                        </a:rPr>
                        <a:t>节</a:t>
                      </a:r>
                    </a:p>
                  </a:txBody>
                  <a:tcPr marT="45718" marB="45718" anchor="ctr"/>
                </a:tc>
                <a:tc>
                  <a:txBody>
                    <a:bodyPr/>
                    <a:lstStyle/>
                    <a:p>
                      <a:r>
                        <a:rPr lang="zh-CN" altLang="en-US" sz="1800" dirty="0">
                          <a:latin typeface="等线" panose="02010600030101010101" pitchFamily="2" charset="-122"/>
                          <a:ea typeface="等线" panose="02010600030101010101" pitchFamily="2" charset="-122"/>
                        </a:rPr>
                        <a:t>国家安全威胁</a:t>
                      </a:r>
                    </a:p>
                  </a:txBody>
                  <a:tcPr marT="45718" marB="45718" anchor="ctr"/>
                </a:tc>
                <a:tc gridSpan="2">
                  <a:txBody>
                    <a:bodyPr/>
                    <a:lstStyle/>
                    <a:p>
                      <a:r>
                        <a:rPr lang="zh-CN" altLang="en-US" sz="1800" b="1" dirty="0">
                          <a:solidFill>
                            <a:srgbClr val="FF0000"/>
                          </a:solidFill>
                          <a:latin typeface="等线" panose="02010600030101010101" pitchFamily="2" charset="-122"/>
                          <a:ea typeface="等线" panose="02010600030101010101" pitchFamily="2" charset="-122"/>
                        </a:rPr>
                        <a:t>不考虑</a:t>
                      </a:r>
                      <a:r>
                        <a:rPr lang="zh-CN" altLang="en-US" sz="1800" dirty="0">
                          <a:latin typeface="等线" panose="02010600030101010101" pitchFamily="2" charset="-122"/>
                          <a:ea typeface="等线" panose="02010600030101010101" pitchFamily="2" charset="-122"/>
                        </a:rPr>
                        <a:t>是否存在不正当竞争行为</a:t>
                      </a:r>
                    </a:p>
                  </a:txBody>
                  <a:tcPr marT="45718" marB="45718" anchor="ctr"/>
                </a:tc>
                <a:tc hMerge="1">
                  <a:txBody>
                    <a:bodyPr/>
                    <a:lstStyle/>
                    <a:p>
                      <a:endParaRPr lang="zh-CN" altLang="en-US" dirty="0">
                        <a:latin typeface="等线" panose="02010600030101010101" pitchFamily="2" charset="-122"/>
                        <a:ea typeface="等线" panose="02010600030101010101" pitchFamily="2" charset="-122"/>
                      </a:endParaRPr>
                    </a:p>
                  </a:txBody>
                  <a:tcPr anchor="ctr"/>
                </a:tc>
                <a:tc>
                  <a:txBody>
                    <a:bodyPr/>
                    <a:lstStyle/>
                    <a:p>
                      <a:r>
                        <a:rPr lang="en-US" altLang="zh-CN" sz="1800" dirty="0">
                          <a:latin typeface="等线" panose="02010600030101010101" pitchFamily="2" charset="-122"/>
                          <a:ea typeface="等线" panose="02010600030101010101" pitchFamily="2" charset="-122"/>
                        </a:rPr>
                        <a:t>GATT21</a:t>
                      </a:r>
                      <a:endParaRPr lang="zh-CN" altLang="en-US" sz="1800" dirty="0">
                        <a:latin typeface="等线" panose="02010600030101010101" pitchFamily="2" charset="-122"/>
                        <a:ea typeface="等线" panose="02010600030101010101" pitchFamily="2" charset="-122"/>
                      </a:endParaRPr>
                    </a:p>
                  </a:txBody>
                  <a:tcPr marT="45718" marB="45718" anchor="ctr"/>
                </a:tc>
                <a:tc>
                  <a:txBody>
                    <a:bodyPr/>
                    <a:lstStyle/>
                    <a:p>
                      <a:r>
                        <a:rPr lang="zh-CN" altLang="en-US" sz="1800" b="1" dirty="0">
                          <a:solidFill>
                            <a:srgbClr val="FF0000"/>
                          </a:solidFill>
                          <a:latin typeface="等线" panose="02010600030101010101" pitchFamily="2" charset="-122"/>
                          <a:ea typeface="等线" panose="02010600030101010101" pitchFamily="2" charset="-122"/>
                        </a:rPr>
                        <a:t>全球贸易对峙的重心</a:t>
                      </a:r>
                    </a:p>
                  </a:txBody>
                  <a:tcPr marT="45718" marB="45718" anchor="ctr"/>
                </a:tc>
                <a:extLst>
                  <a:ext uri="{0D108BD9-81ED-4DB2-BD59-A6C34878D82A}">
                    <a16:rowId xmlns:a16="http://schemas.microsoft.com/office/drawing/2014/main" val="10003"/>
                  </a:ext>
                </a:extLst>
              </a:tr>
              <a:tr h="755083">
                <a:tc rowSpan="3">
                  <a:txBody>
                    <a:bodyPr/>
                    <a:lstStyle/>
                    <a:p>
                      <a:pPr marL="0" algn="ctr" defTabSz="457200" rtl="0" eaLnBrk="1" latinLnBrk="0" hangingPunct="1"/>
                      <a:r>
                        <a:rPr lang="en-US" altLang="zh-CN" sz="1800" b="1" kern="1200" dirty="0">
                          <a:solidFill>
                            <a:schemeClr val="dk1"/>
                          </a:solidFill>
                          <a:latin typeface="等线" panose="02010600030101010101" pitchFamily="2" charset="-122"/>
                          <a:ea typeface="等线" panose="02010600030101010101" pitchFamily="2" charset="-122"/>
                          <a:cs typeface="+mn-cs"/>
                        </a:rPr>
                        <a:t>301</a:t>
                      </a:r>
                      <a:r>
                        <a:rPr lang="zh-CN" altLang="en-US" sz="1800" b="1" kern="1200" dirty="0">
                          <a:solidFill>
                            <a:schemeClr val="dk1"/>
                          </a:solidFill>
                          <a:latin typeface="等线" panose="02010600030101010101" pitchFamily="2" charset="-122"/>
                          <a:ea typeface="等线" panose="02010600030101010101" pitchFamily="2" charset="-122"/>
                          <a:cs typeface="+mn-cs"/>
                        </a:rPr>
                        <a:t>调查</a:t>
                      </a:r>
                    </a:p>
                  </a:txBody>
                  <a:tcPr marT="45718" marB="45718" anchor="ctr"/>
                </a:tc>
                <a:tc rowSpan="3">
                  <a:txBody>
                    <a:bodyPr/>
                    <a:lstStyle/>
                    <a:p>
                      <a:r>
                        <a:rPr lang="en-US" altLang="zh-CN" sz="1800" dirty="0">
                          <a:latin typeface="等线" panose="02010600030101010101" pitchFamily="2" charset="-122"/>
                          <a:ea typeface="等线" panose="02010600030101010101" pitchFamily="2" charset="-122"/>
                        </a:rPr>
                        <a:t>1974</a:t>
                      </a:r>
                      <a:r>
                        <a:rPr lang="zh-CN" altLang="en-US" sz="1800" dirty="0">
                          <a:latin typeface="等线" panose="02010600030101010101" pitchFamily="2" charset="-122"/>
                          <a:ea typeface="等线" panose="02010600030101010101" pitchFamily="2" charset="-122"/>
                        </a:rPr>
                        <a:t>年贸易法第</a:t>
                      </a:r>
                      <a:r>
                        <a:rPr lang="en-US" altLang="zh-CN" sz="1800" dirty="0">
                          <a:latin typeface="等线" panose="02010600030101010101" pitchFamily="2" charset="-122"/>
                          <a:ea typeface="等线" panose="02010600030101010101" pitchFamily="2" charset="-122"/>
                        </a:rPr>
                        <a:t>301</a:t>
                      </a:r>
                      <a:r>
                        <a:rPr lang="zh-CN" altLang="en-US" sz="1800" dirty="0">
                          <a:latin typeface="等线" panose="02010600030101010101" pitchFamily="2" charset="-122"/>
                          <a:ea typeface="等线" panose="02010600030101010101" pitchFamily="2" charset="-122"/>
                        </a:rPr>
                        <a:t>节</a:t>
                      </a:r>
                    </a:p>
                  </a:txBody>
                  <a:tcPr marT="45718" marB="45718" anchor="ctr"/>
                </a:tc>
                <a:tc rowSpan="3">
                  <a:txBody>
                    <a:bodyPr/>
                    <a:lstStyle/>
                    <a:p>
                      <a:r>
                        <a:rPr lang="zh-CN" altLang="en-US" sz="1800" dirty="0">
                          <a:latin typeface="等线" panose="02010600030101010101" pitchFamily="2" charset="-122"/>
                          <a:ea typeface="等线" panose="02010600030101010101" pitchFamily="2" charset="-122"/>
                        </a:rPr>
                        <a:t>贸易利益侵害</a:t>
                      </a:r>
                    </a:p>
                  </a:txBody>
                  <a:tcPr marT="45718" marB="45718" anchor="ctr"/>
                </a:tc>
                <a:tc>
                  <a:txBody>
                    <a:bodyPr/>
                    <a:lstStyle/>
                    <a:p>
                      <a:r>
                        <a:rPr lang="zh-CN" altLang="en-US" sz="1800" dirty="0">
                          <a:latin typeface="等线" panose="02010600030101010101" pitchFamily="2" charset="-122"/>
                          <a:ea typeface="等线" panose="02010600030101010101" pitchFamily="2" charset="-122"/>
                        </a:rPr>
                        <a:t>一般</a:t>
                      </a:r>
                      <a:r>
                        <a:rPr lang="en-US" altLang="zh-CN" sz="1800" dirty="0">
                          <a:latin typeface="等线" panose="02010600030101010101" pitchFamily="2" charset="-122"/>
                          <a:ea typeface="等线" panose="02010600030101010101" pitchFamily="2" charset="-122"/>
                        </a:rPr>
                        <a:t>301</a:t>
                      </a:r>
                      <a:endParaRPr lang="zh-CN" altLang="en-US" sz="1800" dirty="0">
                        <a:latin typeface="等线" panose="02010600030101010101" pitchFamily="2" charset="-122"/>
                        <a:ea typeface="等线" panose="02010600030101010101" pitchFamily="2" charset="-122"/>
                      </a:endParaRPr>
                    </a:p>
                  </a:txBody>
                  <a:tcPr marT="45718" marB="45718" anchor="ctr"/>
                </a:tc>
                <a:tc>
                  <a:txBody>
                    <a:bodyPr/>
                    <a:lstStyle/>
                    <a:p>
                      <a:r>
                        <a:rPr lang="zh-CN" altLang="en-US" sz="1800" dirty="0">
                          <a:latin typeface="等线" panose="02010600030101010101" pitchFamily="2" charset="-122"/>
                          <a:ea typeface="等线" panose="02010600030101010101" pitchFamily="2" charset="-122"/>
                        </a:rPr>
                        <a:t>侵害</a:t>
                      </a:r>
                      <a:r>
                        <a:rPr lang="zh-CN" altLang="en-US" sz="1800" b="1" dirty="0">
                          <a:solidFill>
                            <a:srgbClr val="FF0000"/>
                          </a:solidFill>
                          <a:latin typeface="等线" panose="02010600030101010101" pitchFamily="2" charset="-122"/>
                          <a:ea typeface="等线" panose="02010600030101010101" pitchFamily="2" charset="-122"/>
                        </a:rPr>
                        <a:t>约定</a:t>
                      </a:r>
                      <a:r>
                        <a:rPr lang="zh-CN" altLang="en-US" sz="1800" dirty="0">
                          <a:latin typeface="等线" panose="02010600030101010101" pitchFamily="2" charset="-122"/>
                          <a:ea typeface="等线" panose="02010600030101010101" pitchFamily="2" charset="-122"/>
                        </a:rPr>
                        <a:t>或</a:t>
                      </a:r>
                      <a:r>
                        <a:rPr lang="zh-CN" altLang="en-US" sz="1800" b="1" dirty="0">
                          <a:solidFill>
                            <a:srgbClr val="FF0000"/>
                          </a:solidFill>
                          <a:latin typeface="等线" panose="02010600030101010101" pitchFamily="2" charset="-122"/>
                          <a:ea typeface="等线" panose="02010600030101010101" pitchFamily="2" charset="-122"/>
                        </a:rPr>
                        <a:t>裁量</a:t>
                      </a:r>
                      <a:r>
                        <a:rPr lang="zh-CN" altLang="en-US" sz="1800" dirty="0">
                          <a:latin typeface="等线" panose="02010600030101010101" pitchFamily="2" charset="-122"/>
                          <a:ea typeface="等线" panose="02010600030101010101" pitchFamily="2" charset="-122"/>
                        </a:rPr>
                        <a:t>性贸易利益</a:t>
                      </a:r>
                    </a:p>
                  </a:txBody>
                  <a:tcPr marT="45718" marB="45718" anchor="ctr"/>
                </a:tc>
                <a:tc>
                  <a:txBody>
                    <a:bodyPr/>
                    <a:lstStyle/>
                    <a:p>
                      <a:r>
                        <a:rPr lang="en-US" altLang="zh-CN" sz="1800" dirty="0">
                          <a:latin typeface="等线" panose="02010600030101010101" pitchFamily="2" charset="-122"/>
                          <a:ea typeface="等线" panose="02010600030101010101" pitchFamily="2" charset="-122"/>
                        </a:rPr>
                        <a:t>DSB</a:t>
                      </a:r>
                      <a:r>
                        <a:rPr lang="zh-CN" altLang="en-US" sz="1800" dirty="0">
                          <a:latin typeface="等线" panose="02010600030101010101" pitchFamily="2" charset="-122"/>
                          <a:ea typeface="等线" panose="02010600030101010101" pitchFamily="2" charset="-122"/>
                        </a:rPr>
                        <a:t>的程序性和实效性约束</a:t>
                      </a:r>
                    </a:p>
                  </a:txBody>
                  <a:tcPr marT="45718" marB="45718" anchor="ctr"/>
                </a:tc>
                <a:tc>
                  <a:txBody>
                    <a:bodyPr/>
                    <a:lstStyle/>
                    <a:p>
                      <a:r>
                        <a:rPr lang="zh-CN" altLang="en-US" sz="1800" b="1" dirty="0">
                          <a:solidFill>
                            <a:srgbClr val="FF0000"/>
                          </a:solidFill>
                          <a:latin typeface="等线" panose="02010600030101010101" pitchFamily="2" charset="-122"/>
                          <a:ea typeface="等线" panose="02010600030101010101" pitchFamily="2" charset="-122"/>
                        </a:rPr>
                        <a:t>中美贸易对峙的核心</a:t>
                      </a:r>
                    </a:p>
                  </a:txBody>
                  <a:tcPr marT="45718" marB="45718" anchor="ctr"/>
                </a:tc>
                <a:extLst>
                  <a:ext uri="{0D108BD9-81ED-4DB2-BD59-A6C34878D82A}">
                    <a16:rowId xmlns:a16="http://schemas.microsoft.com/office/drawing/2014/main" val="10004"/>
                  </a:ext>
                </a:extLst>
              </a:tr>
              <a:tr h="755083">
                <a:tc vMerge="1">
                  <a:txBody>
                    <a:bodyPr/>
                    <a:lstStyle/>
                    <a:p>
                      <a:endParaRPr lang="zh-CN" altLang="en-US" b="1" dirty="0">
                        <a:latin typeface="等线" panose="02010600030101010101" pitchFamily="2" charset="-122"/>
                        <a:ea typeface="等线" panose="02010600030101010101" pitchFamily="2" charset="-122"/>
                      </a:endParaRPr>
                    </a:p>
                  </a:txBody>
                  <a:tcPr anchor="ctr"/>
                </a:tc>
                <a:tc vMerge="1">
                  <a:txBody>
                    <a:bodyPr/>
                    <a:lstStyle/>
                    <a:p>
                      <a:endParaRPr lang="zh-CN" altLang="en-US" dirty="0">
                        <a:latin typeface="等线" panose="02010600030101010101" pitchFamily="2" charset="-122"/>
                        <a:ea typeface="等线" panose="02010600030101010101" pitchFamily="2" charset="-122"/>
                      </a:endParaRPr>
                    </a:p>
                  </a:txBody>
                  <a:tcPr anchor="ctr"/>
                </a:tc>
                <a:tc vMerge="1">
                  <a:txBody>
                    <a:bodyPr/>
                    <a:lstStyle/>
                    <a:p>
                      <a:endParaRPr lang="zh-CN" altLang="en-US" dirty="0">
                        <a:latin typeface="等线" panose="02010600030101010101" pitchFamily="2" charset="-122"/>
                        <a:ea typeface="等线" panose="02010600030101010101" pitchFamily="2" charset="-122"/>
                      </a:endParaRPr>
                    </a:p>
                  </a:txBody>
                  <a:tcPr anchor="ctr"/>
                </a:tc>
                <a:tc>
                  <a:txBody>
                    <a:bodyPr/>
                    <a:lstStyle/>
                    <a:p>
                      <a:r>
                        <a:rPr lang="zh-CN" altLang="en-US" sz="1800" dirty="0">
                          <a:latin typeface="等线" panose="02010600030101010101" pitchFamily="2" charset="-122"/>
                          <a:ea typeface="等线" panose="02010600030101010101" pitchFamily="2" charset="-122"/>
                        </a:rPr>
                        <a:t>特殊</a:t>
                      </a:r>
                      <a:r>
                        <a:rPr lang="en-US" altLang="zh-CN" sz="1800" dirty="0">
                          <a:latin typeface="等线" panose="02010600030101010101" pitchFamily="2" charset="-122"/>
                          <a:ea typeface="等线" panose="02010600030101010101" pitchFamily="2" charset="-122"/>
                        </a:rPr>
                        <a:t>301</a:t>
                      </a:r>
                      <a:endParaRPr lang="zh-CN" altLang="en-US" sz="1800" dirty="0">
                        <a:latin typeface="等线" panose="02010600030101010101" pitchFamily="2" charset="-122"/>
                        <a:ea typeface="等线" panose="02010600030101010101" pitchFamily="2" charset="-122"/>
                      </a:endParaRPr>
                    </a:p>
                  </a:txBody>
                  <a:tcPr marT="45718" marB="45718" anchor="ctr"/>
                </a:tc>
                <a:tc>
                  <a:txBody>
                    <a:bodyPr/>
                    <a:lstStyle/>
                    <a:p>
                      <a:r>
                        <a:rPr lang="zh-CN" altLang="en-US" sz="1800" dirty="0">
                          <a:latin typeface="等线" panose="02010600030101010101" pitchFamily="2" charset="-122"/>
                          <a:ea typeface="等线" panose="02010600030101010101" pitchFamily="2" charset="-122"/>
                        </a:rPr>
                        <a:t>知识产权保护及市场准入</a:t>
                      </a:r>
                    </a:p>
                  </a:txBody>
                  <a:tcPr marT="45718" marB="45718" anchor="ctr"/>
                </a:tc>
                <a:tc>
                  <a:txBody>
                    <a:bodyPr/>
                    <a:lstStyle/>
                    <a:p>
                      <a:r>
                        <a:rPr lang="zh-CN" altLang="en-US" sz="1800" dirty="0">
                          <a:latin typeface="等线" panose="02010600030101010101" pitchFamily="2" charset="-122"/>
                          <a:ea typeface="等线" panose="02010600030101010101" pitchFamily="2" charset="-122"/>
                        </a:rPr>
                        <a:t>无</a:t>
                      </a:r>
                    </a:p>
                  </a:txBody>
                  <a:tcPr marT="45718" marB="45718" anchor="ctr"/>
                </a:tc>
                <a:tc rowSpan="2">
                  <a:txBody>
                    <a:bodyPr/>
                    <a:lstStyle/>
                    <a:p>
                      <a:r>
                        <a:rPr lang="zh-CN" altLang="en-US" sz="1800" dirty="0">
                          <a:latin typeface="等线" panose="02010600030101010101" pitchFamily="2" charset="-122"/>
                          <a:ea typeface="等线" panose="02010600030101010101" pitchFamily="2" charset="-122"/>
                        </a:rPr>
                        <a:t>双边博弈工具</a:t>
                      </a:r>
                    </a:p>
                  </a:txBody>
                  <a:tcPr marT="45718" marB="45718" anchor="ctr"/>
                </a:tc>
                <a:extLst>
                  <a:ext uri="{0D108BD9-81ED-4DB2-BD59-A6C34878D82A}">
                    <a16:rowId xmlns:a16="http://schemas.microsoft.com/office/drawing/2014/main" val="10005"/>
                  </a:ext>
                </a:extLst>
              </a:tr>
              <a:tr h="645043">
                <a:tc vMerge="1">
                  <a:txBody>
                    <a:bodyPr/>
                    <a:lstStyle/>
                    <a:p>
                      <a:endParaRPr lang="zh-CN" altLang="en-US" b="1" dirty="0">
                        <a:latin typeface="等线" panose="02010600030101010101" pitchFamily="2" charset="-122"/>
                        <a:ea typeface="等线" panose="02010600030101010101" pitchFamily="2" charset="-122"/>
                      </a:endParaRPr>
                    </a:p>
                  </a:txBody>
                  <a:tcPr anchor="ctr"/>
                </a:tc>
                <a:tc vMerge="1">
                  <a:txBody>
                    <a:bodyPr/>
                    <a:lstStyle/>
                    <a:p>
                      <a:endParaRPr lang="zh-CN" altLang="en-US" dirty="0">
                        <a:latin typeface="等线" panose="02010600030101010101" pitchFamily="2" charset="-122"/>
                        <a:ea typeface="等线" panose="02010600030101010101" pitchFamily="2" charset="-122"/>
                      </a:endParaRPr>
                    </a:p>
                  </a:txBody>
                  <a:tcPr anchor="ctr"/>
                </a:tc>
                <a:tc vMerge="1">
                  <a:txBody>
                    <a:bodyPr/>
                    <a:lstStyle/>
                    <a:p>
                      <a:endParaRPr lang="zh-CN" altLang="en-US" dirty="0">
                        <a:latin typeface="等线" panose="02010600030101010101" pitchFamily="2" charset="-122"/>
                        <a:ea typeface="等线" panose="02010600030101010101" pitchFamily="2" charset="-122"/>
                      </a:endParaRPr>
                    </a:p>
                  </a:txBody>
                  <a:tcPr anchor="ctr"/>
                </a:tc>
                <a:tc>
                  <a:txBody>
                    <a:bodyPr/>
                    <a:lstStyle/>
                    <a:p>
                      <a:r>
                        <a:rPr lang="zh-CN" altLang="en-US" sz="1800" dirty="0">
                          <a:latin typeface="等线" panose="02010600030101010101" pitchFamily="2" charset="-122"/>
                          <a:ea typeface="等线" panose="02010600030101010101" pitchFamily="2" charset="-122"/>
                        </a:rPr>
                        <a:t>超级</a:t>
                      </a:r>
                      <a:r>
                        <a:rPr lang="en-US" altLang="zh-CN" sz="1800" dirty="0">
                          <a:latin typeface="等线" panose="02010600030101010101" pitchFamily="2" charset="-122"/>
                          <a:ea typeface="等线" panose="02010600030101010101" pitchFamily="2" charset="-122"/>
                        </a:rPr>
                        <a:t>301</a:t>
                      </a:r>
                      <a:endParaRPr lang="zh-CN" altLang="en-US" sz="1800" dirty="0">
                        <a:latin typeface="等线" panose="02010600030101010101" pitchFamily="2" charset="-122"/>
                        <a:ea typeface="等线" panose="02010600030101010101" pitchFamily="2" charset="-122"/>
                      </a:endParaRPr>
                    </a:p>
                  </a:txBody>
                  <a:tcPr marT="45718" marB="45718" anchor="ctr"/>
                </a:tc>
                <a:tc>
                  <a:txBody>
                    <a:bodyPr/>
                    <a:lstStyle/>
                    <a:p>
                      <a:r>
                        <a:rPr lang="zh-CN" altLang="en-US" sz="1800" dirty="0">
                          <a:latin typeface="等线" panose="02010600030101010101" pitchFamily="2" charset="-122"/>
                          <a:ea typeface="等线" panose="02010600030101010101" pitchFamily="2" charset="-122"/>
                        </a:rPr>
                        <a:t>贸易障碍及自由化</a:t>
                      </a:r>
                    </a:p>
                  </a:txBody>
                  <a:tcPr marT="45718" marB="45718" anchor="ctr"/>
                </a:tc>
                <a:tc>
                  <a:txBody>
                    <a:bodyPr/>
                    <a:lstStyle/>
                    <a:p>
                      <a:r>
                        <a:rPr lang="zh-CN" altLang="en-US" sz="1800" dirty="0">
                          <a:latin typeface="等线" panose="02010600030101010101" pitchFamily="2" charset="-122"/>
                          <a:ea typeface="等线" panose="02010600030101010101" pitchFamily="2" charset="-122"/>
                        </a:rPr>
                        <a:t>无</a:t>
                      </a:r>
                    </a:p>
                  </a:txBody>
                  <a:tcPr marT="45718" marB="45718" anchor="ctr"/>
                </a:tc>
                <a:tc vMerge="1">
                  <a:txBody>
                    <a:bodyPr/>
                    <a:lstStyle/>
                    <a:p>
                      <a:endParaRPr lang="zh-CN" altLang="en-US" dirty="0">
                        <a:latin typeface="等线" panose="02010600030101010101" pitchFamily="2" charset="-122"/>
                        <a:ea typeface="等线" panose="02010600030101010101" pitchFamily="2" charset="-122"/>
                      </a:endParaRPr>
                    </a:p>
                  </a:txBody>
                  <a:tcPr anchor="ctr"/>
                </a:tc>
                <a:extLst>
                  <a:ext uri="{0D108BD9-81ED-4DB2-BD59-A6C34878D82A}">
                    <a16:rowId xmlns:a16="http://schemas.microsoft.com/office/drawing/2014/main" val="10006"/>
                  </a:ext>
                </a:extLst>
              </a:tr>
              <a:tr h="645043">
                <a:tc>
                  <a:txBody>
                    <a:bodyPr/>
                    <a:lstStyle/>
                    <a:p>
                      <a:pPr marL="0" algn="ctr" defTabSz="457200" rtl="0" eaLnBrk="1" latinLnBrk="0" hangingPunct="1"/>
                      <a:r>
                        <a:rPr lang="en-US" altLang="zh-CN" sz="1800" b="1" kern="1200" dirty="0">
                          <a:solidFill>
                            <a:schemeClr val="dk1"/>
                          </a:solidFill>
                          <a:latin typeface="等线" panose="02010600030101010101" pitchFamily="2" charset="-122"/>
                          <a:ea typeface="等线" panose="02010600030101010101" pitchFamily="2" charset="-122"/>
                          <a:cs typeface="+mn-cs"/>
                        </a:rPr>
                        <a:t>332</a:t>
                      </a:r>
                      <a:r>
                        <a:rPr lang="zh-CN" altLang="en-US" sz="1800" b="1" kern="1200" dirty="0">
                          <a:solidFill>
                            <a:schemeClr val="dk1"/>
                          </a:solidFill>
                          <a:latin typeface="等线" panose="02010600030101010101" pitchFamily="2" charset="-122"/>
                          <a:ea typeface="等线" panose="02010600030101010101" pitchFamily="2" charset="-122"/>
                          <a:cs typeface="+mn-cs"/>
                        </a:rPr>
                        <a:t>常规性事实调查</a:t>
                      </a:r>
                    </a:p>
                  </a:txBody>
                  <a:tcPr marT="45718" marB="45718" anchor="ctr"/>
                </a:tc>
                <a:tc>
                  <a:txBody>
                    <a:bodyPr/>
                    <a:lstStyle/>
                    <a:p>
                      <a:r>
                        <a:rPr lang="en-US" altLang="zh-CN" sz="1800" dirty="0">
                          <a:latin typeface="等线" panose="02010600030101010101" pitchFamily="2" charset="-122"/>
                          <a:ea typeface="等线" panose="02010600030101010101" pitchFamily="2" charset="-122"/>
                        </a:rPr>
                        <a:t>1930</a:t>
                      </a:r>
                      <a:r>
                        <a:rPr lang="zh-CN" altLang="en-US" sz="1800" dirty="0">
                          <a:latin typeface="等线" panose="02010600030101010101" pitchFamily="2" charset="-122"/>
                          <a:ea typeface="等线" panose="02010600030101010101" pitchFamily="2" charset="-122"/>
                        </a:rPr>
                        <a:t>年关税法第</a:t>
                      </a:r>
                      <a:r>
                        <a:rPr lang="en-US" altLang="zh-CN" sz="1800" dirty="0">
                          <a:latin typeface="等线" panose="02010600030101010101" pitchFamily="2" charset="-122"/>
                          <a:ea typeface="等线" panose="02010600030101010101" pitchFamily="2" charset="-122"/>
                        </a:rPr>
                        <a:t>332</a:t>
                      </a:r>
                      <a:r>
                        <a:rPr lang="zh-CN" altLang="en-US" sz="1800" dirty="0">
                          <a:latin typeface="等线" panose="02010600030101010101" pitchFamily="2" charset="-122"/>
                          <a:ea typeface="等线" panose="02010600030101010101" pitchFamily="2" charset="-122"/>
                        </a:rPr>
                        <a:t>节</a:t>
                      </a:r>
                    </a:p>
                  </a:txBody>
                  <a:tcPr marT="45718" marB="45718" anchor="ctr"/>
                </a:tc>
                <a:tc>
                  <a:txBody>
                    <a:bodyPr/>
                    <a:lstStyle/>
                    <a:p>
                      <a:r>
                        <a:rPr lang="zh-CN" altLang="en-US" sz="1800" dirty="0">
                          <a:latin typeface="等线" panose="02010600030101010101" pitchFamily="2" charset="-122"/>
                          <a:ea typeface="等线" panose="02010600030101010101" pitchFamily="2" charset="-122"/>
                        </a:rPr>
                        <a:t>广泛</a:t>
                      </a:r>
                    </a:p>
                  </a:txBody>
                  <a:tcPr marT="45718" marB="45718" anchor="ctr"/>
                </a:tc>
                <a:tc gridSpan="2">
                  <a:txBody>
                    <a:bodyPr/>
                    <a:lstStyle/>
                    <a:p>
                      <a:r>
                        <a:rPr lang="zh-CN" altLang="en-US" sz="1800" dirty="0">
                          <a:latin typeface="等线" panose="02010600030101010101" pitchFamily="2" charset="-122"/>
                          <a:ea typeface="等线" panose="02010600030101010101" pitchFamily="2" charset="-122"/>
                        </a:rPr>
                        <a:t>无直接措施</a:t>
                      </a:r>
                    </a:p>
                  </a:txBody>
                  <a:tcPr marT="45718" marB="45718" anchor="ctr"/>
                </a:tc>
                <a:tc hMerge="1">
                  <a:txBody>
                    <a:bodyPr/>
                    <a:lstStyle/>
                    <a:p>
                      <a:endParaRPr lang="zh-CN" altLang="en-US" dirty="0">
                        <a:latin typeface="等线" panose="02010600030101010101" pitchFamily="2" charset="-122"/>
                        <a:ea typeface="等线" panose="02010600030101010101" pitchFamily="2" charset="-122"/>
                      </a:endParaRPr>
                    </a:p>
                  </a:txBody>
                  <a:tcPr anchor="ctr"/>
                </a:tc>
                <a:tc>
                  <a:txBody>
                    <a:bodyPr/>
                    <a:lstStyle/>
                    <a:p>
                      <a:r>
                        <a:rPr lang="zh-CN" altLang="en-US" sz="1800" dirty="0">
                          <a:latin typeface="等线" panose="02010600030101010101" pitchFamily="2" charset="-122"/>
                          <a:ea typeface="等线" panose="02010600030101010101" pitchFamily="2" charset="-122"/>
                        </a:rPr>
                        <a:t>无</a:t>
                      </a:r>
                    </a:p>
                  </a:txBody>
                  <a:tcPr marT="45718" marB="45718" anchor="ctr"/>
                </a:tc>
                <a:tc>
                  <a:txBody>
                    <a:bodyPr/>
                    <a:lstStyle/>
                    <a:p>
                      <a:r>
                        <a:rPr lang="zh-CN" altLang="en-US" sz="1800" b="1" dirty="0">
                          <a:solidFill>
                            <a:srgbClr val="FF0000"/>
                          </a:solidFill>
                          <a:latin typeface="等线" panose="02010600030101010101" pitchFamily="2" charset="-122"/>
                          <a:ea typeface="等线" panose="02010600030101010101" pitchFamily="2" charset="-122"/>
                        </a:rPr>
                        <a:t>取证及博弈工具</a:t>
                      </a:r>
                    </a:p>
                  </a:txBody>
                  <a:tcPr marT="45718" marB="45718" anchor="ctr"/>
                </a:tc>
                <a:extLst>
                  <a:ext uri="{0D108BD9-81ED-4DB2-BD59-A6C34878D82A}">
                    <a16:rowId xmlns:a16="http://schemas.microsoft.com/office/drawing/2014/main" val="10007"/>
                  </a:ext>
                </a:extLst>
              </a:tr>
            </a:tbl>
          </a:graphicData>
        </a:graphic>
      </p:graphicFrame>
      <p:sp>
        <p:nvSpPr>
          <p:cNvPr id="8" name="Title 14"/>
          <p:cNvSpPr>
            <a:spLocks noGrp="1"/>
          </p:cNvSpPr>
          <p:nvPr>
            <p:ph type="title"/>
          </p:nvPr>
        </p:nvSpPr>
        <p:spPr>
          <a:xfrm>
            <a:off x="1057932" y="278345"/>
            <a:ext cx="9925549" cy="532024"/>
          </a:xfrm>
        </p:spPr>
        <p:txBody>
          <a:bodyPr/>
          <a:lstStyle/>
          <a:p>
            <a:r>
              <a:rPr lang="zh-CN" altLang="en-US" sz="36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美国的贸易救济体系</a:t>
            </a:r>
            <a:r>
              <a:rPr lang="en-US" altLang="zh-CN" sz="2800" b="0" dirty="0">
                <a:latin typeface="微软雅黑" panose="020B0503020204020204" pitchFamily="34" charset="-122"/>
                <a:ea typeface="微软雅黑" panose="020B0503020204020204" pitchFamily="34" charset="-122"/>
                <a:cs typeface="Arial Unicode MS" panose="020B0604020202020204" pitchFamily="34" charset="-122"/>
              </a:rPr>
              <a:t>——</a:t>
            </a:r>
            <a:r>
              <a:rPr lang="zh-CN" altLang="en-US" sz="2800" b="0" dirty="0">
                <a:latin typeface="微软雅黑" panose="020B0503020204020204" pitchFamily="34" charset="-122"/>
                <a:ea typeface="微软雅黑" panose="020B0503020204020204" pitchFamily="34" charset="-122"/>
                <a:cs typeface="Arial Unicode MS" panose="020B0604020202020204" pitchFamily="34" charset="-122"/>
              </a:rPr>
              <a:t>非常规性措施</a:t>
            </a:r>
            <a:endParaRPr lang="zh-CN" altLang="en-US" b="0" dirty="0">
              <a:latin typeface="微软雅黑" panose="020B0503020204020204" pitchFamily="34" charset="-122"/>
              <a:ea typeface="微软雅黑" panose="020B0503020204020204" pitchFamily="34" charset="-122"/>
              <a:cs typeface="Arial Unicode MS" panose="020B0604020202020204" pitchFamily="34" charset="-122"/>
            </a:endParaRPr>
          </a:p>
        </p:txBody>
      </p:sp>
    </p:spTree>
    <p:extLst>
      <p:ext uri="{BB962C8B-B14F-4D97-AF65-F5344CB8AC3E}">
        <p14:creationId xmlns:p14="http://schemas.microsoft.com/office/powerpoint/2010/main" val="3257446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1136276" y="283103"/>
            <a:ext cx="9708389" cy="396000"/>
          </a:xfrm>
        </p:spPr>
        <p:txBody>
          <a:bodyPr/>
          <a:lstStyle/>
          <a:p>
            <a:r>
              <a:rPr lang="zh-CN" altLang="en-US" sz="36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美国的贸易救济体系</a:t>
            </a:r>
            <a:r>
              <a:rPr lang="en-US" altLang="zh-CN" sz="2800" b="0" dirty="0">
                <a:latin typeface="微软雅黑" panose="020B0503020204020204" pitchFamily="34" charset="-122"/>
                <a:ea typeface="微软雅黑" panose="020B0503020204020204" pitchFamily="34" charset="-122"/>
              </a:rPr>
              <a:t>——</a:t>
            </a:r>
            <a:r>
              <a:rPr lang="zh-CN" altLang="en-US" sz="2800" b="0" dirty="0">
                <a:latin typeface="微软雅黑" panose="020B0503020204020204" pitchFamily="34" charset="-122"/>
                <a:ea typeface="微软雅黑" panose="020B0503020204020204" pitchFamily="34" charset="-122"/>
              </a:rPr>
              <a:t>对华</a:t>
            </a:r>
            <a:r>
              <a:rPr lang="en-US" altLang="zh-CN" sz="2800" b="0" dirty="0">
                <a:latin typeface="微软雅黑" panose="020B0503020204020204" pitchFamily="34" charset="-122"/>
                <a:ea typeface="微软雅黑" panose="020B0503020204020204" pitchFamily="34" charset="-122"/>
              </a:rPr>
              <a:t>301</a:t>
            </a:r>
            <a:r>
              <a:rPr lang="zh-CN" altLang="en-US" sz="2800" b="0" dirty="0">
                <a:latin typeface="微软雅黑" panose="020B0503020204020204" pitchFamily="34" charset="-122"/>
                <a:ea typeface="微软雅黑" panose="020B0503020204020204" pitchFamily="34" charset="-122"/>
              </a:rPr>
              <a:t>调查</a:t>
            </a:r>
            <a:endParaRPr lang="zh-CN" altLang="en-US" sz="3600" b="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 name="Date Placeholder 3"/>
          <p:cNvSpPr>
            <a:spLocks noGrp="1"/>
          </p:cNvSpPr>
          <p:nvPr>
            <p:ph type="dt" sz="half" idx="17"/>
          </p:nvPr>
        </p:nvSpPr>
        <p:spPr/>
        <p:txBody>
          <a:bodyPr/>
          <a:lstStyle/>
          <a:p>
            <a:r>
              <a:rPr lang="en-US" altLang="zh-CN" dirty="0"/>
              <a:t>2020</a:t>
            </a:r>
            <a:r>
              <a:rPr lang="zh-CN" altLang="en-US" dirty="0"/>
              <a:t>年</a:t>
            </a:r>
            <a:r>
              <a:rPr lang="en-US" altLang="zh-CN" dirty="0"/>
              <a:t>8</a:t>
            </a:r>
            <a:r>
              <a:rPr lang="zh-CN" altLang="en-US" dirty="0"/>
              <a:t>月</a:t>
            </a:r>
            <a:r>
              <a:rPr lang="en-US" altLang="zh-CN" dirty="0"/>
              <a:t>13</a:t>
            </a:r>
            <a:r>
              <a:rPr lang="zh-CN" altLang="en-US" dirty="0"/>
              <a:t>日</a:t>
            </a:r>
          </a:p>
        </p:txBody>
      </p:sp>
      <p:sp>
        <p:nvSpPr>
          <p:cNvPr id="24" name="Footer Placeholder 23"/>
          <p:cNvSpPr>
            <a:spLocks noGrp="1"/>
          </p:cNvSpPr>
          <p:nvPr>
            <p:ph type="ftr" sz="quarter" idx="18"/>
          </p:nvPr>
        </p:nvSpPr>
        <p:spPr/>
        <p:txBody>
          <a:bodyPr/>
          <a:lstStyle/>
          <a:p>
            <a:r>
              <a:rPr lang="zh-CN" altLang="en-US" dirty="0"/>
              <a:t>山东省商务厅 </a:t>
            </a:r>
          </a:p>
        </p:txBody>
      </p:sp>
      <p:sp>
        <p:nvSpPr>
          <p:cNvPr id="2" name="Slide Number Placeholder 1"/>
          <p:cNvSpPr>
            <a:spLocks noGrp="1"/>
          </p:cNvSpPr>
          <p:nvPr>
            <p:ph type="sldNum" sz="quarter" idx="19"/>
          </p:nvPr>
        </p:nvSpPr>
        <p:spPr/>
        <p:txBody>
          <a:bodyPr/>
          <a:lstStyle/>
          <a:p>
            <a:fld id="{D34DACC3-9742-4940-92E6-4CAB853A3218}" type="slidenum">
              <a:rPr lang="en-US" altLang="zh-CN" smtClean="0"/>
              <a:pPr/>
              <a:t>12</a:t>
            </a:fld>
            <a:endParaRPr lang="zh-CN" altLang="en-US" dirty="0"/>
          </a:p>
        </p:txBody>
      </p:sp>
      <p:pic>
        <p:nvPicPr>
          <p:cNvPr id="10" name="图片 9" descr="社交网站的手机截图&#10;&#10;描述已自动生成">
            <a:extLst>
              <a:ext uri="{FF2B5EF4-FFF2-40B4-BE49-F238E27FC236}">
                <a16:creationId xmlns:a16="http://schemas.microsoft.com/office/drawing/2014/main" id="{53A04DF2-71CD-4650-86AF-36FD77B42346}"/>
              </a:ext>
            </a:extLst>
          </p:cNvPr>
          <p:cNvPicPr>
            <a:picLocks noChangeAspect="1"/>
          </p:cNvPicPr>
          <p:nvPr/>
        </p:nvPicPr>
        <p:blipFill>
          <a:blip r:embed="rId3"/>
          <a:stretch>
            <a:fillRect/>
          </a:stretch>
        </p:blipFill>
        <p:spPr>
          <a:xfrm>
            <a:off x="1136276" y="1001806"/>
            <a:ext cx="9944100" cy="5136776"/>
          </a:xfrm>
          <a:prstGeom prst="rect">
            <a:avLst/>
          </a:prstGeom>
        </p:spPr>
      </p:pic>
    </p:spTree>
    <p:extLst>
      <p:ext uri="{BB962C8B-B14F-4D97-AF65-F5344CB8AC3E}">
        <p14:creationId xmlns:p14="http://schemas.microsoft.com/office/powerpoint/2010/main" val="1693520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1013254" y="287748"/>
            <a:ext cx="9708389" cy="396000"/>
          </a:xfrm>
        </p:spPr>
        <p:txBody>
          <a:bodyPr/>
          <a:lstStyle/>
          <a:p>
            <a:r>
              <a:rPr lang="zh-CN" altLang="en-US" sz="36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美国的贸易救济体系</a:t>
            </a:r>
            <a:r>
              <a:rPr lang="en-US" altLang="zh-CN" sz="2800" b="0" dirty="0">
                <a:latin typeface="微软雅黑" panose="020B0503020204020204" pitchFamily="34" charset="-122"/>
                <a:ea typeface="微软雅黑" panose="020B0503020204020204" pitchFamily="34" charset="-122"/>
              </a:rPr>
              <a:t>——</a:t>
            </a:r>
            <a:r>
              <a:rPr lang="zh-CN" altLang="en-US" sz="2800" b="0" dirty="0">
                <a:latin typeface="微软雅黑" panose="020B0503020204020204" pitchFamily="34" charset="-122"/>
                <a:ea typeface="微软雅黑" panose="020B0503020204020204" pitchFamily="34" charset="-122"/>
              </a:rPr>
              <a:t>对华</a:t>
            </a:r>
            <a:r>
              <a:rPr lang="en-US" altLang="zh-CN" sz="2800" b="0" dirty="0">
                <a:latin typeface="微软雅黑" panose="020B0503020204020204" pitchFamily="34" charset="-122"/>
                <a:ea typeface="微软雅黑" panose="020B0503020204020204" pitchFamily="34" charset="-122"/>
              </a:rPr>
              <a:t>301</a:t>
            </a:r>
            <a:r>
              <a:rPr lang="zh-CN" altLang="en-US" sz="2800" b="0" dirty="0">
                <a:latin typeface="微软雅黑" panose="020B0503020204020204" pitchFamily="34" charset="-122"/>
                <a:ea typeface="微软雅黑" panose="020B0503020204020204" pitchFamily="34" charset="-122"/>
              </a:rPr>
              <a:t>征税</a:t>
            </a:r>
            <a:endParaRPr lang="zh-CN" altLang="en-US" sz="3600" b="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 name="Date Placeholder 3"/>
          <p:cNvSpPr>
            <a:spLocks noGrp="1"/>
          </p:cNvSpPr>
          <p:nvPr>
            <p:ph type="dt" sz="half" idx="17"/>
          </p:nvPr>
        </p:nvSpPr>
        <p:spPr/>
        <p:txBody>
          <a:bodyPr/>
          <a:lstStyle/>
          <a:p>
            <a:r>
              <a:rPr lang="en-US" altLang="zh-CN" dirty="0"/>
              <a:t>2020</a:t>
            </a:r>
            <a:r>
              <a:rPr lang="zh-CN" altLang="en-US" dirty="0"/>
              <a:t>年</a:t>
            </a:r>
            <a:r>
              <a:rPr lang="en-US" altLang="zh-CN" dirty="0"/>
              <a:t>8</a:t>
            </a:r>
            <a:r>
              <a:rPr lang="zh-CN" altLang="en-US" dirty="0"/>
              <a:t>月</a:t>
            </a:r>
            <a:r>
              <a:rPr lang="en-US" altLang="zh-CN" dirty="0"/>
              <a:t>13</a:t>
            </a:r>
            <a:r>
              <a:rPr lang="zh-CN" altLang="en-US" dirty="0"/>
              <a:t>日</a:t>
            </a:r>
          </a:p>
        </p:txBody>
      </p:sp>
      <p:sp>
        <p:nvSpPr>
          <p:cNvPr id="24" name="Footer Placeholder 23"/>
          <p:cNvSpPr>
            <a:spLocks noGrp="1"/>
          </p:cNvSpPr>
          <p:nvPr>
            <p:ph type="ftr" sz="quarter" idx="18"/>
          </p:nvPr>
        </p:nvSpPr>
        <p:spPr/>
        <p:txBody>
          <a:bodyPr/>
          <a:lstStyle/>
          <a:p>
            <a:r>
              <a:rPr lang="zh-CN" altLang="en-US" dirty="0"/>
              <a:t>山东省商务厅 </a:t>
            </a:r>
          </a:p>
        </p:txBody>
      </p:sp>
      <p:sp>
        <p:nvSpPr>
          <p:cNvPr id="2" name="Slide Number Placeholder 1"/>
          <p:cNvSpPr>
            <a:spLocks noGrp="1"/>
          </p:cNvSpPr>
          <p:nvPr>
            <p:ph type="sldNum" sz="quarter" idx="19"/>
          </p:nvPr>
        </p:nvSpPr>
        <p:spPr/>
        <p:txBody>
          <a:bodyPr/>
          <a:lstStyle/>
          <a:p>
            <a:fld id="{D34DACC3-9742-4940-92E6-4CAB853A3218}" type="slidenum">
              <a:rPr lang="en-US" altLang="zh-CN" smtClean="0"/>
              <a:pPr/>
              <a:t>13</a:t>
            </a:fld>
            <a:endParaRPr lang="zh-CN" altLang="en-US" dirty="0"/>
          </a:p>
        </p:txBody>
      </p:sp>
      <p:pic>
        <p:nvPicPr>
          <p:cNvPr id="5" name="图片 4" descr="手机屏幕截图&#10;&#10;描述已自动生成">
            <a:extLst>
              <a:ext uri="{FF2B5EF4-FFF2-40B4-BE49-F238E27FC236}">
                <a16:creationId xmlns:a16="http://schemas.microsoft.com/office/drawing/2014/main" id="{5991A049-1893-4424-B658-0A8ECC942682}"/>
              </a:ext>
            </a:extLst>
          </p:cNvPr>
          <p:cNvPicPr>
            <a:picLocks noChangeAspect="1"/>
          </p:cNvPicPr>
          <p:nvPr/>
        </p:nvPicPr>
        <p:blipFill>
          <a:blip r:embed="rId3"/>
          <a:stretch>
            <a:fillRect/>
          </a:stretch>
        </p:blipFill>
        <p:spPr>
          <a:xfrm>
            <a:off x="1013254" y="986761"/>
            <a:ext cx="9928015" cy="5275302"/>
          </a:xfrm>
          <a:prstGeom prst="rect">
            <a:avLst/>
          </a:prstGeom>
        </p:spPr>
      </p:pic>
    </p:spTree>
    <p:extLst>
      <p:ext uri="{BB962C8B-B14F-4D97-AF65-F5344CB8AC3E}">
        <p14:creationId xmlns:p14="http://schemas.microsoft.com/office/powerpoint/2010/main" val="3436554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sz="half" idx="1"/>
          </p:nvPr>
        </p:nvSpPr>
        <p:spPr>
          <a:xfrm>
            <a:off x="1878310" y="1765381"/>
            <a:ext cx="7514461" cy="2880578"/>
          </a:xfrm>
        </p:spPr>
        <p:txBody>
          <a:bodyPr/>
          <a:lstStyle/>
          <a:p>
            <a:r>
              <a:rPr lang="zh-CN" altLang="en-US" sz="3600" dirty="0">
                <a:latin typeface="微软雅黑" panose="020B0503020204020204" pitchFamily="34" charset="-122"/>
                <a:ea typeface="微软雅黑" panose="020B0503020204020204" pitchFamily="34" charset="-122"/>
              </a:rPr>
              <a:t>中美贸易争端及原因</a:t>
            </a:r>
            <a:endParaRPr lang="en-US" altLang="zh-CN" sz="3600" dirty="0">
              <a:latin typeface="微软雅黑" panose="020B0503020204020204" pitchFamily="34" charset="-122"/>
              <a:ea typeface="微软雅黑" panose="020B0503020204020204" pitchFamily="34" charset="-122"/>
            </a:endParaRPr>
          </a:p>
          <a:p>
            <a:r>
              <a:rPr lang="zh-CN" altLang="en-US" sz="3600" dirty="0">
                <a:latin typeface="微软雅黑" panose="020B0503020204020204" pitchFamily="34" charset="-122"/>
                <a:ea typeface="微软雅黑" panose="020B0503020204020204" pitchFamily="34" charset="-122"/>
              </a:rPr>
              <a:t>美国的贸易救济体系</a:t>
            </a:r>
            <a:endParaRPr lang="en-US" altLang="zh-CN" sz="3600" dirty="0">
              <a:latin typeface="微软雅黑" panose="020B0503020204020204" pitchFamily="34" charset="-122"/>
              <a:ea typeface="微软雅黑" panose="020B0503020204020204" pitchFamily="34" charset="-122"/>
            </a:endParaRPr>
          </a:p>
          <a:p>
            <a:r>
              <a:rPr lang="en-US" altLang="zh-CN" sz="36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301</a:t>
            </a:r>
            <a:r>
              <a:rPr lang="zh-CN" altLang="en-US" sz="36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征税产品排除及评论</a:t>
            </a:r>
            <a:endParaRPr lang="en-US" altLang="zh-CN" sz="36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r>
              <a:rPr lang="zh-CN" altLang="en-US" sz="3600" dirty="0">
                <a:latin typeface="微软雅黑" panose="020B0503020204020204" pitchFamily="34" charset="-122"/>
                <a:ea typeface="微软雅黑" panose="020B0503020204020204" pitchFamily="34" charset="-122"/>
              </a:rPr>
              <a:t>中国企业的贸易利益维护</a:t>
            </a:r>
            <a:endParaRPr lang="en-US" altLang="zh-CN" sz="3600" dirty="0">
              <a:latin typeface="微软雅黑" panose="020B0503020204020204" pitchFamily="34" charset="-122"/>
              <a:ea typeface="微软雅黑" panose="020B0503020204020204" pitchFamily="34" charset="-122"/>
            </a:endParaRPr>
          </a:p>
        </p:txBody>
      </p:sp>
      <p:sp>
        <p:nvSpPr>
          <p:cNvPr id="15" name="Title 14"/>
          <p:cNvSpPr>
            <a:spLocks noGrp="1"/>
          </p:cNvSpPr>
          <p:nvPr>
            <p:ph type="title"/>
          </p:nvPr>
        </p:nvSpPr>
        <p:spPr>
          <a:xfrm>
            <a:off x="1686143" y="763806"/>
            <a:ext cx="8818188" cy="873828"/>
          </a:xfrm>
        </p:spPr>
        <p:txBody>
          <a:bodyPr/>
          <a:lstStyle/>
          <a:p>
            <a:r>
              <a:rPr lang="zh-CN" altLang="en-US" sz="4400" dirty="0">
                <a:latin typeface="微软雅黑" panose="020B0503020204020204" pitchFamily="34" charset="-122"/>
                <a:ea typeface="微软雅黑" panose="020B0503020204020204" pitchFamily="34" charset="-122"/>
              </a:rPr>
              <a:t>内容要点</a:t>
            </a:r>
          </a:p>
        </p:txBody>
      </p:sp>
      <p:sp>
        <p:nvSpPr>
          <p:cNvPr id="4" name="Date Placeholder 3"/>
          <p:cNvSpPr>
            <a:spLocks noGrp="1"/>
          </p:cNvSpPr>
          <p:nvPr>
            <p:ph type="dt" sz="half" idx="17"/>
          </p:nvPr>
        </p:nvSpPr>
        <p:spPr/>
        <p:txBody>
          <a:bodyPr/>
          <a:lstStyle/>
          <a:p>
            <a:r>
              <a:rPr lang="en-US" altLang="zh-CN" dirty="0"/>
              <a:t>2020</a:t>
            </a:r>
            <a:r>
              <a:rPr lang="zh-CN" altLang="en-US" dirty="0"/>
              <a:t>年</a:t>
            </a:r>
            <a:r>
              <a:rPr lang="en-US" altLang="zh-CN" dirty="0"/>
              <a:t>8</a:t>
            </a:r>
            <a:r>
              <a:rPr lang="zh-CN" altLang="en-US" dirty="0"/>
              <a:t>月</a:t>
            </a:r>
            <a:r>
              <a:rPr lang="en-US" altLang="zh-CN" dirty="0"/>
              <a:t>13</a:t>
            </a:r>
            <a:r>
              <a:rPr lang="zh-CN" altLang="en-US" dirty="0"/>
              <a:t>日</a:t>
            </a:r>
            <a:r>
              <a:rPr lang="en-US" altLang="zh-CN" dirty="0"/>
              <a:t>. </a:t>
            </a:r>
            <a:endParaRPr lang="zh-CN" altLang="en-US" dirty="0"/>
          </a:p>
        </p:txBody>
      </p:sp>
      <p:sp>
        <p:nvSpPr>
          <p:cNvPr id="2" name="Slide Number Placeholder 1"/>
          <p:cNvSpPr>
            <a:spLocks noGrp="1"/>
          </p:cNvSpPr>
          <p:nvPr>
            <p:ph type="sldNum" sz="quarter" idx="19"/>
          </p:nvPr>
        </p:nvSpPr>
        <p:spPr/>
        <p:txBody>
          <a:bodyPr/>
          <a:lstStyle/>
          <a:p>
            <a:fld id="{D34DACC3-9742-4940-92E6-4CAB853A3218}" type="slidenum">
              <a:rPr lang="en-US" altLang="zh-CN" smtClean="0"/>
              <a:pPr/>
              <a:t>14</a:t>
            </a:fld>
            <a:endParaRPr lang="zh-CN" altLang="en-US" dirty="0"/>
          </a:p>
        </p:txBody>
      </p:sp>
      <p:sp>
        <p:nvSpPr>
          <p:cNvPr id="7" name="Footer Placeholder 165">
            <a:extLst>
              <a:ext uri="{FF2B5EF4-FFF2-40B4-BE49-F238E27FC236}">
                <a16:creationId xmlns:a16="http://schemas.microsoft.com/office/drawing/2014/main" id="{D88492C1-B6EF-4331-9AE7-04553AA5137A}"/>
              </a:ext>
            </a:extLst>
          </p:cNvPr>
          <p:cNvSpPr txBox="1">
            <a:spLocks/>
          </p:cNvSpPr>
          <p:nvPr/>
        </p:nvSpPr>
        <p:spPr>
          <a:xfrm>
            <a:off x="6262345" y="6537600"/>
            <a:ext cx="2880000" cy="1440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sz="900" dirty="0"/>
              <a:t>山东省商务厅</a:t>
            </a:r>
          </a:p>
        </p:txBody>
      </p:sp>
    </p:spTree>
    <p:extLst>
      <p:ext uri="{BB962C8B-B14F-4D97-AF65-F5344CB8AC3E}">
        <p14:creationId xmlns:p14="http://schemas.microsoft.com/office/powerpoint/2010/main" val="17114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1100660" y="287748"/>
            <a:ext cx="9708389" cy="396000"/>
          </a:xfrm>
        </p:spPr>
        <p:txBody>
          <a:bodyPr/>
          <a:lstStyle/>
          <a:p>
            <a:r>
              <a:rPr lang="en-US" altLang="zh-CN" sz="36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301</a:t>
            </a:r>
            <a:r>
              <a:rPr lang="zh-CN" altLang="en-US" sz="36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征税产品排除及评论</a:t>
            </a:r>
            <a:r>
              <a:rPr lang="en-US" altLang="zh-CN" sz="2800" b="0" dirty="0">
                <a:latin typeface="微软雅黑" panose="020B0503020204020204" pitchFamily="34" charset="-122"/>
                <a:ea typeface="微软雅黑" panose="020B0503020204020204" pitchFamily="34" charset="-122"/>
              </a:rPr>
              <a:t>——301</a:t>
            </a:r>
            <a:r>
              <a:rPr lang="zh-CN" altLang="en-US" sz="2800" b="0" dirty="0">
                <a:latin typeface="微软雅黑" panose="020B0503020204020204" pitchFamily="34" charset="-122"/>
                <a:ea typeface="微软雅黑" panose="020B0503020204020204" pitchFamily="34" charset="-122"/>
              </a:rPr>
              <a:t>征税排除</a:t>
            </a:r>
            <a:endParaRPr lang="zh-CN" altLang="en-US" sz="3600" b="0" dirty="0">
              <a:latin typeface="微软雅黑" panose="020B0503020204020204" pitchFamily="34" charset="-122"/>
              <a:ea typeface="微软雅黑" panose="020B0503020204020204" pitchFamily="34" charset="-122"/>
            </a:endParaRPr>
          </a:p>
        </p:txBody>
      </p:sp>
      <p:sp>
        <p:nvSpPr>
          <p:cNvPr id="4" name="Date Placeholder 3"/>
          <p:cNvSpPr>
            <a:spLocks noGrp="1"/>
          </p:cNvSpPr>
          <p:nvPr>
            <p:ph type="dt" sz="half" idx="17"/>
          </p:nvPr>
        </p:nvSpPr>
        <p:spPr/>
        <p:txBody>
          <a:bodyPr/>
          <a:lstStyle/>
          <a:p>
            <a:r>
              <a:rPr lang="en-US" altLang="zh-CN" dirty="0"/>
              <a:t>2020</a:t>
            </a:r>
            <a:r>
              <a:rPr lang="zh-CN" altLang="en-US" dirty="0"/>
              <a:t>年</a:t>
            </a:r>
            <a:r>
              <a:rPr lang="en-US" altLang="zh-CN" dirty="0"/>
              <a:t>8</a:t>
            </a:r>
            <a:r>
              <a:rPr lang="zh-CN" altLang="en-US" dirty="0"/>
              <a:t>月</a:t>
            </a:r>
            <a:r>
              <a:rPr lang="en-US" altLang="zh-CN" dirty="0"/>
              <a:t>13</a:t>
            </a:r>
            <a:r>
              <a:rPr lang="zh-CN" altLang="en-US" dirty="0"/>
              <a:t>日</a:t>
            </a:r>
          </a:p>
        </p:txBody>
      </p:sp>
      <p:sp>
        <p:nvSpPr>
          <p:cNvPr id="24" name="Footer Placeholder 23"/>
          <p:cNvSpPr>
            <a:spLocks noGrp="1"/>
          </p:cNvSpPr>
          <p:nvPr>
            <p:ph type="ftr" sz="quarter" idx="18"/>
          </p:nvPr>
        </p:nvSpPr>
        <p:spPr/>
        <p:txBody>
          <a:bodyPr/>
          <a:lstStyle/>
          <a:p>
            <a:r>
              <a:rPr lang="zh-CN" altLang="en-US" dirty="0"/>
              <a:t>山东省商务厅 </a:t>
            </a:r>
          </a:p>
        </p:txBody>
      </p:sp>
      <p:sp>
        <p:nvSpPr>
          <p:cNvPr id="2" name="Slide Number Placeholder 1"/>
          <p:cNvSpPr>
            <a:spLocks noGrp="1"/>
          </p:cNvSpPr>
          <p:nvPr>
            <p:ph type="sldNum" sz="quarter" idx="19"/>
          </p:nvPr>
        </p:nvSpPr>
        <p:spPr/>
        <p:txBody>
          <a:bodyPr/>
          <a:lstStyle/>
          <a:p>
            <a:fld id="{D34DACC3-9742-4940-92E6-4CAB853A3218}" type="slidenum">
              <a:rPr lang="en-US" altLang="zh-CN" smtClean="0"/>
              <a:pPr/>
              <a:t>15</a:t>
            </a:fld>
            <a:endParaRPr lang="zh-CN" altLang="en-US" dirty="0"/>
          </a:p>
        </p:txBody>
      </p:sp>
      <p:pic>
        <p:nvPicPr>
          <p:cNvPr id="10" name="图片 9" descr="手机屏幕截图&#10;&#10;描述已自动生成">
            <a:extLst>
              <a:ext uri="{FF2B5EF4-FFF2-40B4-BE49-F238E27FC236}">
                <a16:creationId xmlns:a16="http://schemas.microsoft.com/office/drawing/2014/main" id="{AEC30BA7-9349-4FE7-8ADF-1053689CA528}"/>
              </a:ext>
            </a:extLst>
          </p:cNvPr>
          <p:cNvPicPr>
            <a:picLocks noChangeAspect="1"/>
          </p:cNvPicPr>
          <p:nvPr/>
        </p:nvPicPr>
        <p:blipFill>
          <a:blip r:embed="rId3"/>
          <a:stretch>
            <a:fillRect/>
          </a:stretch>
        </p:blipFill>
        <p:spPr>
          <a:xfrm>
            <a:off x="1174618" y="1002919"/>
            <a:ext cx="9708389" cy="5081875"/>
          </a:xfrm>
          <a:prstGeom prst="rect">
            <a:avLst/>
          </a:prstGeom>
        </p:spPr>
      </p:pic>
    </p:spTree>
    <p:extLst>
      <p:ext uri="{BB962C8B-B14F-4D97-AF65-F5344CB8AC3E}">
        <p14:creationId xmlns:p14="http://schemas.microsoft.com/office/powerpoint/2010/main" val="585535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1013254" y="287748"/>
            <a:ext cx="9708389" cy="396000"/>
          </a:xfrm>
        </p:spPr>
        <p:txBody>
          <a:bodyPr/>
          <a:lstStyle/>
          <a:p>
            <a:r>
              <a:rPr lang="en-US" altLang="zh-CN" sz="36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301</a:t>
            </a:r>
            <a:r>
              <a:rPr lang="zh-CN" altLang="en-US" sz="36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征税产品排除及评论</a:t>
            </a:r>
            <a:r>
              <a:rPr lang="en-US" altLang="zh-CN" sz="2800" b="0" dirty="0">
                <a:latin typeface="微软雅黑" panose="020B0503020204020204" pitchFamily="34" charset="-122"/>
                <a:ea typeface="微软雅黑" panose="020B0503020204020204" pitchFamily="34" charset="-122"/>
              </a:rPr>
              <a:t>——340</a:t>
            </a:r>
            <a:r>
              <a:rPr lang="zh-CN" altLang="en-US" sz="2800" b="0" dirty="0">
                <a:latin typeface="微软雅黑" panose="020B0503020204020204" pitchFamily="34" charset="-122"/>
                <a:ea typeface="微软雅黑" panose="020B0503020204020204" pitchFamily="34" charset="-122"/>
              </a:rPr>
              <a:t>亿</a:t>
            </a:r>
            <a:endParaRPr lang="zh-CN" altLang="en-US" sz="3600" b="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 name="Date Placeholder 3"/>
          <p:cNvSpPr>
            <a:spLocks noGrp="1"/>
          </p:cNvSpPr>
          <p:nvPr>
            <p:ph type="dt" sz="half" idx="17"/>
          </p:nvPr>
        </p:nvSpPr>
        <p:spPr/>
        <p:txBody>
          <a:bodyPr/>
          <a:lstStyle/>
          <a:p>
            <a:r>
              <a:rPr lang="en-US" altLang="zh-CN" dirty="0"/>
              <a:t>2020</a:t>
            </a:r>
            <a:r>
              <a:rPr lang="zh-CN" altLang="en-US" dirty="0"/>
              <a:t>年</a:t>
            </a:r>
            <a:r>
              <a:rPr lang="en-US" altLang="zh-CN" dirty="0"/>
              <a:t>8</a:t>
            </a:r>
            <a:r>
              <a:rPr lang="zh-CN" altLang="en-US" dirty="0"/>
              <a:t>月</a:t>
            </a:r>
            <a:r>
              <a:rPr lang="en-US" altLang="zh-CN" dirty="0"/>
              <a:t>13</a:t>
            </a:r>
            <a:r>
              <a:rPr lang="zh-CN" altLang="en-US" dirty="0"/>
              <a:t>日</a:t>
            </a:r>
          </a:p>
        </p:txBody>
      </p:sp>
      <p:sp>
        <p:nvSpPr>
          <p:cNvPr id="24" name="Footer Placeholder 23"/>
          <p:cNvSpPr>
            <a:spLocks noGrp="1"/>
          </p:cNvSpPr>
          <p:nvPr>
            <p:ph type="ftr" sz="quarter" idx="18"/>
          </p:nvPr>
        </p:nvSpPr>
        <p:spPr/>
        <p:txBody>
          <a:bodyPr/>
          <a:lstStyle/>
          <a:p>
            <a:r>
              <a:rPr lang="zh-CN" altLang="en-US" dirty="0"/>
              <a:t>山东省商务厅 </a:t>
            </a:r>
          </a:p>
        </p:txBody>
      </p:sp>
      <p:sp>
        <p:nvSpPr>
          <p:cNvPr id="2" name="Slide Number Placeholder 1"/>
          <p:cNvSpPr>
            <a:spLocks noGrp="1"/>
          </p:cNvSpPr>
          <p:nvPr>
            <p:ph type="sldNum" sz="quarter" idx="19"/>
          </p:nvPr>
        </p:nvSpPr>
        <p:spPr/>
        <p:txBody>
          <a:bodyPr/>
          <a:lstStyle/>
          <a:p>
            <a:fld id="{D34DACC3-9742-4940-92E6-4CAB853A3218}" type="slidenum">
              <a:rPr lang="en-US" altLang="zh-CN" smtClean="0"/>
              <a:pPr/>
              <a:t>16</a:t>
            </a:fld>
            <a:endParaRPr lang="zh-CN" altLang="en-US" dirty="0"/>
          </a:p>
        </p:txBody>
      </p:sp>
      <p:pic>
        <p:nvPicPr>
          <p:cNvPr id="5" name="图片 4" descr="电脑截图&#10;&#10;描述已自动生成">
            <a:extLst>
              <a:ext uri="{FF2B5EF4-FFF2-40B4-BE49-F238E27FC236}">
                <a16:creationId xmlns:a16="http://schemas.microsoft.com/office/drawing/2014/main" id="{257E5112-4DDC-4B68-888F-2A3348D18FCF}"/>
              </a:ext>
            </a:extLst>
          </p:cNvPr>
          <p:cNvPicPr>
            <a:picLocks noChangeAspect="1"/>
          </p:cNvPicPr>
          <p:nvPr/>
        </p:nvPicPr>
        <p:blipFill>
          <a:blip r:embed="rId3"/>
          <a:stretch>
            <a:fillRect/>
          </a:stretch>
        </p:blipFill>
        <p:spPr>
          <a:xfrm>
            <a:off x="1013254" y="832746"/>
            <a:ext cx="9864953" cy="5378868"/>
          </a:xfrm>
          <a:prstGeom prst="rect">
            <a:avLst/>
          </a:prstGeom>
        </p:spPr>
      </p:pic>
    </p:spTree>
    <p:extLst>
      <p:ext uri="{BB962C8B-B14F-4D97-AF65-F5344CB8AC3E}">
        <p14:creationId xmlns:p14="http://schemas.microsoft.com/office/powerpoint/2010/main" val="28651008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1013254" y="287748"/>
            <a:ext cx="9708389" cy="396000"/>
          </a:xfrm>
        </p:spPr>
        <p:txBody>
          <a:bodyPr/>
          <a:lstStyle/>
          <a:p>
            <a:r>
              <a:rPr lang="en-US" altLang="zh-CN" sz="36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301</a:t>
            </a:r>
            <a:r>
              <a:rPr lang="zh-CN" altLang="en-US" sz="36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征税产品排除及评论</a:t>
            </a:r>
            <a:r>
              <a:rPr lang="en-US" altLang="zh-CN" sz="2800" b="0" dirty="0">
                <a:latin typeface="微软雅黑" panose="020B0503020204020204" pitchFamily="34" charset="-122"/>
                <a:ea typeface="微软雅黑" panose="020B0503020204020204" pitchFamily="34" charset="-122"/>
              </a:rPr>
              <a:t>——160</a:t>
            </a:r>
            <a:r>
              <a:rPr lang="zh-CN" altLang="en-US" sz="2800" b="0" dirty="0">
                <a:latin typeface="微软雅黑" panose="020B0503020204020204" pitchFamily="34" charset="-122"/>
                <a:ea typeface="微软雅黑" panose="020B0503020204020204" pitchFamily="34" charset="-122"/>
              </a:rPr>
              <a:t>亿</a:t>
            </a:r>
            <a:endParaRPr lang="zh-CN" altLang="en-US" sz="3600" b="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 name="Date Placeholder 3"/>
          <p:cNvSpPr>
            <a:spLocks noGrp="1"/>
          </p:cNvSpPr>
          <p:nvPr>
            <p:ph type="dt" sz="half" idx="17"/>
          </p:nvPr>
        </p:nvSpPr>
        <p:spPr/>
        <p:txBody>
          <a:bodyPr/>
          <a:lstStyle/>
          <a:p>
            <a:r>
              <a:rPr lang="en-US" altLang="zh-CN" dirty="0"/>
              <a:t>2020</a:t>
            </a:r>
            <a:r>
              <a:rPr lang="zh-CN" altLang="en-US" dirty="0"/>
              <a:t>年</a:t>
            </a:r>
            <a:r>
              <a:rPr lang="en-US" altLang="zh-CN" dirty="0"/>
              <a:t>8</a:t>
            </a:r>
            <a:r>
              <a:rPr lang="zh-CN" altLang="en-US" dirty="0"/>
              <a:t>月</a:t>
            </a:r>
            <a:r>
              <a:rPr lang="en-US" altLang="zh-CN" dirty="0"/>
              <a:t>13</a:t>
            </a:r>
            <a:r>
              <a:rPr lang="zh-CN" altLang="en-US" dirty="0"/>
              <a:t>日</a:t>
            </a:r>
          </a:p>
        </p:txBody>
      </p:sp>
      <p:sp>
        <p:nvSpPr>
          <p:cNvPr id="24" name="Footer Placeholder 23"/>
          <p:cNvSpPr>
            <a:spLocks noGrp="1"/>
          </p:cNvSpPr>
          <p:nvPr>
            <p:ph type="ftr" sz="quarter" idx="18"/>
          </p:nvPr>
        </p:nvSpPr>
        <p:spPr/>
        <p:txBody>
          <a:bodyPr/>
          <a:lstStyle/>
          <a:p>
            <a:r>
              <a:rPr lang="zh-CN" altLang="en-US" dirty="0"/>
              <a:t>山东省商务厅 </a:t>
            </a:r>
          </a:p>
        </p:txBody>
      </p:sp>
      <p:sp>
        <p:nvSpPr>
          <p:cNvPr id="2" name="Slide Number Placeholder 1"/>
          <p:cNvSpPr>
            <a:spLocks noGrp="1"/>
          </p:cNvSpPr>
          <p:nvPr>
            <p:ph type="sldNum" sz="quarter" idx="19"/>
          </p:nvPr>
        </p:nvSpPr>
        <p:spPr/>
        <p:txBody>
          <a:bodyPr/>
          <a:lstStyle/>
          <a:p>
            <a:fld id="{D34DACC3-9742-4940-92E6-4CAB853A3218}" type="slidenum">
              <a:rPr lang="en-US" altLang="zh-CN" smtClean="0"/>
              <a:pPr/>
              <a:t>17</a:t>
            </a:fld>
            <a:endParaRPr lang="zh-CN" altLang="en-US" dirty="0"/>
          </a:p>
        </p:txBody>
      </p:sp>
      <p:pic>
        <p:nvPicPr>
          <p:cNvPr id="6" name="图片 5" descr="截图里有图片&#10;&#10;描述已自动生成">
            <a:extLst>
              <a:ext uri="{FF2B5EF4-FFF2-40B4-BE49-F238E27FC236}">
                <a16:creationId xmlns:a16="http://schemas.microsoft.com/office/drawing/2014/main" id="{77B17D06-676F-470F-959A-96B0432E2E02}"/>
              </a:ext>
            </a:extLst>
          </p:cNvPr>
          <p:cNvPicPr>
            <a:picLocks noChangeAspect="1"/>
          </p:cNvPicPr>
          <p:nvPr/>
        </p:nvPicPr>
        <p:blipFill>
          <a:blip r:embed="rId3"/>
          <a:stretch>
            <a:fillRect/>
          </a:stretch>
        </p:blipFill>
        <p:spPr>
          <a:xfrm>
            <a:off x="889174" y="885446"/>
            <a:ext cx="10140381" cy="5326167"/>
          </a:xfrm>
          <a:prstGeom prst="rect">
            <a:avLst/>
          </a:prstGeom>
        </p:spPr>
      </p:pic>
    </p:spTree>
    <p:extLst>
      <p:ext uri="{BB962C8B-B14F-4D97-AF65-F5344CB8AC3E}">
        <p14:creationId xmlns:p14="http://schemas.microsoft.com/office/powerpoint/2010/main" val="31771844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1013254" y="287748"/>
            <a:ext cx="9708389" cy="396000"/>
          </a:xfrm>
        </p:spPr>
        <p:txBody>
          <a:bodyPr/>
          <a:lstStyle/>
          <a:p>
            <a:r>
              <a:rPr lang="en-US" altLang="zh-CN" sz="36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301</a:t>
            </a:r>
            <a:r>
              <a:rPr lang="zh-CN" altLang="en-US" sz="36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征税产品排除及评论</a:t>
            </a:r>
            <a:r>
              <a:rPr lang="en-US" altLang="zh-CN" sz="2800" b="0" dirty="0">
                <a:latin typeface="微软雅黑" panose="020B0503020204020204" pitchFamily="34" charset="-122"/>
                <a:ea typeface="微软雅黑" panose="020B0503020204020204" pitchFamily="34" charset="-122"/>
              </a:rPr>
              <a:t>——2000</a:t>
            </a:r>
            <a:r>
              <a:rPr lang="zh-CN" altLang="en-US" sz="2800" b="0" dirty="0">
                <a:latin typeface="微软雅黑" panose="020B0503020204020204" pitchFamily="34" charset="-122"/>
                <a:ea typeface="微软雅黑" panose="020B0503020204020204" pitchFamily="34" charset="-122"/>
              </a:rPr>
              <a:t>亿</a:t>
            </a:r>
            <a:endParaRPr lang="zh-CN" altLang="en-US" sz="3600" b="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 name="Date Placeholder 3"/>
          <p:cNvSpPr>
            <a:spLocks noGrp="1"/>
          </p:cNvSpPr>
          <p:nvPr>
            <p:ph type="dt" sz="half" idx="17"/>
          </p:nvPr>
        </p:nvSpPr>
        <p:spPr/>
        <p:txBody>
          <a:bodyPr/>
          <a:lstStyle/>
          <a:p>
            <a:r>
              <a:rPr lang="en-US" altLang="zh-CN" dirty="0"/>
              <a:t>2020</a:t>
            </a:r>
            <a:r>
              <a:rPr lang="zh-CN" altLang="en-US" dirty="0"/>
              <a:t>年</a:t>
            </a:r>
            <a:r>
              <a:rPr lang="en-US" altLang="zh-CN" dirty="0"/>
              <a:t>8</a:t>
            </a:r>
            <a:r>
              <a:rPr lang="zh-CN" altLang="en-US" dirty="0"/>
              <a:t>月</a:t>
            </a:r>
            <a:r>
              <a:rPr lang="en-US" altLang="zh-CN" dirty="0"/>
              <a:t>13</a:t>
            </a:r>
            <a:r>
              <a:rPr lang="zh-CN" altLang="en-US" dirty="0"/>
              <a:t>日</a:t>
            </a:r>
          </a:p>
        </p:txBody>
      </p:sp>
      <p:sp>
        <p:nvSpPr>
          <p:cNvPr id="24" name="Footer Placeholder 23"/>
          <p:cNvSpPr>
            <a:spLocks noGrp="1"/>
          </p:cNvSpPr>
          <p:nvPr>
            <p:ph type="ftr" sz="quarter" idx="18"/>
          </p:nvPr>
        </p:nvSpPr>
        <p:spPr/>
        <p:txBody>
          <a:bodyPr/>
          <a:lstStyle/>
          <a:p>
            <a:r>
              <a:rPr lang="zh-CN" altLang="en-US" dirty="0"/>
              <a:t>山东省商务厅 </a:t>
            </a:r>
          </a:p>
        </p:txBody>
      </p:sp>
      <p:sp>
        <p:nvSpPr>
          <p:cNvPr id="2" name="Slide Number Placeholder 1"/>
          <p:cNvSpPr>
            <a:spLocks noGrp="1"/>
          </p:cNvSpPr>
          <p:nvPr>
            <p:ph type="sldNum" sz="quarter" idx="19"/>
          </p:nvPr>
        </p:nvSpPr>
        <p:spPr/>
        <p:txBody>
          <a:bodyPr/>
          <a:lstStyle/>
          <a:p>
            <a:fld id="{D34DACC3-9742-4940-92E6-4CAB853A3218}" type="slidenum">
              <a:rPr lang="en-US" altLang="zh-CN" smtClean="0"/>
              <a:pPr/>
              <a:t>18</a:t>
            </a:fld>
            <a:endParaRPr lang="zh-CN" altLang="en-US" dirty="0"/>
          </a:p>
        </p:txBody>
      </p:sp>
      <p:pic>
        <p:nvPicPr>
          <p:cNvPr id="5" name="图片 4" descr="手机屏幕截图&#10;&#10;描述已自动生成">
            <a:extLst>
              <a:ext uri="{FF2B5EF4-FFF2-40B4-BE49-F238E27FC236}">
                <a16:creationId xmlns:a16="http://schemas.microsoft.com/office/drawing/2014/main" id="{8AF7A32C-8788-4D0A-8FDF-E55A9E02681C}"/>
              </a:ext>
            </a:extLst>
          </p:cNvPr>
          <p:cNvPicPr>
            <a:picLocks noChangeAspect="1"/>
          </p:cNvPicPr>
          <p:nvPr/>
        </p:nvPicPr>
        <p:blipFill>
          <a:blip r:embed="rId3"/>
          <a:stretch>
            <a:fillRect/>
          </a:stretch>
        </p:blipFill>
        <p:spPr>
          <a:xfrm>
            <a:off x="1013254" y="840493"/>
            <a:ext cx="10136120" cy="5427877"/>
          </a:xfrm>
          <a:prstGeom prst="rect">
            <a:avLst/>
          </a:prstGeom>
        </p:spPr>
      </p:pic>
    </p:spTree>
    <p:extLst>
      <p:ext uri="{BB962C8B-B14F-4D97-AF65-F5344CB8AC3E}">
        <p14:creationId xmlns:p14="http://schemas.microsoft.com/office/powerpoint/2010/main" val="24431261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1013254" y="287748"/>
            <a:ext cx="9708389" cy="396000"/>
          </a:xfrm>
        </p:spPr>
        <p:txBody>
          <a:bodyPr/>
          <a:lstStyle/>
          <a:p>
            <a:r>
              <a:rPr lang="en-US" altLang="zh-CN" sz="36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301</a:t>
            </a:r>
            <a:r>
              <a:rPr lang="zh-CN" altLang="en-US" sz="36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征税产品排除及评论</a:t>
            </a:r>
            <a:r>
              <a:rPr lang="en-US" altLang="zh-CN" sz="2800" b="0" dirty="0">
                <a:latin typeface="微软雅黑" panose="020B0503020204020204" pitchFamily="34" charset="-122"/>
                <a:ea typeface="微软雅黑" panose="020B0503020204020204" pitchFamily="34" charset="-122"/>
              </a:rPr>
              <a:t>——3000</a:t>
            </a:r>
            <a:r>
              <a:rPr lang="zh-CN" altLang="en-US" sz="2800" b="0" dirty="0">
                <a:latin typeface="微软雅黑" panose="020B0503020204020204" pitchFamily="34" charset="-122"/>
                <a:ea typeface="微软雅黑" panose="020B0503020204020204" pitchFamily="34" charset="-122"/>
              </a:rPr>
              <a:t>亿</a:t>
            </a:r>
            <a:r>
              <a:rPr lang="en-US" altLang="zh-CN" sz="2800" b="0" dirty="0">
                <a:latin typeface="微软雅黑" panose="020B0503020204020204" pitchFamily="34" charset="-122"/>
                <a:ea typeface="微软雅黑" panose="020B0503020204020204" pitchFamily="34" charset="-122"/>
              </a:rPr>
              <a:t>A</a:t>
            </a:r>
            <a:endParaRPr lang="zh-CN" altLang="en-US" sz="3600" b="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 name="Date Placeholder 3"/>
          <p:cNvSpPr>
            <a:spLocks noGrp="1"/>
          </p:cNvSpPr>
          <p:nvPr>
            <p:ph type="dt" sz="half" idx="17"/>
          </p:nvPr>
        </p:nvSpPr>
        <p:spPr/>
        <p:txBody>
          <a:bodyPr/>
          <a:lstStyle/>
          <a:p>
            <a:r>
              <a:rPr lang="en-US" altLang="zh-CN" dirty="0"/>
              <a:t>2020</a:t>
            </a:r>
            <a:r>
              <a:rPr lang="zh-CN" altLang="en-US" dirty="0"/>
              <a:t>年</a:t>
            </a:r>
            <a:r>
              <a:rPr lang="en-US" altLang="zh-CN" dirty="0"/>
              <a:t>8</a:t>
            </a:r>
            <a:r>
              <a:rPr lang="zh-CN" altLang="en-US" dirty="0"/>
              <a:t>月</a:t>
            </a:r>
            <a:r>
              <a:rPr lang="en-US" altLang="zh-CN" dirty="0"/>
              <a:t>13</a:t>
            </a:r>
            <a:r>
              <a:rPr lang="zh-CN" altLang="en-US" dirty="0"/>
              <a:t>日</a:t>
            </a:r>
          </a:p>
        </p:txBody>
      </p:sp>
      <p:sp>
        <p:nvSpPr>
          <p:cNvPr id="24" name="Footer Placeholder 23"/>
          <p:cNvSpPr>
            <a:spLocks noGrp="1"/>
          </p:cNvSpPr>
          <p:nvPr>
            <p:ph type="ftr" sz="quarter" idx="18"/>
          </p:nvPr>
        </p:nvSpPr>
        <p:spPr/>
        <p:txBody>
          <a:bodyPr/>
          <a:lstStyle/>
          <a:p>
            <a:r>
              <a:rPr lang="zh-CN" altLang="en-US" dirty="0"/>
              <a:t>山东省商务厅 </a:t>
            </a:r>
          </a:p>
        </p:txBody>
      </p:sp>
      <p:sp>
        <p:nvSpPr>
          <p:cNvPr id="2" name="Slide Number Placeholder 1"/>
          <p:cNvSpPr>
            <a:spLocks noGrp="1"/>
          </p:cNvSpPr>
          <p:nvPr>
            <p:ph type="sldNum" sz="quarter" idx="19"/>
          </p:nvPr>
        </p:nvSpPr>
        <p:spPr/>
        <p:txBody>
          <a:bodyPr/>
          <a:lstStyle/>
          <a:p>
            <a:fld id="{D34DACC3-9742-4940-92E6-4CAB853A3218}" type="slidenum">
              <a:rPr lang="en-US" altLang="zh-CN" smtClean="0"/>
              <a:pPr/>
              <a:t>19</a:t>
            </a:fld>
            <a:endParaRPr lang="zh-CN" altLang="en-US" dirty="0"/>
          </a:p>
        </p:txBody>
      </p:sp>
      <p:pic>
        <p:nvPicPr>
          <p:cNvPr id="6" name="图片 5" descr="手机屏幕截图&#10;&#10;描述已自动生成">
            <a:extLst>
              <a:ext uri="{FF2B5EF4-FFF2-40B4-BE49-F238E27FC236}">
                <a16:creationId xmlns:a16="http://schemas.microsoft.com/office/drawing/2014/main" id="{13BD390C-798A-4630-A63D-31B7664933F1}"/>
              </a:ext>
            </a:extLst>
          </p:cNvPr>
          <p:cNvPicPr>
            <a:picLocks noChangeAspect="1"/>
          </p:cNvPicPr>
          <p:nvPr/>
        </p:nvPicPr>
        <p:blipFill>
          <a:blip r:embed="rId3"/>
          <a:stretch>
            <a:fillRect/>
          </a:stretch>
        </p:blipFill>
        <p:spPr>
          <a:xfrm>
            <a:off x="1013254" y="913516"/>
            <a:ext cx="10104589" cy="5348547"/>
          </a:xfrm>
          <a:prstGeom prst="rect">
            <a:avLst/>
          </a:prstGeom>
        </p:spPr>
      </p:pic>
    </p:spTree>
    <p:extLst>
      <p:ext uri="{BB962C8B-B14F-4D97-AF65-F5344CB8AC3E}">
        <p14:creationId xmlns:p14="http://schemas.microsoft.com/office/powerpoint/2010/main" val="2840529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Title 109"/>
          <p:cNvSpPr>
            <a:spLocks noGrp="1"/>
          </p:cNvSpPr>
          <p:nvPr>
            <p:ph type="title"/>
          </p:nvPr>
        </p:nvSpPr>
        <p:spPr>
          <a:xfrm>
            <a:off x="1102725" y="364842"/>
            <a:ext cx="5384800" cy="396000"/>
          </a:xfrm>
        </p:spPr>
        <p:txBody>
          <a:bodyPr/>
          <a:lstStyle/>
          <a:p>
            <a:r>
              <a:rPr lang="zh-CN" altLang="en-US" dirty="0">
                <a:latin typeface="等线" panose="02010600030101010101" pitchFamily="2" charset="-122"/>
                <a:ea typeface="等线" panose="02010600030101010101" pitchFamily="2" charset="-122"/>
              </a:rPr>
              <a:t>个人简历</a:t>
            </a:r>
          </a:p>
        </p:txBody>
      </p:sp>
      <p:sp>
        <p:nvSpPr>
          <p:cNvPr id="2" name="Date Placeholder 1"/>
          <p:cNvSpPr>
            <a:spLocks noGrp="1"/>
          </p:cNvSpPr>
          <p:nvPr>
            <p:ph type="dt" sz="half" idx="26"/>
          </p:nvPr>
        </p:nvSpPr>
        <p:spPr/>
        <p:txBody>
          <a:bodyPr/>
          <a:lstStyle/>
          <a:p>
            <a:r>
              <a:rPr lang="en-US" altLang="zh-CN" dirty="0"/>
              <a:t>2020</a:t>
            </a:r>
            <a:r>
              <a:rPr lang="zh-CN" altLang="en-US" dirty="0"/>
              <a:t>年</a:t>
            </a:r>
            <a:r>
              <a:rPr lang="en-US" altLang="zh-CN" dirty="0"/>
              <a:t>8</a:t>
            </a:r>
            <a:r>
              <a:rPr lang="zh-CN" altLang="en-US" dirty="0"/>
              <a:t>月</a:t>
            </a:r>
            <a:r>
              <a:rPr lang="en-US" altLang="zh-CN" dirty="0"/>
              <a:t>13</a:t>
            </a:r>
            <a:r>
              <a:rPr lang="zh-CN" altLang="en-US" dirty="0"/>
              <a:t>日</a:t>
            </a:r>
          </a:p>
        </p:txBody>
      </p:sp>
      <p:sp>
        <p:nvSpPr>
          <p:cNvPr id="3" name="Slide Number Placeholder 2"/>
          <p:cNvSpPr>
            <a:spLocks noGrp="1"/>
          </p:cNvSpPr>
          <p:nvPr>
            <p:ph type="sldNum" sz="quarter" idx="28"/>
          </p:nvPr>
        </p:nvSpPr>
        <p:spPr/>
        <p:txBody>
          <a:bodyPr/>
          <a:lstStyle/>
          <a:p>
            <a:fld id="{D34DACC3-9742-4940-92E6-4CAB853A3218}" type="slidenum">
              <a:rPr lang="en-US" altLang="zh-CN" smtClean="0"/>
              <a:pPr/>
              <a:t>2</a:t>
            </a:fld>
            <a:endParaRPr lang="zh-CN" altLang="en-US" dirty="0"/>
          </a:p>
        </p:txBody>
      </p:sp>
      <p:sp>
        <p:nvSpPr>
          <p:cNvPr id="11" name="Text Placeholder 10"/>
          <p:cNvSpPr>
            <a:spLocks noGrp="1"/>
          </p:cNvSpPr>
          <p:nvPr>
            <p:ph type="body" sz="quarter" idx="14"/>
          </p:nvPr>
        </p:nvSpPr>
        <p:spPr>
          <a:xfrm>
            <a:off x="1102725" y="990677"/>
            <a:ext cx="3888015" cy="960120"/>
          </a:xfrm>
        </p:spPr>
        <p:txBody>
          <a:bodyPr/>
          <a:lstStyle/>
          <a:p>
            <a:pPr>
              <a:spcBef>
                <a:spcPts val="1200"/>
              </a:spcBef>
              <a:spcAft>
                <a:spcPts val="600"/>
              </a:spcAft>
            </a:pPr>
            <a:r>
              <a:rPr lang="zh-CN" altLang="en-US" sz="1600" dirty="0">
                <a:latin typeface="等线" panose="02010600030101010101" pitchFamily="2" charset="-122"/>
                <a:ea typeface="等线" panose="02010600030101010101" pitchFamily="2" charset="-122"/>
              </a:rPr>
              <a:t>孙磊</a:t>
            </a:r>
          </a:p>
          <a:p>
            <a:pPr lvl="1">
              <a:spcAft>
                <a:spcPts val="600"/>
              </a:spcAft>
            </a:pPr>
            <a:r>
              <a:rPr lang="zh-CN" altLang="en-US" dirty="0">
                <a:latin typeface="等线" panose="02010600030101010101" pitchFamily="2" charset="-122"/>
                <a:ea typeface="等线" panose="02010600030101010101" pitchFamily="2" charset="-122"/>
              </a:rPr>
              <a:t>合伙人</a:t>
            </a:r>
            <a:endParaRPr lang="en-US" altLang="zh-CN" dirty="0">
              <a:latin typeface="等线" panose="02010600030101010101" pitchFamily="2" charset="-122"/>
              <a:ea typeface="等线" panose="02010600030101010101" pitchFamily="2" charset="-122"/>
            </a:endParaRPr>
          </a:p>
          <a:p>
            <a:pPr lvl="1"/>
            <a:r>
              <a:rPr lang="zh-CN" altLang="en-US" b="1" dirty="0">
                <a:latin typeface="等线" panose="02010600030101010101" pitchFamily="2" charset="-122"/>
                <a:ea typeface="等线" panose="02010600030101010101" pitchFamily="2" charset="-122"/>
              </a:rPr>
              <a:t>跨境贸易与投资专业委员会 </a:t>
            </a:r>
            <a:r>
              <a:rPr lang="zh-CN" altLang="en-US" b="1" i="1" dirty="0">
                <a:latin typeface="等线" panose="02010600030101010101" pitchFamily="2" charset="-122"/>
                <a:ea typeface="等线" panose="02010600030101010101" pitchFamily="2" charset="-122"/>
              </a:rPr>
              <a:t>理事</a:t>
            </a:r>
            <a:endParaRPr lang="en-US" altLang="zh-CN" b="1" i="1" dirty="0">
              <a:latin typeface="等线" panose="02010600030101010101" pitchFamily="2" charset="-122"/>
              <a:ea typeface="等线" panose="02010600030101010101" pitchFamily="2" charset="-122"/>
            </a:endParaRPr>
          </a:p>
          <a:p>
            <a:pPr lvl="1"/>
            <a:r>
              <a:rPr lang="zh-CN" altLang="en-US" b="1" dirty="0">
                <a:latin typeface="等线" panose="02010600030101010101" pitchFamily="2" charset="-122"/>
                <a:ea typeface="等线" panose="02010600030101010101" pitchFamily="2" charset="-122"/>
              </a:rPr>
              <a:t>北京市律师协会 </a:t>
            </a:r>
            <a:r>
              <a:rPr lang="en-US" altLang="zh-CN" b="1" dirty="0">
                <a:latin typeface="等线" panose="02010600030101010101" pitchFamily="2" charset="-122"/>
                <a:ea typeface="等线" panose="02010600030101010101" pitchFamily="2" charset="-122"/>
              </a:rPr>
              <a:t>WTO</a:t>
            </a:r>
            <a:r>
              <a:rPr lang="zh-CN" altLang="en-US" b="1" dirty="0">
                <a:latin typeface="等线" panose="02010600030101010101" pitchFamily="2" charset="-122"/>
                <a:ea typeface="等线" panose="02010600030101010101" pitchFamily="2" charset="-122"/>
              </a:rPr>
              <a:t>与反倾销专业委员会 </a:t>
            </a:r>
            <a:r>
              <a:rPr lang="zh-CN" altLang="en-US" b="1" i="1" dirty="0">
                <a:latin typeface="等线" panose="02010600030101010101" pitchFamily="2" charset="-122"/>
                <a:ea typeface="等线" panose="02010600030101010101" pitchFamily="2" charset="-122"/>
              </a:rPr>
              <a:t>副主任</a:t>
            </a:r>
            <a:endParaRPr lang="en-US" altLang="zh-CN" b="1" i="1" dirty="0">
              <a:latin typeface="等线" panose="02010600030101010101" pitchFamily="2" charset="-122"/>
              <a:ea typeface="等线" panose="02010600030101010101" pitchFamily="2" charset="-122"/>
            </a:endParaRPr>
          </a:p>
          <a:p>
            <a:pPr lvl="1"/>
            <a:r>
              <a:rPr lang="zh-CN" altLang="en-US" b="1" dirty="0">
                <a:latin typeface="等线" panose="02010600030101010101" pitchFamily="2" charset="-122"/>
                <a:ea typeface="等线" panose="02010600030101010101" pitchFamily="2" charset="-122"/>
              </a:rPr>
              <a:t>中国商务部 </a:t>
            </a:r>
            <a:r>
              <a:rPr lang="zh-CN" altLang="en-US" b="1" i="1" dirty="0">
                <a:latin typeface="等线" panose="02010600030101010101" pitchFamily="2" charset="-122"/>
                <a:ea typeface="等线" panose="02010600030101010101" pitchFamily="2" charset="-122"/>
              </a:rPr>
              <a:t>贸易救济法律顾问</a:t>
            </a:r>
          </a:p>
          <a:p>
            <a:pPr lvl="2"/>
            <a:r>
              <a:rPr lang="en-US" altLang="zh-CN" dirty="0">
                <a:latin typeface="等线" panose="02010600030101010101" pitchFamily="2" charset="-122"/>
                <a:ea typeface="等线" panose="02010600030101010101" pitchFamily="2" charset="-122"/>
              </a:rPr>
              <a:t>D +86 139 1190 1866</a:t>
            </a:r>
            <a:br>
              <a:rPr lang="en-US" altLang="zh-CN" dirty="0">
                <a:latin typeface="等线" panose="02010600030101010101" pitchFamily="2" charset="-122"/>
                <a:ea typeface="等线" panose="02010600030101010101" pitchFamily="2" charset="-122"/>
              </a:rPr>
            </a:br>
            <a:r>
              <a:rPr lang="en-US" altLang="zh-CN" dirty="0">
                <a:latin typeface="等线" panose="02010600030101010101" pitchFamily="2" charset="-122"/>
                <a:ea typeface="等线" panose="02010600030101010101" pitchFamily="2" charset="-122"/>
              </a:rPr>
              <a:t>E sun.lei@dentons.com</a:t>
            </a:r>
          </a:p>
          <a:p>
            <a:pPr lvl="2"/>
            <a:endParaRPr lang="en-US" altLang="zh-CN" dirty="0">
              <a:latin typeface="等线" panose="02010600030101010101" pitchFamily="2" charset="-122"/>
              <a:ea typeface="等线" panose="02010600030101010101" pitchFamily="2" charset="-122"/>
            </a:endParaRPr>
          </a:p>
        </p:txBody>
      </p:sp>
      <p:sp>
        <p:nvSpPr>
          <p:cNvPr id="6" name="Text Placeholder 5"/>
          <p:cNvSpPr>
            <a:spLocks noGrp="1"/>
          </p:cNvSpPr>
          <p:nvPr>
            <p:ph type="body" sz="quarter" idx="29"/>
          </p:nvPr>
        </p:nvSpPr>
        <p:spPr>
          <a:xfrm>
            <a:off x="6259514" y="990677"/>
            <a:ext cx="3888015" cy="960120"/>
          </a:xfrm>
        </p:spPr>
        <p:txBody>
          <a:bodyPr/>
          <a:lstStyle/>
          <a:p>
            <a:pPr>
              <a:spcAft>
                <a:spcPts val="600"/>
              </a:spcAft>
            </a:pPr>
            <a:r>
              <a:rPr lang="en-US" altLang="zh-CN" sz="1600" dirty="0"/>
              <a:t>Jason SUN</a:t>
            </a:r>
          </a:p>
          <a:p>
            <a:pPr lvl="1">
              <a:spcAft>
                <a:spcPts val="600"/>
              </a:spcAft>
            </a:pPr>
            <a:r>
              <a:rPr lang="en-US" altLang="zh-CN" dirty="0"/>
              <a:t>Partner</a:t>
            </a:r>
          </a:p>
          <a:p>
            <a:pPr lvl="1"/>
            <a:r>
              <a:rPr lang="en-US" altLang="zh-CN" b="1" dirty="0"/>
              <a:t>Counsel to C</a:t>
            </a:r>
            <a:r>
              <a:rPr lang="en-GB" altLang="zh-CN" b="1" dirty="0"/>
              <a:t>ross-border </a:t>
            </a:r>
            <a:r>
              <a:rPr lang="en-US" altLang="zh-CN" b="1" dirty="0"/>
              <a:t>Trade</a:t>
            </a:r>
            <a:r>
              <a:rPr lang="en-GB" altLang="zh-CN" b="1" dirty="0"/>
              <a:t> and</a:t>
            </a:r>
            <a:r>
              <a:rPr lang="en-US" altLang="zh-CN" b="1" dirty="0"/>
              <a:t> Investment Council</a:t>
            </a:r>
          </a:p>
          <a:p>
            <a:pPr lvl="1"/>
            <a:r>
              <a:rPr lang="en-US" altLang="zh-CN" b="1" dirty="0"/>
              <a:t>Deputy Director, WTO and Antidumping Committee, BLA</a:t>
            </a:r>
          </a:p>
          <a:p>
            <a:pPr lvl="1"/>
            <a:r>
              <a:rPr lang="en-US" altLang="zh-CN" b="1" dirty="0"/>
              <a:t>Legal Counsel in Trade Remedy to the MOFCOM </a:t>
            </a:r>
          </a:p>
          <a:p>
            <a:pPr lvl="2"/>
            <a:r>
              <a:rPr lang="en-US" altLang="zh-CN" dirty="0"/>
              <a:t>D +86 139 1190 1866</a:t>
            </a:r>
            <a:br>
              <a:rPr lang="en-US" altLang="zh-CN" dirty="0"/>
            </a:br>
            <a:r>
              <a:rPr lang="en-US" altLang="zh-CN" dirty="0"/>
              <a:t>E sun.lei@dentons.com</a:t>
            </a:r>
          </a:p>
        </p:txBody>
      </p:sp>
      <p:sp>
        <p:nvSpPr>
          <p:cNvPr id="4" name="Text Placeholder 3"/>
          <p:cNvSpPr>
            <a:spLocks noGrp="1"/>
          </p:cNvSpPr>
          <p:nvPr>
            <p:ph type="body" sz="quarter" idx="30"/>
          </p:nvPr>
        </p:nvSpPr>
        <p:spPr>
          <a:xfrm>
            <a:off x="6252324" y="2542166"/>
            <a:ext cx="4228592" cy="3714868"/>
          </a:xfrm>
        </p:spPr>
        <p:txBody>
          <a:bodyPr/>
          <a:lstStyle/>
          <a:p>
            <a:r>
              <a:rPr lang="en-GB" altLang="zh-CN" sz="1100" dirty="0"/>
              <a:t>Mr. Jason SUN served in Beijing WTO Centre as Assistant Director </a:t>
            </a:r>
            <a:r>
              <a:rPr lang="en-US" altLang="zh-CN" sz="1100" dirty="0"/>
              <a:t>and Director of the Information Division</a:t>
            </a:r>
            <a:r>
              <a:rPr lang="en-GB" altLang="zh-CN" sz="1100" dirty="0"/>
              <a:t>, responsible for analysing Uruguay Round legal documents. Since 2008, Mr. SUN focused his practice on international trade law, and counsels Chinese government and company clients on trade remedy investigation against China: The cases he represented covers all procedures of the US trade remedy investigation, including initial investigation, annual review, new shipper, industry injury, sunset review, changed circumstance, anti-circumvention, scope ruling, and CIT and </a:t>
            </a:r>
            <a:r>
              <a:rPr lang="en-US" altLang="zh-CN" sz="1100" dirty="0"/>
              <a:t>CAFC</a:t>
            </a:r>
            <a:r>
              <a:rPr lang="en-GB" altLang="zh-CN" sz="1100" dirty="0"/>
              <a:t> proceedings</a:t>
            </a:r>
            <a:r>
              <a:rPr lang="en-US" altLang="zh-CN" sz="1100" dirty="0"/>
              <a:t>:</a:t>
            </a:r>
          </a:p>
          <a:p>
            <a:pPr lvl="1"/>
            <a:r>
              <a:rPr lang="en-US" altLang="zh-CN" sz="1100" b="1" i="1" dirty="0">
                <a:effectLst>
                  <a:outerShdw blurRad="38100" dist="38100" dir="2700000" algn="tl">
                    <a:srgbClr val="000000">
                      <a:alpha val="43137"/>
                    </a:srgbClr>
                  </a:outerShdw>
                </a:effectLst>
              </a:rPr>
              <a:t>Chambers, Recognized Lawyer, Global and Asia-Pacific Region</a:t>
            </a:r>
          </a:p>
          <a:p>
            <a:pPr lvl="1"/>
            <a:r>
              <a:rPr lang="en-US" altLang="zh-CN" sz="1100" b="1" i="1" dirty="0">
                <a:effectLst>
                  <a:outerShdw blurRad="38100" dist="38100" dir="2700000" algn="tl">
                    <a:srgbClr val="000000">
                      <a:alpha val="43137"/>
                    </a:srgbClr>
                  </a:outerShdw>
                </a:effectLst>
              </a:rPr>
              <a:t>Legal 500, Leading individual lawyer in Asia Pacific Region</a:t>
            </a:r>
          </a:p>
          <a:p>
            <a:pPr lvl="1"/>
            <a:r>
              <a:rPr lang="en-US" altLang="zh-CN" sz="1100" b="1" i="1" dirty="0">
                <a:effectLst>
                  <a:outerShdw blurRad="38100" dist="38100" dir="2700000" algn="tl">
                    <a:srgbClr val="000000">
                      <a:alpha val="43137"/>
                    </a:srgbClr>
                  </a:outerShdw>
                </a:effectLst>
              </a:rPr>
              <a:t>The Best Lawyers in Trade and Finance Law (International Firms, China)</a:t>
            </a:r>
          </a:p>
          <a:p>
            <a:pPr lvl="1"/>
            <a:r>
              <a:rPr lang="en-US" altLang="zh-CN" sz="1100" b="1" i="1" dirty="0">
                <a:effectLst>
                  <a:outerShdw blurRad="38100" dist="38100" dir="2700000" algn="tl">
                    <a:srgbClr val="000000">
                      <a:alpha val="43137"/>
                    </a:srgbClr>
                  </a:outerShdw>
                </a:effectLst>
              </a:rPr>
              <a:t>China Business Law Journal</a:t>
            </a:r>
            <a:r>
              <a:rPr lang="zh-CN" altLang="en-US" sz="1100" b="1" i="1" dirty="0">
                <a:effectLst>
                  <a:outerShdw blurRad="38100" dist="38100" dir="2700000" algn="tl">
                    <a:srgbClr val="000000">
                      <a:alpha val="43137"/>
                    </a:srgbClr>
                  </a:outerShdw>
                </a:effectLst>
              </a:rPr>
              <a:t>，</a:t>
            </a:r>
            <a:r>
              <a:rPr lang="en-US" altLang="zh-CN" sz="1100" b="1" i="1" dirty="0">
                <a:effectLst>
                  <a:outerShdw blurRad="38100" dist="38100" dir="2700000" algn="tl">
                    <a:srgbClr val="000000">
                      <a:alpha val="43137"/>
                    </a:srgbClr>
                  </a:outerShdw>
                </a:effectLst>
              </a:rPr>
              <a:t>TOP 1/30 of China Rising Star</a:t>
            </a:r>
          </a:p>
          <a:p>
            <a:pPr lvl="1"/>
            <a:r>
              <a:rPr lang="en-US" altLang="zh-CN" sz="1100" b="1" i="1" dirty="0" err="1">
                <a:effectLst>
                  <a:outerShdw blurRad="38100" dist="38100" dir="2700000" algn="tl">
                    <a:srgbClr val="000000">
                      <a:alpha val="43137"/>
                    </a:srgbClr>
                  </a:outerShdw>
                </a:effectLst>
              </a:rPr>
              <a:t>Legalband</a:t>
            </a:r>
            <a:r>
              <a:rPr lang="en-US" altLang="zh-CN" sz="1100" b="1" i="1" dirty="0">
                <a:effectLst>
                  <a:outerShdw blurRad="38100" dist="38100" dir="2700000" algn="tl">
                    <a:srgbClr val="000000">
                      <a:alpha val="43137"/>
                    </a:srgbClr>
                  </a:outerShdw>
                </a:effectLst>
              </a:rPr>
              <a:t>, International Trade/WTO, Leading individual lawyer</a:t>
            </a:r>
            <a:endParaRPr lang="zh-CN" altLang="en-US" sz="1100" b="1" i="1" dirty="0">
              <a:effectLst>
                <a:outerShdw blurRad="38100" dist="38100" dir="2700000" algn="tl">
                  <a:srgbClr val="000000">
                    <a:alpha val="43137"/>
                  </a:srgbClr>
                </a:outerShdw>
              </a:effectLst>
            </a:endParaRPr>
          </a:p>
        </p:txBody>
      </p:sp>
      <p:sp>
        <p:nvSpPr>
          <p:cNvPr id="111" name="Text Placeholder 110"/>
          <p:cNvSpPr>
            <a:spLocks noGrp="1"/>
          </p:cNvSpPr>
          <p:nvPr>
            <p:ph type="body" sz="quarter" idx="31"/>
          </p:nvPr>
        </p:nvSpPr>
        <p:spPr>
          <a:xfrm>
            <a:off x="6259514" y="364842"/>
            <a:ext cx="5384800" cy="396000"/>
          </a:xfrm>
        </p:spPr>
        <p:txBody>
          <a:bodyPr/>
          <a:lstStyle/>
          <a:p>
            <a:r>
              <a:rPr lang="en-US" altLang="zh-CN" dirty="0"/>
              <a:t>Individual bio</a:t>
            </a:r>
            <a:endParaRPr lang="zh-CN" altLang="en-US" dirty="0"/>
          </a:p>
        </p:txBody>
      </p:sp>
      <p:sp>
        <p:nvSpPr>
          <p:cNvPr id="166" name="Footer Placeholder 165"/>
          <p:cNvSpPr>
            <a:spLocks noGrp="1"/>
          </p:cNvSpPr>
          <p:nvPr>
            <p:ph type="ftr" sz="quarter" idx="27"/>
          </p:nvPr>
        </p:nvSpPr>
        <p:spPr/>
        <p:txBody>
          <a:bodyPr/>
          <a:lstStyle/>
          <a:p>
            <a:r>
              <a:rPr lang="zh-CN" altLang="en-US" dirty="0"/>
              <a:t>山东省商务厅</a:t>
            </a:r>
          </a:p>
        </p:txBody>
      </p:sp>
      <p:sp>
        <p:nvSpPr>
          <p:cNvPr id="14" name="Text Placeholder 101"/>
          <p:cNvSpPr>
            <a:spLocks noGrp="1"/>
          </p:cNvSpPr>
          <p:nvPr/>
        </p:nvSpPr>
        <p:spPr bwMode="gray">
          <a:xfrm>
            <a:off x="1102725" y="2542166"/>
            <a:ext cx="4011609" cy="3661984"/>
          </a:xfrm>
          <a:prstGeom prst="rect">
            <a:avLst/>
          </a:prstGeom>
        </p:spPr>
        <p:txBody>
          <a:bodyPr vert="horz" wrap="square" lIns="0" tIns="0" rIns="0" bIns="0" rtlCol="0">
            <a:noAutofit/>
          </a:bodyPr>
          <a:lstStyle>
            <a:lvl1pPr marL="0" indent="0" algn="l" defTabSz="457200" rtl="0" eaLnBrk="1" latinLnBrk="0" hangingPunct="1">
              <a:spcBef>
                <a:spcPts val="1200"/>
              </a:spcBef>
              <a:buClr>
                <a:schemeClr val="tx2"/>
              </a:buClr>
              <a:buFont typeface="Arial"/>
              <a:buNone/>
              <a:defRPr sz="800" b="0" kern="1200" baseline="0">
                <a:solidFill>
                  <a:srgbClr val="565A5C"/>
                </a:solidFill>
                <a:latin typeface="+mn-lt"/>
                <a:ea typeface="+mn-ea"/>
                <a:cs typeface="Arial" pitchFamily="34" charset="0"/>
              </a:defRPr>
            </a:lvl1pPr>
            <a:lvl2pPr marL="115200" indent="-115200" algn="l" defTabSz="457200" rtl="0" eaLnBrk="1" latinLnBrk="0" hangingPunct="1">
              <a:spcBef>
                <a:spcPts val="600"/>
              </a:spcBef>
              <a:buClr>
                <a:srgbClr val="565A5C"/>
              </a:buClr>
              <a:buFont typeface="Arial" pitchFamily="34" charset="0"/>
              <a:buChar char="•"/>
              <a:defRPr sz="800" kern="1200">
                <a:solidFill>
                  <a:schemeClr val="tx1"/>
                </a:solidFill>
                <a:latin typeface="+mn-lt"/>
                <a:ea typeface="+mn-ea"/>
                <a:cs typeface="Arial" pitchFamily="34" charset="0"/>
              </a:defRPr>
            </a:lvl2pPr>
            <a:lvl3pPr marL="230400" indent="-115200" algn="l" defTabSz="457200" rtl="0" eaLnBrk="1" latinLnBrk="0" hangingPunct="1">
              <a:spcBef>
                <a:spcPts val="600"/>
              </a:spcBef>
              <a:buClr>
                <a:schemeClr val="tx1"/>
              </a:buClr>
              <a:buFont typeface="Arial" pitchFamily="34" charset="0"/>
              <a:buChar char="•"/>
              <a:defRPr sz="800" kern="1200">
                <a:solidFill>
                  <a:schemeClr val="tx1"/>
                </a:solidFill>
                <a:latin typeface="+mn-lt"/>
                <a:ea typeface="+mn-ea"/>
                <a:cs typeface="Arial" pitchFamily="34" charset="0"/>
              </a:defRPr>
            </a:lvl3pPr>
            <a:lvl4pPr marL="345600" indent="-115200" algn="l" defTabSz="457200" rtl="0" eaLnBrk="1" latinLnBrk="0" hangingPunct="1">
              <a:spcBef>
                <a:spcPts val="600"/>
              </a:spcBef>
              <a:buClr>
                <a:schemeClr val="tx1"/>
              </a:buClr>
              <a:buFont typeface="Arial" pitchFamily="34" charset="0"/>
              <a:buChar char="•"/>
              <a:defRPr sz="800" kern="1200">
                <a:solidFill>
                  <a:schemeClr val="tx1"/>
                </a:solidFill>
                <a:latin typeface="+mn-lt"/>
                <a:ea typeface="+mn-ea"/>
                <a:cs typeface="Arial" pitchFamily="34" charset="0"/>
              </a:defRPr>
            </a:lvl4pPr>
            <a:lvl5pPr marL="918000" indent="-182880" algn="l" defTabSz="457200" rtl="0" eaLnBrk="1" latinLnBrk="0" hangingPunct="1">
              <a:spcBef>
                <a:spcPts val="300"/>
              </a:spcBef>
              <a:buClr>
                <a:schemeClr val="tx1"/>
              </a:buClr>
              <a:buFont typeface="Arial" pitchFamily="34" charset="0"/>
              <a:buChar char="•"/>
              <a:defRPr sz="1000" kern="1200">
                <a:solidFill>
                  <a:schemeClr val="tx1"/>
                </a:solidFill>
                <a:latin typeface="+mn-lt"/>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zh-CN" altLang="en-US" sz="1100" dirty="0">
                <a:latin typeface="等线" panose="02010600030101010101" pitchFamily="2" charset="-122"/>
                <a:ea typeface="等线" panose="02010600030101010101" pitchFamily="2" charset="-122"/>
              </a:rPr>
              <a:t>孙磊律师曾任北京</a:t>
            </a:r>
            <a:r>
              <a:rPr lang="en-US" altLang="zh-CN" sz="1100" dirty="0">
                <a:latin typeface="等线" panose="02010600030101010101" pitchFamily="2" charset="-122"/>
                <a:ea typeface="等线" panose="02010600030101010101" pitchFamily="2" charset="-122"/>
              </a:rPr>
              <a:t>WTO</a:t>
            </a:r>
            <a:r>
              <a:rPr lang="zh-CN" altLang="en-US" sz="1100" dirty="0">
                <a:latin typeface="等线" panose="02010600030101010101" pitchFamily="2" charset="-122"/>
                <a:ea typeface="等线" panose="02010600030101010101" pitchFamily="2" charset="-122"/>
              </a:rPr>
              <a:t>事务中心主任助理、信息部主任，主要从事</a:t>
            </a:r>
            <a:r>
              <a:rPr lang="en-US" altLang="zh-CN" sz="1100" dirty="0">
                <a:latin typeface="等线" panose="02010600030101010101" pitchFamily="2" charset="-122"/>
                <a:ea typeface="等线" panose="02010600030101010101" pitchFamily="2" charset="-122"/>
              </a:rPr>
              <a:t>WTO</a:t>
            </a:r>
            <a:r>
              <a:rPr lang="zh-CN" altLang="en-US" sz="1100" dirty="0">
                <a:latin typeface="等线" panose="02010600030101010101" pitchFamily="2" charset="-122"/>
                <a:ea typeface="等线" panose="02010600030101010101" pitchFamily="2" charset="-122"/>
              </a:rPr>
              <a:t>乌拉圭回合谈判法律文件的分析研究工作。</a:t>
            </a:r>
            <a:r>
              <a:rPr lang="en-US" altLang="zh-CN" sz="1100" dirty="0">
                <a:latin typeface="等线" panose="02010600030101010101" pitchFamily="2" charset="-122"/>
                <a:ea typeface="等线" panose="02010600030101010101" pitchFamily="2" charset="-122"/>
              </a:rPr>
              <a:t>2008</a:t>
            </a:r>
            <a:r>
              <a:rPr lang="zh-CN" altLang="en-US" sz="1100" dirty="0">
                <a:latin typeface="等线" panose="02010600030101010101" pitchFamily="2" charset="-122"/>
                <a:ea typeface="等线" panose="02010600030101010101" pitchFamily="2" charset="-122"/>
              </a:rPr>
              <a:t>年开始，孙磊律师专注于代理中国政府、企业应诉外国对华发起的贸易救济调查，是代理中国政府应诉对华反补贴调查最具项目经验的律师之一，也是极少数具有代理美国</a:t>
            </a:r>
            <a:r>
              <a:rPr lang="en-US" altLang="zh-CN" sz="1100" dirty="0">
                <a:latin typeface="等线" panose="02010600030101010101" pitchFamily="2" charset="-122"/>
                <a:ea typeface="等线" panose="02010600030101010101" pitchFamily="2" charset="-122"/>
              </a:rPr>
              <a:t>301</a:t>
            </a:r>
            <a:r>
              <a:rPr lang="zh-CN" altLang="en-US" sz="1100" dirty="0">
                <a:latin typeface="等线" panose="02010600030101010101" pitchFamily="2" charset="-122"/>
                <a:ea typeface="等线" panose="02010600030101010101" pitchFamily="2" charset="-122"/>
              </a:rPr>
              <a:t>征税评论及产品排除程序实务经验的律师。在美国市场极具经验，孙磊律师代理过的美国案件涵盖了美国贸易救济调查的所有程序，包括原审调查、年度复审、新出口商复审、产业损害调查、日落复审调查、情势变更调查、国际贸易法院（</a:t>
            </a:r>
            <a:r>
              <a:rPr lang="en-US" altLang="zh-CN" sz="1100" dirty="0">
                <a:latin typeface="等线" panose="02010600030101010101" pitchFamily="2" charset="-122"/>
                <a:ea typeface="等线" panose="02010600030101010101" pitchFamily="2" charset="-122"/>
              </a:rPr>
              <a:t>CIT</a:t>
            </a:r>
            <a:r>
              <a:rPr lang="zh-CN" altLang="en-US" sz="1100" dirty="0">
                <a:latin typeface="等线" panose="02010600030101010101" pitchFamily="2" charset="-122"/>
                <a:ea typeface="等线" panose="02010600030101010101" pitchFamily="2" charset="-122"/>
              </a:rPr>
              <a:t>）及联邦上诉法院（</a:t>
            </a:r>
            <a:r>
              <a:rPr lang="en-US" altLang="zh-CN" sz="1100" dirty="0">
                <a:latin typeface="等线" panose="02010600030101010101" pitchFamily="2" charset="-122"/>
                <a:ea typeface="等线" panose="02010600030101010101" pitchFamily="2" charset="-122"/>
              </a:rPr>
              <a:t>CAFC</a:t>
            </a:r>
            <a:r>
              <a:rPr lang="zh-CN" altLang="en-US" sz="1100" dirty="0">
                <a:latin typeface="等线" panose="02010600030101010101" pitchFamily="2" charset="-122"/>
                <a:ea typeface="等线" panose="02010600030101010101" pitchFamily="2" charset="-122"/>
              </a:rPr>
              <a:t>）等。</a:t>
            </a:r>
            <a:endParaRPr lang="en-US" altLang="zh-CN" sz="1100" dirty="0">
              <a:latin typeface="等线" panose="02010600030101010101" pitchFamily="2" charset="-122"/>
              <a:ea typeface="等线" panose="02010600030101010101" pitchFamily="2" charset="-122"/>
            </a:endParaRPr>
          </a:p>
          <a:p>
            <a:pPr marL="171450" indent="-171450">
              <a:buFont typeface="Arial" panose="020B0604020202020204" pitchFamily="34" charset="0"/>
              <a:buChar char="•"/>
            </a:pPr>
            <a:r>
              <a:rPr lang="zh-CN" altLang="en-US" sz="1100" b="1" i="1" dirty="0">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钱伯斯，全球及亚太地区  受认可律师</a:t>
            </a:r>
            <a:endParaRPr lang="en-US" altLang="zh-CN" sz="1100" b="1" i="1" dirty="0">
              <a:effectLst>
                <a:outerShdw blurRad="38100" dist="38100" dir="2700000" algn="tl">
                  <a:srgbClr val="000000">
                    <a:alpha val="43137"/>
                  </a:srgbClr>
                </a:outerShdw>
              </a:effectLst>
              <a:latin typeface="等线" panose="02010600030101010101" pitchFamily="2" charset="-122"/>
              <a:ea typeface="等线" panose="02010600030101010101" pitchFamily="2" charset="-122"/>
            </a:endParaRPr>
          </a:p>
          <a:p>
            <a:pPr marL="171450" indent="-171450">
              <a:buFont typeface="Arial" panose="020B0604020202020204" pitchFamily="34" charset="0"/>
              <a:buChar char="•"/>
            </a:pPr>
            <a:r>
              <a:rPr lang="en-US" altLang="zh-CN" sz="1100" b="1" i="1" dirty="0">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Legal500, </a:t>
            </a:r>
            <a:r>
              <a:rPr lang="zh-CN" altLang="en-US" sz="1100" b="1" i="1" dirty="0">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亚太地区领先律师</a:t>
            </a:r>
            <a:endParaRPr lang="en-US" altLang="zh-CN" sz="1100" b="1" i="1" dirty="0">
              <a:effectLst>
                <a:outerShdw blurRad="38100" dist="38100" dir="2700000" algn="tl">
                  <a:srgbClr val="000000">
                    <a:alpha val="43137"/>
                  </a:srgbClr>
                </a:outerShdw>
              </a:effectLst>
              <a:latin typeface="等线" panose="02010600030101010101" pitchFamily="2" charset="-122"/>
              <a:ea typeface="等线" panose="02010600030101010101" pitchFamily="2" charset="-122"/>
            </a:endParaRPr>
          </a:p>
          <a:p>
            <a:pPr marL="171450" indent="-171450">
              <a:buFont typeface="Arial" panose="020B0604020202020204" pitchFamily="34" charset="0"/>
              <a:buChar char="•"/>
            </a:pPr>
            <a:r>
              <a:rPr lang="en-US" altLang="zh-CN" sz="1100" b="1" i="1" dirty="0">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The Best Lawyer, </a:t>
            </a:r>
            <a:r>
              <a:rPr lang="zh-CN" altLang="en-US" sz="1100" b="1" i="1" dirty="0">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贸易与金融法，国际律师</a:t>
            </a:r>
            <a:endParaRPr lang="en-US" altLang="zh-CN" sz="1100" b="1" i="1" dirty="0">
              <a:effectLst>
                <a:outerShdw blurRad="38100" dist="38100" dir="2700000" algn="tl">
                  <a:srgbClr val="000000">
                    <a:alpha val="43137"/>
                  </a:srgbClr>
                </a:outerShdw>
              </a:effectLst>
              <a:latin typeface="等线" panose="02010600030101010101" pitchFamily="2" charset="-122"/>
              <a:ea typeface="等线" panose="02010600030101010101" pitchFamily="2" charset="-122"/>
            </a:endParaRPr>
          </a:p>
          <a:p>
            <a:pPr marL="171450" indent="-171450">
              <a:buFont typeface="Arial" panose="020B0604020202020204" pitchFamily="34" charset="0"/>
              <a:buChar char="•"/>
            </a:pPr>
            <a:r>
              <a:rPr lang="en-US" altLang="zh-CN" sz="1100" b="1" i="1" dirty="0">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China Business Law Journal/《</a:t>
            </a:r>
            <a:r>
              <a:rPr lang="zh-CN" altLang="en-US" sz="1100" b="1" i="1" dirty="0">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商法</a:t>
            </a:r>
            <a:r>
              <a:rPr lang="en-US" altLang="zh-CN" sz="1100" b="1" i="1" dirty="0">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a:t>
            </a:r>
            <a:r>
              <a:rPr lang="zh-CN" altLang="en-US" sz="1100" b="1" i="1" dirty="0">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，中国青年精英律师  </a:t>
            </a:r>
            <a:r>
              <a:rPr lang="en-US" altLang="zh-CN" sz="1100" b="1" i="1" dirty="0">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TOP 30</a:t>
            </a:r>
          </a:p>
          <a:p>
            <a:pPr marL="171450" indent="-171450">
              <a:buFont typeface="Arial" panose="020B0604020202020204" pitchFamily="34" charset="0"/>
              <a:buChar char="•"/>
            </a:pPr>
            <a:r>
              <a:rPr lang="en-US" altLang="zh-CN" sz="1100" b="1" i="1" dirty="0" err="1">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Legalband</a:t>
            </a:r>
            <a:r>
              <a:rPr lang="en-US" altLang="zh-CN" sz="1100" b="1" i="1" dirty="0">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 </a:t>
            </a:r>
            <a:r>
              <a:rPr lang="zh-CN" altLang="en-US" sz="1100" b="1" i="1" dirty="0">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国际贸易与</a:t>
            </a:r>
            <a:r>
              <a:rPr lang="en-US" altLang="zh-CN" sz="1100" b="1" i="1" dirty="0">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WTO</a:t>
            </a:r>
            <a:r>
              <a:rPr lang="zh-CN" altLang="en-US" sz="1100" b="1" i="1" dirty="0">
                <a:effectLst>
                  <a:outerShdw blurRad="38100" dist="38100" dir="2700000" algn="tl">
                    <a:srgbClr val="000000">
                      <a:alpha val="43137"/>
                    </a:srgbClr>
                  </a:outerShdw>
                </a:effectLst>
                <a:latin typeface="等线" panose="02010600030101010101" pitchFamily="2" charset="-122"/>
                <a:ea typeface="等线" panose="02010600030101010101" pitchFamily="2" charset="-122"/>
              </a:rPr>
              <a:t>，领先律师</a:t>
            </a:r>
            <a:endParaRPr lang="en-US" altLang="zh-CN" sz="1100" b="1" i="1" dirty="0">
              <a:effectLst>
                <a:outerShdw blurRad="38100" dist="38100" dir="2700000" algn="tl">
                  <a:srgbClr val="000000">
                    <a:alpha val="43137"/>
                  </a:srgbClr>
                </a:outerShdw>
              </a:effectLst>
              <a:latin typeface="等线" panose="02010600030101010101" pitchFamily="2" charset="-122"/>
              <a:ea typeface="等线" panose="02010600030101010101" pitchFamily="2" charset="-122"/>
            </a:endParaRPr>
          </a:p>
        </p:txBody>
      </p:sp>
      <p:pic>
        <p:nvPicPr>
          <p:cNvPr id="20" name="图片占位符 19"/>
          <p:cNvPicPr>
            <a:picLocks noGrp="1" noChangeAspect="1"/>
          </p:cNvPicPr>
          <p:nvPr>
            <p:ph type="pic" sz="quarter" idx="20"/>
          </p:nvPr>
        </p:nvPicPr>
        <p:blipFill>
          <a:blip r:embed="rId2">
            <a:extLst>
              <a:ext uri="{28A0092B-C50C-407E-A947-70E740481C1C}">
                <a14:useLocalDpi xmlns:a14="http://schemas.microsoft.com/office/drawing/2010/main" val="0"/>
              </a:ext>
            </a:extLst>
          </a:blip>
          <a:srcRect t="12334" b="12334"/>
          <a:stretch>
            <a:fillRect/>
          </a:stretch>
        </p:blipFill>
        <p:spPr>
          <a:xfrm>
            <a:off x="4750967" y="993535"/>
            <a:ext cx="960120" cy="9572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611918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1100660" y="287748"/>
            <a:ext cx="9708389" cy="396000"/>
          </a:xfrm>
        </p:spPr>
        <p:txBody>
          <a:bodyPr/>
          <a:lstStyle/>
          <a:p>
            <a:r>
              <a:rPr lang="en-US" altLang="zh-CN" sz="36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301</a:t>
            </a:r>
            <a:r>
              <a:rPr lang="zh-CN" altLang="en-US" sz="36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征税产品排除及评论</a:t>
            </a:r>
            <a:r>
              <a:rPr lang="en-US" altLang="zh-CN" sz="2800" b="0" dirty="0">
                <a:latin typeface="微软雅黑" panose="020B0503020204020204" pitchFamily="34" charset="-122"/>
                <a:ea typeface="微软雅黑" panose="020B0503020204020204" pitchFamily="34" charset="-122"/>
              </a:rPr>
              <a:t>——</a:t>
            </a:r>
            <a:r>
              <a:rPr lang="zh-CN" altLang="en-US" sz="2800" b="0" dirty="0">
                <a:latin typeface="微软雅黑" panose="020B0503020204020204" pitchFamily="34" charset="-122"/>
                <a:ea typeface="微软雅黑" panose="020B0503020204020204" pitchFamily="34" charset="-122"/>
              </a:rPr>
              <a:t>程序性利益是实在利益</a:t>
            </a:r>
            <a:endParaRPr lang="zh-CN" altLang="en-US" sz="3600" b="0" dirty="0">
              <a:latin typeface="微软雅黑" panose="020B0503020204020204" pitchFamily="34" charset="-122"/>
              <a:ea typeface="微软雅黑" panose="020B0503020204020204" pitchFamily="34" charset="-122"/>
            </a:endParaRPr>
          </a:p>
        </p:txBody>
      </p:sp>
      <p:sp>
        <p:nvSpPr>
          <p:cNvPr id="4" name="Date Placeholder 3"/>
          <p:cNvSpPr>
            <a:spLocks noGrp="1"/>
          </p:cNvSpPr>
          <p:nvPr>
            <p:ph type="dt" sz="half" idx="17"/>
          </p:nvPr>
        </p:nvSpPr>
        <p:spPr/>
        <p:txBody>
          <a:bodyPr/>
          <a:lstStyle/>
          <a:p>
            <a:r>
              <a:rPr lang="en-US" altLang="zh-CN" dirty="0"/>
              <a:t>2020</a:t>
            </a:r>
            <a:r>
              <a:rPr lang="zh-CN" altLang="en-US" dirty="0"/>
              <a:t>年</a:t>
            </a:r>
            <a:r>
              <a:rPr lang="en-US" altLang="zh-CN" dirty="0"/>
              <a:t>8</a:t>
            </a:r>
            <a:r>
              <a:rPr lang="zh-CN" altLang="en-US" dirty="0"/>
              <a:t>月</a:t>
            </a:r>
            <a:r>
              <a:rPr lang="en-US" altLang="zh-CN" dirty="0"/>
              <a:t>13</a:t>
            </a:r>
            <a:r>
              <a:rPr lang="zh-CN" altLang="en-US" dirty="0"/>
              <a:t>日</a:t>
            </a:r>
          </a:p>
        </p:txBody>
      </p:sp>
      <p:sp>
        <p:nvSpPr>
          <p:cNvPr id="24" name="Footer Placeholder 23"/>
          <p:cNvSpPr>
            <a:spLocks noGrp="1"/>
          </p:cNvSpPr>
          <p:nvPr>
            <p:ph type="ftr" sz="quarter" idx="18"/>
          </p:nvPr>
        </p:nvSpPr>
        <p:spPr/>
        <p:txBody>
          <a:bodyPr/>
          <a:lstStyle/>
          <a:p>
            <a:r>
              <a:rPr lang="zh-CN" altLang="en-US" dirty="0"/>
              <a:t>山东省商务厅 </a:t>
            </a:r>
          </a:p>
        </p:txBody>
      </p:sp>
      <p:sp>
        <p:nvSpPr>
          <p:cNvPr id="2" name="Slide Number Placeholder 1"/>
          <p:cNvSpPr>
            <a:spLocks noGrp="1"/>
          </p:cNvSpPr>
          <p:nvPr>
            <p:ph type="sldNum" sz="quarter" idx="19"/>
          </p:nvPr>
        </p:nvSpPr>
        <p:spPr/>
        <p:txBody>
          <a:bodyPr/>
          <a:lstStyle/>
          <a:p>
            <a:fld id="{D34DACC3-9742-4940-92E6-4CAB853A3218}" type="slidenum">
              <a:rPr lang="en-US" altLang="zh-CN" smtClean="0"/>
              <a:pPr/>
              <a:t>20</a:t>
            </a:fld>
            <a:endParaRPr lang="zh-CN" altLang="en-US" dirty="0"/>
          </a:p>
        </p:txBody>
      </p:sp>
      <p:pic>
        <p:nvPicPr>
          <p:cNvPr id="5" name="图片 4" descr="手机屏幕截图&#10;&#10;描述已自动生成">
            <a:extLst>
              <a:ext uri="{FF2B5EF4-FFF2-40B4-BE49-F238E27FC236}">
                <a16:creationId xmlns:a16="http://schemas.microsoft.com/office/drawing/2014/main" id="{86BF2B7B-7F1C-4D3B-9698-838EF49AFD15}"/>
              </a:ext>
            </a:extLst>
          </p:cNvPr>
          <p:cNvPicPr>
            <a:picLocks noChangeAspect="1"/>
          </p:cNvPicPr>
          <p:nvPr/>
        </p:nvPicPr>
        <p:blipFill>
          <a:blip r:embed="rId3"/>
          <a:stretch>
            <a:fillRect/>
          </a:stretch>
        </p:blipFill>
        <p:spPr>
          <a:xfrm>
            <a:off x="1100659" y="921556"/>
            <a:ext cx="9834303" cy="5308976"/>
          </a:xfrm>
          <a:prstGeom prst="rect">
            <a:avLst/>
          </a:prstGeom>
        </p:spPr>
      </p:pic>
    </p:spTree>
    <p:extLst>
      <p:ext uri="{BB962C8B-B14F-4D97-AF65-F5344CB8AC3E}">
        <p14:creationId xmlns:p14="http://schemas.microsoft.com/office/powerpoint/2010/main" val="36094827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858837" y="366256"/>
            <a:ext cx="9545551" cy="532023"/>
          </a:xfrm>
        </p:spPr>
        <p:txBody>
          <a:bodyPr/>
          <a:lstStyle/>
          <a:p>
            <a:r>
              <a:rPr lang="zh-CN" altLang="en-US" sz="36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中国企业的贸易利益维护</a:t>
            </a:r>
            <a:r>
              <a:rPr lang="en-US" altLang="zh-CN" sz="2800" b="0" dirty="0">
                <a:latin typeface="微软雅黑" panose="020B0503020204020204" pitchFamily="34" charset="-122"/>
                <a:ea typeface="微软雅黑" panose="020B0503020204020204" pitchFamily="34" charset="-122"/>
              </a:rPr>
              <a:t>——</a:t>
            </a:r>
            <a:r>
              <a:rPr lang="zh-CN" altLang="en-US" sz="2800" b="0" dirty="0">
                <a:latin typeface="微软雅黑" panose="020B0503020204020204" pitchFamily="34" charset="-122"/>
                <a:ea typeface="微软雅黑" panose="020B0503020204020204" pitchFamily="34" charset="-122"/>
              </a:rPr>
              <a:t>征税排除</a:t>
            </a:r>
            <a:endParaRPr lang="zh-CN" altLang="en-US" sz="1200" b="0" dirty="0">
              <a:solidFill>
                <a:schemeClr val="tx1">
                  <a:lumMod val="60000"/>
                  <a:lumOff val="40000"/>
                </a:schemeClr>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4" name="Date Placeholder 3"/>
          <p:cNvSpPr>
            <a:spLocks noGrp="1"/>
          </p:cNvSpPr>
          <p:nvPr>
            <p:ph type="dt" sz="half" idx="17"/>
          </p:nvPr>
        </p:nvSpPr>
        <p:spPr/>
        <p:txBody>
          <a:bodyPr/>
          <a:lstStyle/>
          <a:p>
            <a:r>
              <a:rPr lang="en-US" altLang="zh-CN" dirty="0"/>
              <a:t>2020</a:t>
            </a:r>
            <a:r>
              <a:rPr lang="zh-CN" altLang="en-US" dirty="0"/>
              <a:t>年</a:t>
            </a:r>
            <a:r>
              <a:rPr lang="en-US" altLang="zh-CN" dirty="0"/>
              <a:t>8</a:t>
            </a:r>
            <a:r>
              <a:rPr lang="zh-CN" altLang="en-US" dirty="0"/>
              <a:t>月</a:t>
            </a:r>
            <a:r>
              <a:rPr lang="en-US" altLang="zh-CN" dirty="0"/>
              <a:t>13</a:t>
            </a:r>
            <a:r>
              <a:rPr lang="zh-CN" altLang="en-US" dirty="0"/>
              <a:t>日</a:t>
            </a:r>
          </a:p>
        </p:txBody>
      </p:sp>
      <p:sp>
        <p:nvSpPr>
          <p:cNvPr id="24" name="Footer Placeholder 23"/>
          <p:cNvSpPr>
            <a:spLocks noGrp="1"/>
          </p:cNvSpPr>
          <p:nvPr>
            <p:ph type="ftr" sz="quarter" idx="18"/>
          </p:nvPr>
        </p:nvSpPr>
        <p:spPr/>
        <p:txBody>
          <a:bodyPr/>
          <a:lstStyle/>
          <a:p>
            <a:r>
              <a:rPr lang="zh-CN" altLang="en-US" dirty="0"/>
              <a:t>山东省商务厅</a:t>
            </a:r>
          </a:p>
        </p:txBody>
      </p:sp>
      <p:sp>
        <p:nvSpPr>
          <p:cNvPr id="2" name="Slide Number Placeholder 1"/>
          <p:cNvSpPr>
            <a:spLocks noGrp="1"/>
          </p:cNvSpPr>
          <p:nvPr>
            <p:ph type="sldNum" sz="quarter" idx="19"/>
          </p:nvPr>
        </p:nvSpPr>
        <p:spPr/>
        <p:txBody>
          <a:bodyPr/>
          <a:lstStyle/>
          <a:p>
            <a:fld id="{D34DACC3-9742-4940-92E6-4CAB853A3218}" type="slidenum">
              <a:rPr lang="en-US" altLang="zh-CN" smtClean="0"/>
              <a:pPr/>
              <a:t>21</a:t>
            </a:fld>
            <a:endParaRPr lang="zh-CN" altLang="en-US" dirty="0"/>
          </a:p>
        </p:txBody>
      </p:sp>
      <p:sp>
        <p:nvSpPr>
          <p:cNvPr id="5" name="内容占位符 4"/>
          <p:cNvSpPr>
            <a:spLocks noGrp="1"/>
          </p:cNvSpPr>
          <p:nvPr>
            <p:ph sz="half" idx="1"/>
          </p:nvPr>
        </p:nvSpPr>
        <p:spPr>
          <a:xfrm>
            <a:off x="859341" y="988957"/>
            <a:ext cx="9210634" cy="1464044"/>
          </a:xfrm>
        </p:spPr>
        <p:txBody>
          <a:bodyPr/>
          <a:lstStyle/>
          <a:p>
            <a:r>
              <a:rPr lang="zh-CN" altLang="en-US" sz="2000" b="1" dirty="0">
                <a:latin typeface="微软雅黑" panose="020B0503020204020204" pitchFamily="34" charset="-122"/>
                <a:ea typeface="微软雅黑" panose="020B0503020204020204" pitchFamily="34" charset="-122"/>
              </a:rPr>
              <a:t>美国现有措施的特征</a:t>
            </a:r>
            <a:r>
              <a:rPr lang="en-US" altLang="zh-CN" sz="2000" b="1" dirty="0">
                <a:latin typeface="微软雅黑" panose="020B0503020204020204" pitchFamily="34" charset="-122"/>
                <a:ea typeface="微软雅黑" panose="020B0503020204020204" pitchFamily="34" charset="-122"/>
              </a:rPr>
              <a:t>——</a:t>
            </a:r>
            <a:r>
              <a:rPr lang="zh-CN" altLang="en-US" sz="2000" b="1" dirty="0">
                <a:solidFill>
                  <a:srgbClr val="FF0000"/>
                </a:solidFill>
                <a:latin typeface="微软雅黑" panose="020B0503020204020204" pitchFamily="34" charset="-122"/>
                <a:ea typeface="微软雅黑" panose="020B0503020204020204" pitchFamily="34" charset="-122"/>
              </a:rPr>
              <a:t>征税范围过大</a:t>
            </a:r>
            <a:endParaRPr lang="en-US" altLang="zh-CN" sz="2000" b="1" dirty="0">
              <a:solidFill>
                <a:srgbClr val="FF0000"/>
              </a:solidFill>
              <a:latin typeface="微软雅黑" panose="020B0503020204020204" pitchFamily="34" charset="-122"/>
              <a:ea typeface="微软雅黑" panose="020B0503020204020204" pitchFamily="34" charset="-122"/>
            </a:endParaRPr>
          </a:p>
          <a:p>
            <a:pPr lvl="1"/>
            <a:r>
              <a:rPr lang="en-US" altLang="zh-CN" sz="1800" dirty="0">
                <a:latin typeface="微软雅黑" panose="020B0503020204020204" pitchFamily="34" charset="-122"/>
                <a:ea typeface="微软雅黑" panose="020B0503020204020204" pitchFamily="34" charset="-122"/>
              </a:rPr>
              <a:t>232</a:t>
            </a:r>
            <a:r>
              <a:rPr lang="zh-CN" altLang="en-US" sz="1800" dirty="0">
                <a:latin typeface="微软雅黑" panose="020B0503020204020204" pitchFamily="34" charset="-122"/>
                <a:ea typeface="微软雅黑" panose="020B0503020204020204" pitchFamily="34" charset="-122"/>
              </a:rPr>
              <a:t>措施：</a:t>
            </a:r>
            <a:r>
              <a:rPr lang="en-US" altLang="zh-CN" sz="1800" dirty="0">
                <a:latin typeface="微软雅黑" panose="020B0503020204020204" pitchFamily="34" charset="-122"/>
                <a:ea typeface="微软雅黑" panose="020B0503020204020204" pitchFamily="34" charset="-122"/>
              </a:rPr>
              <a:t>30</a:t>
            </a:r>
            <a:r>
              <a:rPr lang="zh-CN" altLang="en-US" sz="1800" dirty="0">
                <a:latin typeface="微软雅黑" panose="020B0503020204020204" pitchFamily="34" charset="-122"/>
                <a:ea typeface="微软雅黑" panose="020B0503020204020204" pitchFamily="34" charset="-122"/>
              </a:rPr>
              <a:t>亿美元</a:t>
            </a:r>
            <a:endParaRPr lang="en-US" altLang="zh-CN" sz="1800" dirty="0">
              <a:latin typeface="微软雅黑" panose="020B0503020204020204" pitchFamily="34" charset="-122"/>
              <a:ea typeface="微软雅黑" panose="020B0503020204020204" pitchFamily="34" charset="-122"/>
            </a:endParaRPr>
          </a:p>
          <a:p>
            <a:pPr lvl="1"/>
            <a:r>
              <a:rPr lang="en-US" altLang="zh-CN" sz="1800" dirty="0">
                <a:latin typeface="微软雅黑" panose="020B0503020204020204" pitchFamily="34" charset="-122"/>
                <a:ea typeface="微软雅黑" panose="020B0503020204020204" pitchFamily="34" charset="-122"/>
              </a:rPr>
              <a:t>301</a:t>
            </a:r>
            <a:r>
              <a:rPr lang="zh-CN" altLang="en-US" sz="1800" dirty="0">
                <a:latin typeface="微软雅黑" panose="020B0503020204020204" pitchFamily="34" charset="-122"/>
                <a:ea typeface="微软雅黑" panose="020B0503020204020204" pitchFamily="34" charset="-122"/>
              </a:rPr>
              <a:t>措施：</a:t>
            </a:r>
            <a:r>
              <a:rPr lang="en-US" altLang="zh-CN" sz="1800" dirty="0">
                <a:latin typeface="微软雅黑" panose="020B0503020204020204" pitchFamily="34" charset="-122"/>
                <a:ea typeface="微软雅黑" panose="020B0503020204020204" pitchFamily="34" charset="-122"/>
              </a:rPr>
              <a:t>340+160+2000+</a:t>
            </a:r>
            <a:r>
              <a:rPr lang="en-US" altLang="zh-CN" sz="1800" b="1" i="1" dirty="0">
                <a:solidFill>
                  <a:srgbClr val="FF0000"/>
                </a:solidFill>
                <a:latin typeface="微软雅黑" panose="020B0503020204020204" pitchFamily="34" charset="-122"/>
                <a:ea typeface="微软雅黑" panose="020B0503020204020204" pitchFamily="34" charset="-122"/>
              </a:rPr>
              <a:t>3000</a:t>
            </a:r>
            <a:r>
              <a:rPr lang="en-US" altLang="zh-CN" sz="1800" dirty="0">
                <a:latin typeface="微软雅黑" panose="020B0503020204020204" pitchFamily="34" charset="-122"/>
                <a:ea typeface="微软雅黑" panose="020B0503020204020204" pitchFamily="34" charset="-122"/>
              </a:rPr>
              <a:t>(</a:t>
            </a:r>
            <a:r>
              <a:rPr lang="en-US" altLang="zh-CN" sz="1800" b="1" i="1" dirty="0">
                <a:solidFill>
                  <a:srgbClr val="FF0000"/>
                </a:solidFill>
                <a:latin typeface="微软雅黑" panose="020B0503020204020204" pitchFamily="34" charset="-122"/>
                <a:ea typeface="微软雅黑" panose="020B0503020204020204" pitchFamily="34" charset="-122"/>
              </a:rPr>
              <a:t>1400/1200+1600</a:t>
            </a:r>
            <a:r>
              <a:rPr lang="en-US" altLang="zh-CN"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亿美元</a:t>
            </a:r>
            <a:endParaRPr lang="en-US" altLang="zh-CN" sz="1800" dirty="0">
              <a:latin typeface="微软雅黑" panose="020B0503020204020204" pitchFamily="34" charset="-122"/>
              <a:ea typeface="微软雅黑" panose="020B0503020204020204" pitchFamily="34" charset="-122"/>
            </a:endParaRPr>
          </a:p>
          <a:p>
            <a:r>
              <a:rPr lang="zh-CN" altLang="en-US" sz="2000" b="1" dirty="0">
                <a:latin typeface="微软雅黑" panose="020B0503020204020204" pitchFamily="34" charset="-122"/>
                <a:ea typeface="微软雅黑" panose="020B0503020204020204" pitchFamily="34" charset="-122"/>
              </a:rPr>
              <a:t>听证要点：</a:t>
            </a:r>
            <a:r>
              <a:rPr lang="zh-CN" altLang="en-US" sz="2000" dirty="0">
                <a:latin typeface="微软雅黑" panose="020B0503020204020204" pitchFamily="34" charset="-122"/>
                <a:ea typeface="微软雅黑" panose="020B0503020204020204" pitchFamily="34" charset="-122"/>
              </a:rPr>
              <a:t>可替代性</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转移成本</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转移时间</a:t>
            </a:r>
            <a:endParaRPr lang="en-US" altLang="zh-CN" sz="2000" dirty="0">
              <a:latin typeface="微软雅黑" panose="020B0503020204020204" pitchFamily="34" charset="-122"/>
              <a:ea typeface="微软雅黑" panose="020B0503020204020204" pitchFamily="34" charset="-122"/>
            </a:endParaRPr>
          </a:p>
        </p:txBody>
      </p:sp>
      <p:graphicFrame>
        <p:nvGraphicFramePr>
          <p:cNvPr id="3" name="内容占位符 2"/>
          <p:cNvGraphicFramePr>
            <a:graphicFrameLocks noGrp="1"/>
          </p:cNvGraphicFramePr>
          <p:nvPr>
            <p:ph sz="half" idx="1"/>
            <p:extLst>
              <p:ext uri="{D42A27DB-BD31-4B8C-83A1-F6EECF244321}">
                <p14:modId xmlns:p14="http://schemas.microsoft.com/office/powerpoint/2010/main" val="2538475581"/>
              </p:ext>
            </p:extLst>
          </p:nvPr>
        </p:nvGraphicFramePr>
        <p:xfrm>
          <a:off x="858838" y="2498730"/>
          <a:ext cx="10212816" cy="3741431"/>
        </p:xfrm>
        <a:graphic>
          <a:graphicData uri="http://schemas.openxmlformats.org/drawingml/2006/table">
            <a:tbl>
              <a:tblPr firstRow="1" bandRow="1">
                <a:tableStyleId>{5C22544A-7EE6-4342-B048-85BDC9FD1C3A}</a:tableStyleId>
              </a:tblPr>
              <a:tblGrid>
                <a:gridCol w="2119740">
                  <a:extLst>
                    <a:ext uri="{9D8B030D-6E8A-4147-A177-3AD203B41FA5}">
                      <a16:colId xmlns:a16="http://schemas.microsoft.com/office/drawing/2014/main" val="20000"/>
                    </a:ext>
                  </a:extLst>
                </a:gridCol>
                <a:gridCol w="4061627">
                  <a:extLst>
                    <a:ext uri="{9D8B030D-6E8A-4147-A177-3AD203B41FA5}">
                      <a16:colId xmlns:a16="http://schemas.microsoft.com/office/drawing/2014/main" val="20001"/>
                    </a:ext>
                  </a:extLst>
                </a:gridCol>
                <a:gridCol w="4031449">
                  <a:extLst>
                    <a:ext uri="{9D8B030D-6E8A-4147-A177-3AD203B41FA5}">
                      <a16:colId xmlns:a16="http://schemas.microsoft.com/office/drawing/2014/main" val="20002"/>
                    </a:ext>
                  </a:extLst>
                </a:gridCol>
              </a:tblGrid>
              <a:tr h="490559">
                <a:tc>
                  <a:txBody>
                    <a:bodyPr/>
                    <a:lstStyle/>
                    <a:p>
                      <a:pPr algn="ctr" fontAlgn="ctr"/>
                      <a:r>
                        <a:rPr lang="zh-CN" altLang="en-US" sz="1400" b="1" i="0" u="none" strike="noStrike" dirty="0">
                          <a:solidFill>
                            <a:schemeClr val="bg1"/>
                          </a:solidFill>
                          <a:effectLst/>
                          <a:latin typeface="等线" panose="02010600030101010101" pitchFamily="2" charset="-122"/>
                          <a:ea typeface="等线" panose="02010600030101010101" pitchFamily="2" charset="-122"/>
                        </a:rPr>
                        <a:t>产品排除规则</a:t>
                      </a:r>
                    </a:p>
                  </a:txBody>
                  <a:tcPr marL="6350" marR="6350" marT="6350" marB="0" anchor="ctr"/>
                </a:tc>
                <a:tc>
                  <a:txBody>
                    <a:bodyPr/>
                    <a:lstStyle/>
                    <a:p>
                      <a:pPr algn="ctr" fontAlgn="ctr"/>
                      <a:r>
                        <a:rPr lang="en-US" altLang="zh-CN" sz="1400" b="1" i="0" u="none" strike="noStrike" dirty="0">
                          <a:solidFill>
                            <a:schemeClr val="bg1"/>
                          </a:solidFill>
                          <a:effectLst/>
                          <a:latin typeface="等线" panose="02010600030101010101" pitchFamily="2" charset="-122"/>
                          <a:ea typeface="等线" panose="02010600030101010101" pitchFamily="2" charset="-122"/>
                        </a:rPr>
                        <a:t>232</a:t>
                      </a:r>
                    </a:p>
                  </a:txBody>
                  <a:tcPr marL="6350" marR="6350" marT="6350" marB="0" anchor="ctr"/>
                </a:tc>
                <a:tc>
                  <a:txBody>
                    <a:bodyPr/>
                    <a:lstStyle/>
                    <a:p>
                      <a:pPr algn="ctr" fontAlgn="ctr"/>
                      <a:r>
                        <a:rPr lang="en-US" altLang="zh-CN" sz="1400" b="1" i="0" u="none" strike="noStrike" dirty="0">
                          <a:solidFill>
                            <a:schemeClr val="bg1"/>
                          </a:solidFill>
                          <a:effectLst/>
                          <a:latin typeface="等线" panose="02010600030101010101" pitchFamily="2" charset="-122"/>
                          <a:ea typeface="等线" panose="02010600030101010101" pitchFamily="2" charset="-122"/>
                        </a:rPr>
                        <a:t>301</a:t>
                      </a:r>
                    </a:p>
                  </a:txBody>
                  <a:tcPr marL="6350" marR="6350" marT="6350" marB="0" anchor="ctr"/>
                </a:tc>
                <a:extLst>
                  <a:ext uri="{0D108BD9-81ED-4DB2-BD59-A6C34878D82A}">
                    <a16:rowId xmlns:a16="http://schemas.microsoft.com/office/drawing/2014/main" val="10000"/>
                  </a:ext>
                </a:extLst>
              </a:tr>
              <a:tr h="270906">
                <a:tc>
                  <a:txBody>
                    <a:bodyPr/>
                    <a:lstStyle/>
                    <a:p>
                      <a:pPr algn="ctr" fontAlgn="ctr"/>
                      <a:r>
                        <a:rPr lang="zh-CN" altLang="en-US" sz="1100" b="1" i="0" u="none" strike="noStrike">
                          <a:solidFill>
                            <a:srgbClr val="000000"/>
                          </a:solidFill>
                          <a:effectLst/>
                          <a:latin typeface="等线" panose="02010600030101010101" pitchFamily="2" charset="-122"/>
                          <a:ea typeface="等线" panose="02010600030101010101" pitchFamily="2" charset="-122"/>
                        </a:rPr>
                        <a:t>主管机关</a:t>
                      </a:r>
                    </a:p>
                  </a:txBody>
                  <a:tcPr marL="6350" marR="6350" marT="6350" marB="0" anchor="ctr"/>
                </a:tc>
                <a:tc>
                  <a:txBody>
                    <a:bodyPr/>
                    <a:lstStyle/>
                    <a:p>
                      <a:pPr algn="ctr" fontAlgn="ctr"/>
                      <a:r>
                        <a:rPr lang="zh-CN" altLang="en-US" sz="1100" b="0" i="0" u="none" strike="noStrike" dirty="0">
                          <a:solidFill>
                            <a:srgbClr val="000000"/>
                          </a:solidFill>
                          <a:effectLst/>
                          <a:latin typeface="等线" panose="02010600030101010101" pitchFamily="2" charset="-122"/>
                          <a:ea typeface="等线" panose="02010600030101010101" pitchFamily="2" charset="-122"/>
                        </a:rPr>
                        <a:t>美国商务部（</a:t>
                      </a:r>
                      <a:r>
                        <a:rPr lang="en-US" altLang="zh-CN" sz="1100" b="0" i="0" u="none" strike="noStrike" dirty="0">
                          <a:solidFill>
                            <a:srgbClr val="000000"/>
                          </a:solidFill>
                          <a:effectLst/>
                          <a:latin typeface="等线" panose="02010600030101010101" pitchFamily="2" charset="-122"/>
                          <a:ea typeface="等线" panose="02010600030101010101" pitchFamily="2" charset="-122"/>
                        </a:rPr>
                        <a:t>DOC</a:t>
                      </a:r>
                      <a:r>
                        <a:rPr lang="zh-CN" altLang="en-US" sz="1100" b="0" i="0" u="none" strike="noStrike" dirty="0">
                          <a:solidFill>
                            <a:srgbClr val="000000"/>
                          </a:solidFill>
                          <a:effectLst/>
                          <a:latin typeface="等线" panose="02010600030101010101" pitchFamily="2" charset="-122"/>
                          <a:ea typeface="等线" panose="02010600030101010101" pitchFamily="2" charset="-122"/>
                        </a:rPr>
                        <a:t>）</a:t>
                      </a:r>
                    </a:p>
                  </a:txBody>
                  <a:tcPr marL="6350" marR="6350" marT="6350" marB="0" anchor="ctr"/>
                </a:tc>
                <a:tc>
                  <a:txBody>
                    <a:bodyPr/>
                    <a:lstStyle/>
                    <a:p>
                      <a:pPr algn="ctr" fontAlgn="ctr"/>
                      <a:r>
                        <a:rPr lang="zh-CN" altLang="en-US" sz="1100" b="0" i="0" u="none" strike="noStrike" dirty="0">
                          <a:solidFill>
                            <a:srgbClr val="000000"/>
                          </a:solidFill>
                          <a:effectLst/>
                          <a:latin typeface="等线" panose="02010600030101010101" pitchFamily="2" charset="-122"/>
                          <a:ea typeface="等线" panose="02010600030101010101" pitchFamily="2" charset="-122"/>
                        </a:rPr>
                        <a:t>美国贸易代表（</a:t>
                      </a:r>
                      <a:r>
                        <a:rPr lang="en-US" altLang="zh-CN" sz="1100" b="0" i="0" u="none" strike="noStrike" dirty="0">
                          <a:solidFill>
                            <a:srgbClr val="000000"/>
                          </a:solidFill>
                          <a:effectLst/>
                          <a:latin typeface="等线" panose="02010600030101010101" pitchFamily="2" charset="-122"/>
                          <a:ea typeface="等线" panose="02010600030101010101" pitchFamily="2" charset="-122"/>
                        </a:rPr>
                        <a:t>USTR</a:t>
                      </a:r>
                      <a:r>
                        <a:rPr lang="zh-CN" altLang="en-US" sz="1100" b="0" i="0" u="none" strike="noStrike" dirty="0">
                          <a:solidFill>
                            <a:srgbClr val="000000"/>
                          </a:solidFill>
                          <a:effectLst/>
                          <a:latin typeface="等线" panose="02010600030101010101" pitchFamily="2" charset="-122"/>
                          <a:ea typeface="等线" panose="02010600030101010101" pitchFamily="2" charset="-122"/>
                        </a:rPr>
                        <a:t>）</a:t>
                      </a:r>
                    </a:p>
                  </a:txBody>
                  <a:tcPr marL="6350" marR="6350" marT="6350" marB="0" anchor="ctr"/>
                </a:tc>
                <a:extLst>
                  <a:ext uri="{0D108BD9-81ED-4DB2-BD59-A6C34878D82A}">
                    <a16:rowId xmlns:a16="http://schemas.microsoft.com/office/drawing/2014/main" val="10001"/>
                  </a:ext>
                </a:extLst>
              </a:tr>
              <a:tr h="270906">
                <a:tc rowSpan="4">
                  <a:txBody>
                    <a:bodyPr/>
                    <a:lstStyle/>
                    <a:p>
                      <a:pPr algn="ctr" fontAlgn="ctr"/>
                      <a:r>
                        <a:rPr lang="zh-CN" altLang="en-US" sz="1100" b="1" i="0" u="none" strike="noStrike">
                          <a:solidFill>
                            <a:srgbClr val="000000"/>
                          </a:solidFill>
                          <a:effectLst/>
                          <a:latin typeface="等线" panose="02010600030101010101" pitchFamily="2" charset="-122"/>
                          <a:ea typeface="等线" panose="02010600030101010101" pitchFamily="2" charset="-122"/>
                        </a:rPr>
                        <a:t>排除原则</a:t>
                      </a:r>
                    </a:p>
                  </a:txBody>
                  <a:tcPr marL="6350" marR="6350" marT="6350" marB="0" anchor="ctr"/>
                </a:tc>
                <a:tc>
                  <a:txBody>
                    <a:bodyPr/>
                    <a:lstStyle/>
                    <a:p>
                      <a:pPr algn="l" fontAlgn="ctr"/>
                      <a:r>
                        <a:rPr lang="zh-CN" altLang="en-US" sz="1100" b="0" i="0" u="none" strike="noStrike" dirty="0">
                          <a:solidFill>
                            <a:srgbClr val="000000"/>
                          </a:solidFill>
                          <a:effectLst/>
                          <a:latin typeface="等线" panose="02010600030101010101" pitchFamily="2" charset="-122"/>
                          <a:ea typeface="等线" panose="02010600030101010101" pitchFamily="2" charset="-122"/>
                        </a:rPr>
                        <a:t>谁申请谁获益</a:t>
                      </a:r>
                    </a:p>
                  </a:txBody>
                  <a:tcPr marL="6350" marR="6350" marT="6350" marB="0" anchor="ctr"/>
                </a:tc>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一产品一申请</a:t>
                      </a:r>
                    </a:p>
                  </a:txBody>
                  <a:tcPr marL="6350" marR="6350" marT="6350" marB="0" anchor="ctr"/>
                </a:tc>
                <a:extLst>
                  <a:ext uri="{0D108BD9-81ED-4DB2-BD59-A6C34878D82A}">
                    <a16:rowId xmlns:a16="http://schemas.microsoft.com/office/drawing/2014/main" val="10002"/>
                  </a:ext>
                </a:extLst>
              </a:tr>
              <a:tr h="270906">
                <a:tc vMerge="1">
                  <a:txBody>
                    <a:bodyPr/>
                    <a:lstStyle/>
                    <a:p>
                      <a:endParaRPr lang="zh-CN" altLang="en-US"/>
                    </a:p>
                  </a:txBody>
                  <a:tcPr/>
                </a:tc>
                <a:tc>
                  <a:txBody>
                    <a:bodyPr/>
                    <a:lstStyle/>
                    <a:p>
                      <a:pPr algn="l" fontAlgn="ctr"/>
                      <a:r>
                        <a:rPr lang="zh-CN" altLang="en-US" sz="1100" b="0" i="0" u="none" strike="noStrike" dirty="0">
                          <a:solidFill>
                            <a:srgbClr val="000000"/>
                          </a:solidFill>
                          <a:effectLst/>
                          <a:latin typeface="等线" panose="02010600030101010101" pitchFamily="2" charset="-122"/>
                          <a:ea typeface="等线" panose="02010600030101010101" pitchFamily="2" charset="-122"/>
                        </a:rPr>
                        <a:t>特定原产地</a:t>
                      </a:r>
                    </a:p>
                  </a:txBody>
                  <a:tcPr marL="6350" marR="6350" marT="6350" marB="0" anchor="ctr"/>
                </a:tc>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中国产品</a:t>
                      </a:r>
                    </a:p>
                  </a:txBody>
                  <a:tcPr marL="6350" marR="6350" marT="6350" marB="0" anchor="ctr"/>
                </a:tc>
                <a:extLst>
                  <a:ext uri="{0D108BD9-81ED-4DB2-BD59-A6C34878D82A}">
                    <a16:rowId xmlns:a16="http://schemas.microsoft.com/office/drawing/2014/main" val="10003"/>
                  </a:ext>
                </a:extLst>
              </a:tr>
              <a:tr h="270906">
                <a:tc vMerge="1">
                  <a:txBody>
                    <a:bodyPr/>
                    <a:lstStyle/>
                    <a:p>
                      <a:endParaRPr lang="zh-CN" altLang="en-US"/>
                    </a:p>
                  </a:txBody>
                  <a:tcPr/>
                </a:tc>
                <a:tc>
                  <a:txBody>
                    <a:bodyPr/>
                    <a:lstStyle/>
                    <a:p>
                      <a:pPr algn="l" fontAlgn="ctr"/>
                      <a:r>
                        <a:rPr lang="zh-CN" altLang="en-US" sz="1100" b="0" i="0" u="none" strike="noStrike" dirty="0">
                          <a:solidFill>
                            <a:srgbClr val="000000"/>
                          </a:solidFill>
                          <a:effectLst/>
                          <a:latin typeface="等线" panose="02010600030101010101" pitchFamily="2" charset="-122"/>
                          <a:ea typeface="等线" panose="02010600030101010101" pitchFamily="2" charset="-122"/>
                        </a:rPr>
                        <a:t>特定供应商</a:t>
                      </a:r>
                    </a:p>
                  </a:txBody>
                  <a:tcPr marL="6350" marR="6350" marT="6350" marB="0" anchor="ctr"/>
                </a:tc>
                <a:tc>
                  <a:txBody>
                    <a:bodyPr/>
                    <a:lstStyle/>
                    <a:p>
                      <a:pPr algn="l" fontAlgn="ctr"/>
                      <a:r>
                        <a:rPr lang="zh-CN" altLang="en-US" sz="1100" b="0" i="0" u="none" strike="noStrike" dirty="0">
                          <a:solidFill>
                            <a:srgbClr val="000000"/>
                          </a:solidFill>
                          <a:effectLst/>
                          <a:latin typeface="等线" panose="02010600030101010101" pitchFamily="2" charset="-122"/>
                          <a:ea typeface="等线" panose="02010600030101010101" pitchFamily="2" charset="-122"/>
                        </a:rPr>
                        <a:t>无</a:t>
                      </a:r>
                    </a:p>
                  </a:txBody>
                  <a:tcPr marL="6350" marR="6350" marT="6350" marB="0" anchor="ctr"/>
                </a:tc>
                <a:extLst>
                  <a:ext uri="{0D108BD9-81ED-4DB2-BD59-A6C34878D82A}">
                    <a16:rowId xmlns:a16="http://schemas.microsoft.com/office/drawing/2014/main" val="10004"/>
                  </a:ext>
                </a:extLst>
              </a:tr>
              <a:tr h="270906">
                <a:tc vMerge="1">
                  <a:txBody>
                    <a:bodyPr/>
                    <a:lstStyle/>
                    <a:p>
                      <a:endParaRPr lang="zh-CN" altLang="en-US"/>
                    </a:p>
                  </a:txBody>
                  <a:tcPr/>
                </a:tc>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特定申请数量</a:t>
                      </a:r>
                    </a:p>
                  </a:txBody>
                  <a:tcPr marL="6350" marR="6350" marT="6350" marB="0" anchor="ctr"/>
                </a:tc>
                <a:tc>
                  <a:txBody>
                    <a:bodyPr/>
                    <a:lstStyle/>
                    <a:p>
                      <a:pPr algn="l" fontAlgn="ctr"/>
                      <a:r>
                        <a:rPr lang="zh-CN" altLang="en-US" sz="1100" b="0" i="0" u="none" strike="noStrike" dirty="0">
                          <a:solidFill>
                            <a:srgbClr val="000000"/>
                          </a:solidFill>
                          <a:effectLst/>
                          <a:latin typeface="等线" panose="02010600030101010101" pitchFamily="2" charset="-122"/>
                          <a:ea typeface="等线" panose="02010600030101010101" pitchFamily="2" charset="-122"/>
                        </a:rPr>
                        <a:t>无</a:t>
                      </a:r>
                    </a:p>
                  </a:txBody>
                  <a:tcPr marL="6350" marR="6350" marT="6350" marB="0" anchor="ctr"/>
                </a:tc>
                <a:extLst>
                  <a:ext uri="{0D108BD9-81ED-4DB2-BD59-A6C34878D82A}">
                    <a16:rowId xmlns:a16="http://schemas.microsoft.com/office/drawing/2014/main" val="10005"/>
                  </a:ext>
                </a:extLst>
              </a:tr>
              <a:tr h="270906">
                <a:tc rowSpan="2">
                  <a:txBody>
                    <a:bodyPr/>
                    <a:lstStyle/>
                    <a:p>
                      <a:pPr algn="ctr" fontAlgn="ctr"/>
                      <a:r>
                        <a:rPr lang="zh-CN" altLang="en-US" sz="1100" b="1" i="0" u="none" strike="noStrike" dirty="0">
                          <a:solidFill>
                            <a:srgbClr val="000000"/>
                          </a:solidFill>
                          <a:effectLst/>
                          <a:latin typeface="等线" panose="02010600030101010101" pitchFamily="2" charset="-122"/>
                          <a:ea typeface="等线" panose="02010600030101010101" pitchFamily="2" charset="-122"/>
                        </a:rPr>
                        <a:t>申请人资格</a:t>
                      </a:r>
                    </a:p>
                  </a:txBody>
                  <a:tcPr marL="6350" marR="6350" marT="6350" marB="0" anchor="ctr"/>
                </a:tc>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美国国内的个人或者组织</a:t>
                      </a:r>
                    </a:p>
                  </a:txBody>
                  <a:tcPr marL="6350" marR="6350" marT="6350" marB="0" anchor="ctr"/>
                </a:tc>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利害关系方（</a:t>
                      </a:r>
                      <a:r>
                        <a:rPr lang="en-US" sz="1100" b="0" i="0" u="none" strike="noStrike">
                          <a:solidFill>
                            <a:srgbClr val="000000"/>
                          </a:solidFill>
                          <a:effectLst/>
                          <a:latin typeface="等线" panose="02010600030101010101" pitchFamily="2" charset="-122"/>
                          <a:ea typeface="等线" panose="02010600030101010101" pitchFamily="2" charset="-122"/>
                        </a:rPr>
                        <a:t>US stakeholder），</a:t>
                      </a:r>
                      <a:r>
                        <a:rPr lang="zh-CN" altLang="en-US" sz="1100" b="0" i="0" u="none" strike="noStrike">
                          <a:solidFill>
                            <a:srgbClr val="000000"/>
                          </a:solidFill>
                          <a:effectLst/>
                          <a:latin typeface="等线" panose="02010600030101010101" pitchFamily="2" charset="-122"/>
                          <a:ea typeface="等线" panose="02010600030101010101" pitchFamily="2" charset="-122"/>
                        </a:rPr>
                        <a:t>含商会</a:t>
                      </a:r>
                    </a:p>
                  </a:txBody>
                  <a:tcPr marL="6350" marR="6350" marT="6350" marB="0" anchor="ctr"/>
                </a:tc>
                <a:extLst>
                  <a:ext uri="{0D108BD9-81ED-4DB2-BD59-A6C34878D82A}">
                    <a16:rowId xmlns:a16="http://schemas.microsoft.com/office/drawing/2014/main" val="10006"/>
                  </a:ext>
                </a:extLst>
              </a:tr>
              <a:tr h="270906">
                <a:tc vMerge="1">
                  <a:txBody>
                    <a:bodyPr/>
                    <a:lstStyle/>
                    <a:p>
                      <a:endParaRPr lang="zh-CN" altLang="en-US"/>
                    </a:p>
                  </a:txBody>
                  <a:tcPr/>
                </a:tc>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从事钢铝制品经营</a:t>
                      </a:r>
                    </a:p>
                  </a:txBody>
                  <a:tcPr marL="6350" marR="6350" marT="6350" marB="0" anchor="ctr"/>
                </a:tc>
                <a:tc>
                  <a:txBody>
                    <a:bodyPr/>
                    <a:lstStyle/>
                    <a:p>
                      <a:pPr algn="l" fontAlgn="ctr"/>
                      <a:r>
                        <a:rPr lang="zh-CN" altLang="en-US" sz="1100" b="0" i="0" u="none" strike="noStrike" dirty="0">
                          <a:solidFill>
                            <a:srgbClr val="000000"/>
                          </a:solidFill>
                          <a:effectLst/>
                          <a:latin typeface="等线" panose="02010600030101010101" pitchFamily="2" charset="-122"/>
                          <a:ea typeface="等线" panose="02010600030101010101" pitchFamily="2" charset="-122"/>
                        </a:rPr>
                        <a:t>从事被申请排除产品的贸易</a:t>
                      </a:r>
                    </a:p>
                  </a:txBody>
                  <a:tcPr marL="6350" marR="6350" marT="6350" marB="0" anchor="ctr"/>
                </a:tc>
                <a:extLst>
                  <a:ext uri="{0D108BD9-81ED-4DB2-BD59-A6C34878D82A}">
                    <a16:rowId xmlns:a16="http://schemas.microsoft.com/office/drawing/2014/main" val="10007"/>
                  </a:ext>
                </a:extLst>
              </a:tr>
              <a:tr h="270906">
                <a:tc rowSpan="2">
                  <a:txBody>
                    <a:bodyPr/>
                    <a:lstStyle/>
                    <a:p>
                      <a:pPr algn="ctr" fontAlgn="ctr"/>
                      <a:r>
                        <a:rPr lang="zh-CN" altLang="en-US" sz="1100" b="1" i="0" u="none" strike="noStrike">
                          <a:solidFill>
                            <a:srgbClr val="000000"/>
                          </a:solidFill>
                          <a:effectLst/>
                          <a:latin typeface="等线" panose="02010600030101010101" pitchFamily="2" charset="-122"/>
                          <a:ea typeface="等线" panose="02010600030101010101" pitchFamily="2" charset="-122"/>
                        </a:rPr>
                        <a:t>产品排除批复的有效期</a:t>
                      </a:r>
                    </a:p>
                  </a:txBody>
                  <a:tcPr marL="6350" marR="6350" marT="6350" marB="0" anchor="ctr"/>
                </a:tc>
                <a:tc>
                  <a:txBody>
                    <a:bodyPr/>
                    <a:lstStyle/>
                    <a:p>
                      <a:pPr algn="l" fontAlgn="ctr"/>
                      <a:r>
                        <a:rPr lang="zh-CN" altLang="en-US" sz="1100" b="0" i="0" u="none" strike="noStrike" dirty="0">
                          <a:solidFill>
                            <a:srgbClr val="000000"/>
                          </a:solidFill>
                          <a:effectLst/>
                          <a:latin typeface="等线" panose="02010600030101010101" pitchFamily="2" charset="-122"/>
                          <a:ea typeface="等线" panose="02010600030101010101" pitchFamily="2" charset="-122"/>
                        </a:rPr>
                        <a:t>批复签发后</a:t>
                      </a:r>
                      <a:r>
                        <a:rPr lang="en-US" altLang="zh-CN" sz="1100" b="0" i="0" u="none" strike="noStrike" dirty="0">
                          <a:solidFill>
                            <a:srgbClr val="000000"/>
                          </a:solidFill>
                          <a:effectLst/>
                          <a:latin typeface="等线" panose="02010600030101010101" pitchFamily="2" charset="-122"/>
                          <a:ea typeface="等线" panose="02010600030101010101" pitchFamily="2" charset="-122"/>
                        </a:rPr>
                        <a:t>5</a:t>
                      </a:r>
                      <a:r>
                        <a:rPr lang="zh-CN" altLang="en-US" sz="1100" b="0" i="0" u="none" strike="noStrike" dirty="0">
                          <a:solidFill>
                            <a:srgbClr val="000000"/>
                          </a:solidFill>
                          <a:effectLst/>
                          <a:latin typeface="等线" panose="02010600030101010101" pitchFamily="2" charset="-122"/>
                          <a:ea typeface="等线" panose="02010600030101010101" pitchFamily="2" charset="-122"/>
                        </a:rPr>
                        <a:t>日，依申请追溯排除申请提交日</a:t>
                      </a:r>
                    </a:p>
                  </a:txBody>
                  <a:tcPr marL="6350" marR="6350" marT="6350" marB="0" anchor="ctr"/>
                </a:tc>
                <a:tc>
                  <a:txBody>
                    <a:bodyPr/>
                    <a:lstStyle/>
                    <a:p>
                      <a:pPr algn="l" fontAlgn="ctr"/>
                      <a:r>
                        <a:rPr lang="zh-CN" altLang="en-US" sz="1100" b="0" i="0" u="none" strike="noStrike" dirty="0">
                          <a:solidFill>
                            <a:srgbClr val="000000"/>
                          </a:solidFill>
                          <a:effectLst/>
                          <a:latin typeface="等线" panose="02010600030101010101" pitchFamily="2" charset="-122"/>
                          <a:ea typeface="等线" panose="02010600030101010101" pitchFamily="2" charset="-122"/>
                        </a:rPr>
                        <a:t>追溯至征税起始时间</a:t>
                      </a:r>
                    </a:p>
                  </a:txBody>
                  <a:tcPr marL="6350" marR="6350" marT="6350" marB="0" anchor="ctr"/>
                </a:tc>
                <a:extLst>
                  <a:ext uri="{0D108BD9-81ED-4DB2-BD59-A6C34878D82A}">
                    <a16:rowId xmlns:a16="http://schemas.microsoft.com/office/drawing/2014/main" val="10008"/>
                  </a:ext>
                </a:extLst>
              </a:tr>
              <a:tr h="270906">
                <a:tc vMerge="1">
                  <a:txBody>
                    <a:bodyPr/>
                    <a:lstStyle/>
                    <a:p>
                      <a:endParaRPr lang="zh-CN" altLang="en-US"/>
                    </a:p>
                  </a:txBody>
                  <a:tcPr/>
                </a:tc>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长期或附期限</a:t>
                      </a:r>
                    </a:p>
                  </a:txBody>
                  <a:tcPr marL="6350" marR="6350" marT="6350" marB="0" anchor="ctr"/>
                </a:tc>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自批复公告开始一年</a:t>
                      </a:r>
                    </a:p>
                  </a:txBody>
                  <a:tcPr marL="6350" marR="6350" marT="6350" marB="0" anchor="ctr"/>
                </a:tc>
                <a:extLst>
                  <a:ext uri="{0D108BD9-81ED-4DB2-BD59-A6C34878D82A}">
                    <a16:rowId xmlns:a16="http://schemas.microsoft.com/office/drawing/2014/main" val="10009"/>
                  </a:ext>
                </a:extLst>
              </a:tr>
              <a:tr h="270906">
                <a:tc rowSpan="3">
                  <a:txBody>
                    <a:bodyPr/>
                    <a:lstStyle/>
                    <a:p>
                      <a:pPr algn="ctr" fontAlgn="ctr"/>
                      <a:r>
                        <a:rPr lang="zh-CN" altLang="en-US" sz="1100" b="1" i="0" u="none" strike="noStrike">
                          <a:solidFill>
                            <a:srgbClr val="000000"/>
                          </a:solidFill>
                          <a:effectLst/>
                          <a:latin typeface="等线" panose="02010600030101010101" pitchFamily="2" charset="-122"/>
                          <a:ea typeface="等线" panose="02010600030101010101" pitchFamily="2" charset="-122"/>
                        </a:rPr>
                        <a:t>排除申请理由</a:t>
                      </a:r>
                    </a:p>
                  </a:txBody>
                  <a:tcPr marL="6350" marR="6350" marT="6350" marB="0" anchor="ctr"/>
                </a:tc>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美国国内产业无法在数量或者质量上满足国内需求</a:t>
                      </a:r>
                    </a:p>
                  </a:txBody>
                  <a:tcPr marL="6350" marR="6350" marT="6350" marB="0" anchor="ctr"/>
                </a:tc>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中国是否为被申请排除产品的唯一来源</a:t>
                      </a:r>
                    </a:p>
                  </a:txBody>
                  <a:tcPr marL="6350" marR="6350" marT="6350" marB="0" anchor="ctr"/>
                </a:tc>
                <a:extLst>
                  <a:ext uri="{0D108BD9-81ED-4DB2-BD59-A6C34878D82A}">
                    <a16:rowId xmlns:a16="http://schemas.microsoft.com/office/drawing/2014/main" val="10010"/>
                  </a:ext>
                </a:extLst>
              </a:tr>
              <a:tr h="270906">
                <a:tc vMerge="1">
                  <a:txBody>
                    <a:bodyPr/>
                    <a:lstStyle/>
                    <a:p>
                      <a:endParaRPr lang="zh-CN" altLang="en-US"/>
                    </a:p>
                  </a:txBody>
                  <a:tcPr/>
                </a:tc>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美国商务部应当予以考虑的“其他国家安全因素”</a:t>
                      </a:r>
                    </a:p>
                  </a:txBody>
                  <a:tcPr marL="6350" marR="6350" marT="6350" marB="0" anchor="ctr"/>
                </a:tc>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征税对美国经济造成损害</a:t>
                      </a:r>
                    </a:p>
                  </a:txBody>
                  <a:tcPr marL="6350" marR="6350" marT="6350" marB="0" anchor="ctr"/>
                </a:tc>
                <a:extLst>
                  <a:ext uri="{0D108BD9-81ED-4DB2-BD59-A6C34878D82A}">
                    <a16:rowId xmlns:a16="http://schemas.microsoft.com/office/drawing/2014/main" val="10011"/>
                  </a:ext>
                </a:extLst>
              </a:tr>
              <a:tr h="270906">
                <a:tc vMerge="1">
                  <a:txBody>
                    <a:bodyPr/>
                    <a:lstStyle/>
                    <a:p>
                      <a:endParaRPr lang="zh-CN" altLang="en-US"/>
                    </a:p>
                  </a:txBody>
                  <a:tcPr/>
                </a:tc>
                <a:tc>
                  <a:txBody>
                    <a:bodyPr/>
                    <a:lstStyle/>
                    <a:p>
                      <a:pPr algn="l" fontAlgn="ctr"/>
                      <a:r>
                        <a:rPr lang="zh-CN" altLang="en-US" sz="1100" b="0" i="0" u="none" strike="noStrike">
                          <a:solidFill>
                            <a:srgbClr val="000000"/>
                          </a:solidFill>
                          <a:effectLst/>
                          <a:latin typeface="等线" panose="02010600030101010101" pitchFamily="2" charset="-122"/>
                          <a:ea typeface="等线" panose="02010600030101010101" pitchFamily="2" charset="-122"/>
                        </a:rPr>
                        <a:t>无</a:t>
                      </a:r>
                    </a:p>
                  </a:txBody>
                  <a:tcPr marL="6350" marR="6350" marT="6350" marB="0" anchor="ctr"/>
                </a:tc>
                <a:tc>
                  <a:txBody>
                    <a:bodyPr/>
                    <a:lstStyle/>
                    <a:p>
                      <a:pPr algn="l" fontAlgn="ctr"/>
                      <a:r>
                        <a:rPr lang="zh-CN" altLang="en-US" sz="1100" b="0" i="0" u="none" strike="noStrike" dirty="0">
                          <a:solidFill>
                            <a:srgbClr val="000000"/>
                          </a:solidFill>
                          <a:effectLst/>
                          <a:latin typeface="等线" panose="02010600030101010101" pitchFamily="2" charset="-122"/>
                          <a:ea typeface="等线" panose="02010600030101010101" pitchFamily="2" charset="-122"/>
                        </a:rPr>
                        <a:t>产品与“中国制造</a:t>
                      </a:r>
                      <a:r>
                        <a:rPr lang="en-US" altLang="zh-CN" sz="1100" b="0" i="0" u="none" strike="noStrike" dirty="0">
                          <a:solidFill>
                            <a:srgbClr val="000000"/>
                          </a:solidFill>
                          <a:effectLst/>
                          <a:latin typeface="等线" panose="02010600030101010101" pitchFamily="2" charset="-122"/>
                          <a:ea typeface="等线" panose="02010600030101010101" pitchFamily="2" charset="-122"/>
                        </a:rPr>
                        <a:t>2025”</a:t>
                      </a:r>
                      <a:r>
                        <a:rPr lang="zh-CN" altLang="en-US" sz="1100" b="0" i="0" u="none" strike="noStrike" dirty="0">
                          <a:solidFill>
                            <a:srgbClr val="000000"/>
                          </a:solidFill>
                          <a:effectLst/>
                          <a:latin typeface="等线" panose="02010600030101010101" pitchFamily="2" charset="-122"/>
                          <a:ea typeface="等线" panose="02010600030101010101" pitchFamily="2" charset="-122"/>
                        </a:rPr>
                        <a:t>无关</a:t>
                      </a:r>
                    </a:p>
                  </a:txBody>
                  <a:tcPr marL="6350" marR="6350" marT="6350" marB="0" anchor="ct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9128602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858837" y="366256"/>
            <a:ext cx="9545551" cy="532023"/>
          </a:xfrm>
        </p:spPr>
        <p:txBody>
          <a:bodyPr/>
          <a:lstStyle/>
          <a:p>
            <a:r>
              <a:rPr lang="zh-CN" altLang="en-US" sz="36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中国企业的贸易利益维护</a:t>
            </a:r>
            <a:r>
              <a:rPr lang="en-US" altLang="zh-CN" sz="2800" b="0" dirty="0">
                <a:latin typeface="微软雅黑" panose="020B0503020204020204" pitchFamily="34" charset="-122"/>
                <a:ea typeface="微软雅黑" panose="020B0503020204020204" pitchFamily="34" charset="-122"/>
              </a:rPr>
              <a:t>——</a:t>
            </a:r>
            <a:r>
              <a:rPr lang="zh-CN" altLang="en-US" sz="2800" b="0" dirty="0">
                <a:latin typeface="微软雅黑" panose="020B0503020204020204" pitchFamily="34" charset="-122"/>
                <a:ea typeface="微软雅黑" panose="020B0503020204020204" pitchFamily="34" charset="-122"/>
              </a:rPr>
              <a:t>抱团游说</a:t>
            </a:r>
            <a:endParaRPr lang="zh-CN" altLang="en-US" sz="1200" b="0" dirty="0">
              <a:solidFill>
                <a:schemeClr val="tx1">
                  <a:lumMod val="60000"/>
                  <a:lumOff val="40000"/>
                </a:schemeClr>
              </a:solidFill>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4" name="Date Placeholder 3"/>
          <p:cNvSpPr>
            <a:spLocks noGrp="1"/>
          </p:cNvSpPr>
          <p:nvPr>
            <p:ph type="dt" sz="half" idx="17"/>
          </p:nvPr>
        </p:nvSpPr>
        <p:spPr/>
        <p:txBody>
          <a:bodyPr/>
          <a:lstStyle/>
          <a:p>
            <a:r>
              <a:rPr lang="en-US" altLang="zh-CN" dirty="0"/>
              <a:t>2020</a:t>
            </a:r>
            <a:r>
              <a:rPr lang="zh-CN" altLang="en-US" dirty="0"/>
              <a:t>年</a:t>
            </a:r>
            <a:r>
              <a:rPr lang="en-US" altLang="zh-CN" dirty="0"/>
              <a:t>8</a:t>
            </a:r>
            <a:r>
              <a:rPr lang="zh-CN" altLang="en-US" dirty="0"/>
              <a:t>月</a:t>
            </a:r>
            <a:r>
              <a:rPr lang="en-US" altLang="zh-CN" dirty="0"/>
              <a:t>13</a:t>
            </a:r>
            <a:r>
              <a:rPr lang="zh-CN" altLang="en-US" dirty="0"/>
              <a:t>日</a:t>
            </a:r>
          </a:p>
        </p:txBody>
      </p:sp>
      <p:sp>
        <p:nvSpPr>
          <p:cNvPr id="24" name="Footer Placeholder 23"/>
          <p:cNvSpPr>
            <a:spLocks noGrp="1"/>
          </p:cNvSpPr>
          <p:nvPr>
            <p:ph type="ftr" sz="quarter" idx="18"/>
          </p:nvPr>
        </p:nvSpPr>
        <p:spPr/>
        <p:txBody>
          <a:bodyPr/>
          <a:lstStyle/>
          <a:p>
            <a:r>
              <a:rPr lang="zh-CN" altLang="en-US" dirty="0"/>
              <a:t>山东省商务厅</a:t>
            </a:r>
          </a:p>
        </p:txBody>
      </p:sp>
      <p:sp>
        <p:nvSpPr>
          <p:cNvPr id="2" name="Slide Number Placeholder 1"/>
          <p:cNvSpPr>
            <a:spLocks noGrp="1"/>
          </p:cNvSpPr>
          <p:nvPr>
            <p:ph type="sldNum" sz="quarter" idx="19"/>
          </p:nvPr>
        </p:nvSpPr>
        <p:spPr/>
        <p:txBody>
          <a:bodyPr/>
          <a:lstStyle/>
          <a:p>
            <a:fld id="{D34DACC3-9742-4940-92E6-4CAB853A3218}" type="slidenum">
              <a:rPr lang="en-US" altLang="zh-CN" smtClean="0"/>
              <a:pPr/>
              <a:t>22</a:t>
            </a:fld>
            <a:endParaRPr lang="zh-CN" altLang="en-US" dirty="0"/>
          </a:p>
        </p:txBody>
      </p:sp>
      <p:sp>
        <p:nvSpPr>
          <p:cNvPr id="5" name="内容占位符 4"/>
          <p:cNvSpPr>
            <a:spLocks noGrp="1"/>
          </p:cNvSpPr>
          <p:nvPr>
            <p:ph sz="half" idx="1"/>
          </p:nvPr>
        </p:nvSpPr>
        <p:spPr>
          <a:xfrm>
            <a:off x="859341" y="988957"/>
            <a:ext cx="9210634" cy="597796"/>
          </a:xfrm>
        </p:spPr>
        <p:txBody>
          <a:bodyPr/>
          <a:lstStyle/>
          <a:p>
            <a:r>
              <a:rPr lang="zh-CN" altLang="en-US" sz="3200" b="1" i="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游说</a:t>
            </a:r>
            <a:r>
              <a:rPr lang="zh-CN" altLang="en-US" sz="3200" b="1" i="1" dirty="0">
                <a:solidFill>
                  <a:srgbClr val="C00000"/>
                </a:solidFill>
                <a:effectLst>
                  <a:outerShdw blurRad="38100" dist="38100" dir="2700000" algn="tl">
                    <a:srgbClr val="000000">
                      <a:alpha val="43137"/>
                    </a:srgbClr>
                  </a:outerShdw>
                </a:effectLst>
                <a:latin typeface="Microsoft YaHei Light" panose="020B0502040204020203" pitchFamily="34" charset="-122"/>
                <a:ea typeface="Microsoft YaHei Light" panose="020B0502040204020203" pitchFamily="34" charset="-122"/>
              </a:rPr>
              <a:t>≠公关≠贿赂≠走后门</a:t>
            </a:r>
            <a:endParaRPr lang="en-US" altLang="zh-CN" sz="3200" i="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9" name="图片 8" descr="手机屏幕截图&#10;&#10;描述已自动生成">
            <a:extLst>
              <a:ext uri="{FF2B5EF4-FFF2-40B4-BE49-F238E27FC236}">
                <a16:creationId xmlns:a16="http://schemas.microsoft.com/office/drawing/2014/main" id="{258A6BA2-3A87-41F6-AD76-6F8CD9CF33BE}"/>
              </a:ext>
            </a:extLst>
          </p:cNvPr>
          <p:cNvPicPr>
            <a:picLocks noChangeAspect="1"/>
          </p:cNvPicPr>
          <p:nvPr/>
        </p:nvPicPr>
        <p:blipFill>
          <a:blip r:embed="rId3"/>
          <a:stretch>
            <a:fillRect/>
          </a:stretch>
        </p:blipFill>
        <p:spPr>
          <a:xfrm>
            <a:off x="9896668" y="1519100"/>
            <a:ext cx="2265035" cy="4555612"/>
          </a:xfrm>
          <a:prstGeom prst="rect">
            <a:avLst/>
          </a:prstGeom>
        </p:spPr>
      </p:pic>
      <p:pic>
        <p:nvPicPr>
          <p:cNvPr id="11" name="图片 10" descr="手机屏幕截图&#10;&#10;描述已自动生成">
            <a:extLst>
              <a:ext uri="{FF2B5EF4-FFF2-40B4-BE49-F238E27FC236}">
                <a16:creationId xmlns:a16="http://schemas.microsoft.com/office/drawing/2014/main" id="{5DFA5D16-BB7D-4D93-800A-38A66953E00B}"/>
              </a:ext>
            </a:extLst>
          </p:cNvPr>
          <p:cNvPicPr>
            <a:picLocks noChangeAspect="1"/>
          </p:cNvPicPr>
          <p:nvPr/>
        </p:nvPicPr>
        <p:blipFill>
          <a:blip r:embed="rId4"/>
          <a:stretch>
            <a:fillRect/>
          </a:stretch>
        </p:blipFill>
        <p:spPr>
          <a:xfrm>
            <a:off x="168311" y="1428421"/>
            <a:ext cx="2462922" cy="4555612"/>
          </a:xfrm>
          <a:prstGeom prst="rect">
            <a:avLst/>
          </a:prstGeom>
        </p:spPr>
      </p:pic>
      <p:pic>
        <p:nvPicPr>
          <p:cNvPr id="13" name="图片 12" descr="手机屏幕截图&#10;&#10;描述已自动生成">
            <a:extLst>
              <a:ext uri="{FF2B5EF4-FFF2-40B4-BE49-F238E27FC236}">
                <a16:creationId xmlns:a16="http://schemas.microsoft.com/office/drawing/2014/main" id="{4554A250-850C-4B8B-BA0F-FC33C9F50B43}"/>
              </a:ext>
            </a:extLst>
          </p:cNvPr>
          <p:cNvPicPr>
            <a:picLocks noChangeAspect="1"/>
          </p:cNvPicPr>
          <p:nvPr/>
        </p:nvPicPr>
        <p:blipFill>
          <a:blip r:embed="rId5"/>
          <a:stretch>
            <a:fillRect/>
          </a:stretch>
        </p:blipFill>
        <p:spPr>
          <a:xfrm>
            <a:off x="2384126" y="1519100"/>
            <a:ext cx="2927183" cy="4555612"/>
          </a:xfrm>
          <a:prstGeom prst="rect">
            <a:avLst/>
          </a:prstGeom>
        </p:spPr>
      </p:pic>
      <p:pic>
        <p:nvPicPr>
          <p:cNvPr id="16" name="图片 15" descr="手机屏幕截图&#10;&#10;描述已自动生成">
            <a:extLst>
              <a:ext uri="{FF2B5EF4-FFF2-40B4-BE49-F238E27FC236}">
                <a16:creationId xmlns:a16="http://schemas.microsoft.com/office/drawing/2014/main" id="{CC38FF13-F02F-4F4D-BBDB-D30AE9E0DE3B}"/>
              </a:ext>
            </a:extLst>
          </p:cNvPr>
          <p:cNvPicPr>
            <a:picLocks noChangeAspect="1"/>
          </p:cNvPicPr>
          <p:nvPr/>
        </p:nvPicPr>
        <p:blipFill>
          <a:blip r:embed="rId6"/>
          <a:stretch>
            <a:fillRect/>
          </a:stretch>
        </p:blipFill>
        <p:spPr>
          <a:xfrm>
            <a:off x="5002742" y="1519100"/>
            <a:ext cx="2708863" cy="4555612"/>
          </a:xfrm>
          <a:prstGeom prst="rect">
            <a:avLst/>
          </a:prstGeom>
        </p:spPr>
      </p:pic>
      <p:pic>
        <p:nvPicPr>
          <p:cNvPr id="18" name="图片 17" descr="手机屏幕截图&#10;&#10;描述已自动生成">
            <a:extLst>
              <a:ext uri="{FF2B5EF4-FFF2-40B4-BE49-F238E27FC236}">
                <a16:creationId xmlns:a16="http://schemas.microsoft.com/office/drawing/2014/main" id="{F01814B0-3EBA-4750-B0BB-8B3825269102}"/>
              </a:ext>
            </a:extLst>
          </p:cNvPr>
          <p:cNvPicPr>
            <a:picLocks noChangeAspect="1"/>
          </p:cNvPicPr>
          <p:nvPr/>
        </p:nvPicPr>
        <p:blipFill>
          <a:blip r:embed="rId7"/>
          <a:stretch>
            <a:fillRect/>
          </a:stretch>
        </p:blipFill>
        <p:spPr>
          <a:xfrm>
            <a:off x="7403038" y="1485273"/>
            <a:ext cx="2781605" cy="4623266"/>
          </a:xfrm>
          <a:prstGeom prst="rect">
            <a:avLst/>
          </a:prstGeom>
        </p:spPr>
      </p:pic>
    </p:spTree>
    <p:extLst>
      <p:ext uri="{BB962C8B-B14F-4D97-AF65-F5344CB8AC3E}">
        <p14:creationId xmlns:p14="http://schemas.microsoft.com/office/powerpoint/2010/main" val="35958385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sz="half" idx="1"/>
          </p:nvPr>
        </p:nvSpPr>
        <p:spPr>
          <a:xfrm>
            <a:off x="1878310" y="1765381"/>
            <a:ext cx="7514461" cy="2880578"/>
          </a:xfrm>
        </p:spPr>
        <p:txBody>
          <a:bodyPr/>
          <a:lstStyle/>
          <a:p>
            <a:r>
              <a:rPr lang="zh-CN" altLang="en-US" sz="3600" dirty="0">
                <a:latin typeface="微软雅黑" panose="020B0503020204020204" pitchFamily="34" charset="-122"/>
                <a:ea typeface="微软雅黑" panose="020B0503020204020204" pitchFamily="34" charset="-122"/>
              </a:rPr>
              <a:t>中美贸易争端及原因</a:t>
            </a:r>
            <a:endParaRPr lang="en-US" altLang="zh-CN" sz="3600" dirty="0">
              <a:latin typeface="微软雅黑" panose="020B0503020204020204" pitchFamily="34" charset="-122"/>
              <a:ea typeface="微软雅黑" panose="020B0503020204020204" pitchFamily="34" charset="-122"/>
            </a:endParaRPr>
          </a:p>
          <a:p>
            <a:r>
              <a:rPr lang="zh-CN" altLang="en-US" sz="3600" dirty="0">
                <a:latin typeface="微软雅黑" panose="020B0503020204020204" pitchFamily="34" charset="-122"/>
                <a:ea typeface="微软雅黑" panose="020B0503020204020204" pitchFamily="34" charset="-122"/>
              </a:rPr>
              <a:t>美国的贸易救济体系</a:t>
            </a:r>
            <a:endParaRPr lang="en-US" altLang="zh-CN" sz="3600" dirty="0">
              <a:latin typeface="微软雅黑" panose="020B0503020204020204" pitchFamily="34" charset="-122"/>
              <a:ea typeface="微软雅黑" panose="020B0503020204020204" pitchFamily="34" charset="-122"/>
            </a:endParaRPr>
          </a:p>
          <a:p>
            <a:r>
              <a:rPr lang="en-US" altLang="zh-CN" sz="3600" dirty="0">
                <a:latin typeface="微软雅黑" panose="020B0503020204020204" pitchFamily="34" charset="-122"/>
                <a:ea typeface="微软雅黑" panose="020B0503020204020204" pitchFamily="34" charset="-122"/>
              </a:rPr>
              <a:t>301</a:t>
            </a:r>
            <a:r>
              <a:rPr lang="zh-CN" altLang="en-US" sz="3600" dirty="0">
                <a:latin typeface="微软雅黑" panose="020B0503020204020204" pitchFamily="34" charset="-122"/>
                <a:ea typeface="微软雅黑" panose="020B0503020204020204" pitchFamily="34" charset="-122"/>
              </a:rPr>
              <a:t>征税产品排除及评论</a:t>
            </a:r>
            <a:endParaRPr lang="en-US" altLang="zh-CN" sz="3600" dirty="0">
              <a:latin typeface="微软雅黑" panose="020B0503020204020204" pitchFamily="34" charset="-122"/>
              <a:ea typeface="微软雅黑" panose="020B0503020204020204" pitchFamily="34" charset="-122"/>
            </a:endParaRPr>
          </a:p>
          <a:p>
            <a:r>
              <a:rPr lang="zh-CN" altLang="en-US" sz="36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中国企业的贸易利益维护</a:t>
            </a:r>
            <a:endParaRPr lang="en-US" altLang="zh-CN" sz="36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5" name="Title 14"/>
          <p:cNvSpPr>
            <a:spLocks noGrp="1"/>
          </p:cNvSpPr>
          <p:nvPr>
            <p:ph type="title"/>
          </p:nvPr>
        </p:nvSpPr>
        <p:spPr>
          <a:xfrm>
            <a:off x="1686143" y="763806"/>
            <a:ext cx="8818188" cy="873828"/>
          </a:xfrm>
        </p:spPr>
        <p:txBody>
          <a:bodyPr/>
          <a:lstStyle/>
          <a:p>
            <a:r>
              <a:rPr lang="zh-CN" altLang="en-US" sz="4400" dirty="0">
                <a:latin typeface="微软雅黑" panose="020B0503020204020204" pitchFamily="34" charset="-122"/>
                <a:ea typeface="微软雅黑" panose="020B0503020204020204" pitchFamily="34" charset="-122"/>
              </a:rPr>
              <a:t>内容要点</a:t>
            </a:r>
          </a:p>
        </p:txBody>
      </p:sp>
      <p:sp>
        <p:nvSpPr>
          <p:cNvPr id="4" name="Date Placeholder 3"/>
          <p:cNvSpPr>
            <a:spLocks noGrp="1"/>
          </p:cNvSpPr>
          <p:nvPr>
            <p:ph type="dt" sz="half" idx="17"/>
          </p:nvPr>
        </p:nvSpPr>
        <p:spPr/>
        <p:txBody>
          <a:bodyPr/>
          <a:lstStyle/>
          <a:p>
            <a:r>
              <a:rPr lang="en-US" altLang="zh-CN" dirty="0"/>
              <a:t>2020</a:t>
            </a:r>
            <a:r>
              <a:rPr lang="zh-CN" altLang="en-US" dirty="0"/>
              <a:t>年</a:t>
            </a:r>
            <a:r>
              <a:rPr lang="en-US" altLang="zh-CN" dirty="0"/>
              <a:t>8</a:t>
            </a:r>
            <a:r>
              <a:rPr lang="zh-CN" altLang="en-US" dirty="0"/>
              <a:t>月</a:t>
            </a:r>
            <a:r>
              <a:rPr lang="en-US" altLang="zh-CN" dirty="0"/>
              <a:t>13</a:t>
            </a:r>
            <a:r>
              <a:rPr lang="zh-CN" altLang="en-US" dirty="0"/>
              <a:t>日</a:t>
            </a:r>
            <a:r>
              <a:rPr lang="en-US" altLang="zh-CN" dirty="0"/>
              <a:t>. </a:t>
            </a:r>
            <a:endParaRPr lang="zh-CN" altLang="en-US" dirty="0"/>
          </a:p>
        </p:txBody>
      </p:sp>
      <p:sp>
        <p:nvSpPr>
          <p:cNvPr id="2" name="Slide Number Placeholder 1"/>
          <p:cNvSpPr>
            <a:spLocks noGrp="1"/>
          </p:cNvSpPr>
          <p:nvPr>
            <p:ph type="sldNum" sz="quarter" idx="19"/>
          </p:nvPr>
        </p:nvSpPr>
        <p:spPr/>
        <p:txBody>
          <a:bodyPr/>
          <a:lstStyle/>
          <a:p>
            <a:fld id="{D34DACC3-9742-4940-92E6-4CAB853A3218}" type="slidenum">
              <a:rPr lang="en-US" altLang="zh-CN" smtClean="0"/>
              <a:pPr/>
              <a:t>23</a:t>
            </a:fld>
            <a:endParaRPr lang="zh-CN" altLang="en-US" dirty="0"/>
          </a:p>
        </p:txBody>
      </p:sp>
      <p:sp>
        <p:nvSpPr>
          <p:cNvPr id="7" name="Footer Placeholder 165">
            <a:extLst>
              <a:ext uri="{FF2B5EF4-FFF2-40B4-BE49-F238E27FC236}">
                <a16:creationId xmlns:a16="http://schemas.microsoft.com/office/drawing/2014/main" id="{D88492C1-B6EF-4331-9AE7-04553AA5137A}"/>
              </a:ext>
            </a:extLst>
          </p:cNvPr>
          <p:cNvSpPr txBox="1">
            <a:spLocks/>
          </p:cNvSpPr>
          <p:nvPr/>
        </p:nvSpPr>
        <p:spPr>
          <a:xfrm>
            <a:off x="6262345" y="6537600"/>
            <a:ext cx="2880000" cy="1440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sz="900" dirty="0"/>
              <a:t>山东省商务厅</a:t>
            </a:r>
          </a:p>
        </p:txBody>
      </p:sp>
    </p:spTree>
    <p:extLst>
      <p:ext uri="{BB962C8B-B14F-4D97-AF65-F5344CB8AC3E}">
        <p14:creationId xmlns:p14="http://schemas.microsoft.com/office/powerpoint/2010/main" val="9816401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descr="手机屏幕截图&#10;&#10;描述已自动生成">
            <a:extLst>
              <a:ext uri="{FF2B5EF4-FFF2-40B4-BE49-F238E27FC236}">
                <a16:creationId xmlns:a16="http://schemas.microsoft.com/office/drawing/2014/main" id="{BFCCACE0-1ED8-4B9F-A13E-4569CD702A75}"/>
              </a:ext>
            </a:extLst>
          </p:cNvPr>
          <p:cNvPicPr>
            <a:picLocks noChangeAspect="1"/>
          </p:cNvPicPr>
          <p:nvPr/>
        </p:nvPicPr>
        <p:blipFill>
          <a:blip r:embed="rId3"/>
          <a:stretch>
            <a:fillRect/>
          </a:stretch>
        </p:blipFill>
        <p:spPr>
          <a:xfrm rot="3158146">
            <a:off x="8037359" y="1952227"/>
            <a:ext cx="2937946" cy="3999121"/>
          </a:xfrm>
          <a:prstGeom prst="rect">
            <a:avLst/>
          </a:prstGeom>
        </p:spPr>
      </p:pic>
      <p:sp>
        <p:nvSpPr>
          <p:cNvPr id="15" name="Title 14"/>
          <p:cNvSpPr>
            <a:spLocks noGrp="1"/>
          </p:cNvSpPr>
          <p:nvPr>
            <p:ph type="title"/>
          </p:nvPr>
        </p:nvSpPr>
        <p:spPr>
          <a:xfrm>
            <a:off x="1239206" y="227942"/>
            <a:ext cx="9972719" cy="532024"/>
          </a:xfrm>
        </p:spPr>
        <p:txBody>
          <a:bodyPr/>
          <a:lstStyle/>
          <a:p>
            <a:r>
              <a:rPr lang="zh-CN" altLang="en-US" sz="36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中国企业的贸易利益维护</a:t>
            </a:r>
            <a:r>
              <a:rPr lang="en-US" altLang="zh-CN" sz="2800" b="0" dirty="0">
                <a:latin typeface="微软雅黑" panose="020B0503020204020204" pitchFamily="34" charset="-122"/>
                <a:ea typeface="微软雅黑" panose="020B0503020204020204" pitchFamily="34" charset="-122"/>
                <a:cs typeface="Arial Unicode MS" panose="020B0604020202020204" pitchFamily="34" charset="-122"/>
              </a:rPr>
              <a:t>——</a:t>
            </a:r>
            <a:r>
              <a:rPr lang="zh-CN" altLang="en-US" sz="2800" b="0" dirty="0">
                <a:latin typeface="微软雅黑" panose="020B0503020204020204" pitchFamily="34" charset="-122"/>
                <a:ea typeface="微软雅黑" panose="020B0503020204020204" pitchFamily="34" charset="-122"/>
                <a:cs typeface="Arial Unicode MS" panose="020B0604020202020204" pitchFamily="34" charset="-122"/>
              </a:rPr>
              <a:t>风险识别能力</a:t>
            </a:r>
            <a:endParaRPr lang="zh-CN" altLang="en-US" sz="3600" b="0" dirty="0">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4" name="Date Placeholder 3"/>
          <p:cNvSpPr>
            <a:spLocks noGrp="1"/>
          </p:cNvSpPr>
          <p:nvPr>
            <p:ph type="dt" sz="half" idx="17"/>
          </p:nvPr>
        </p:nvSpPr>
        <p:spPr/>
        <p:txBody>
          <a:bodyPr/>
          <a:lstStyle/>
          <a:p>
            <a:r>
              <a:rPr lang="en-US" altLang="zh-CN" dirty="0"/>
              <a:t>2020</a:t>
            </a:r>
            <a:r>
              <a:rPr lang="zh-CN" altLang="en-US" dirty="0"/>
              <a:t>年</a:t>
            </a:r>
            <a:r>
              <a:rPr lang="en-US" altLang="zh-CN" dirty="0"/>
              <a:t>8</a:t>
            </a:r>
            <a:r>
              <a:rPr lang="zh-CN" altLang="en-US" dirty="0"/>
              <a:t>月</a:t>
            </a:r>
            <a:r>
              <a:rPr lang="en-US" altLang="zh-CN" dirty="0"/>
              <a:t>13</a:t>
            </a:r>
            <a:r>
              <a:rPr lang="zh-CN" altLang="en-US" dirty="0"/>
              <a:t>日</a:t>
            </a:r>
          </a:p>
        </p:txBody>
      </p:sp>
      <p:sp>
        <p:nvSpPr>
          <p:cNvPr id="24" name="Footer Placeholder 23"/>
          <p:cNvSpPr>
            <a:spLocks noGrp="1"/>
          </p:cNvSpPr>
          <p:nvPr>
            <p:ph type="ftr" sz="quarter" idx="18"/>
          </p:nvPr>
        </p:nvSpPr>
        <p:spPr/>
        <p:txBody>
          <a:bodyPr/>
          <a:lstStyle/>
          <a:p>
            <a:r>
              <a:rPr lang="zh-CN" altLang="en-US" dirty="0"/>
              <a:t>山东省商务厅</a:t>
            </a:r>
          </a:p>
        </p:txBody>
      </p:sp>
      <p:sp>
        <p:nvSpPr>
          <p:cNvPr id="2" name="Slide Number Placeholder 1"/>
          <p:cNvSpPr>
            <a:spLocks noGrp="1"/>
          </p:cNvSpPr>
          <p:nvPr>
            <p:ph type="sldNum" sz="quarter" idx="19"/>
          </p:nvPr>
        </p:nvSpPr>
        <p:spPr/>
        <p:txBody>
          <a:bodyPr/>
          <a:lstStyle/>
          <a:p>
            <a:fld id="{D34DACC3-9742-4940-92E6-4CAB853A3218}" type="slidenum">
              <a:rPr lang="en-US" altLang="zh-CN" smtClean="0"/>
              <a:pPr/>
              <a:t>24</a:t>
            </a:fld>
            <a:endParaRPr lang="zh-CN" altLang="en-US" dirty="0"/>
          </a:p>
        </p:txBody>
      </p:sp>
      <p:pic>
        <p:nvPicPr>
          <p:cNvPr id="12" name="图片 11" descr="手机屏幕截图&#10;&#10;描述已自动生成">
            <a:extLst>
              <a:ext uri="{FF2B5EF4-FFF2-40B4-BE49-F238E27FC236}">
                <a16:creationId xmlns:a16="http://schemas.microsoft.com/office/drawing/2014/main" id="{29FAB665-2F6D-48DA-A9AC-75F09972307D}"/>
              </a:ext>
            </a:extLst>
          </p:cNvPr>
          <p:cNvPicPr>
            <a:picLocks noChangeAspect="1"/>
          </p:cNvPicPr>
          <p:nvPr/>
        </p:nvPicPr>
        <p:blipFill>
          <a:blip r:embed="rId4"/>
          <a:stretch>
            <a:fillRect/>
          </a:stretch>
        </p:blipFill>
        <p:spPr>
          <a:xfrm rot="2019186">
            <a:off x="7268785" y="1546021"/>
            <a:ext cx="2880000" cy="3999121"/>
          </a:xfrm>
          <a:prstGeom prst="rect">
            <a:avLst/>
          </a:prstGeom>
        </p:spPr>
      </p:pic>
      <p:pic>
        <p:nvPicPr>
          <p:cNvPr id="10" name="图片 9" descr="手机屏幕截图&#10;&#10;描述已自动生成">
            <a:extLst>
              <a:ext uri="{FF2B5EF4-FFF2-40B4-BE49-F238E27FC236}">
                <a16:creationId xmlns:a16="http://schemas.microsoft.com/office/drawing/2014/main" id="{63EF6E24-0589-49E3-A82D-E87C14448FED}"/>
              </a:ext>
            </a:extLst>
          </p:cNvPr>
          <p:cNvPicPr>
            <a:picLocks noChangeAspect="1"/>
          </p:cNvPicPr>
          <p:nvPr/>
        </p:nvPicPr>
        <p:blipFill>
          <a:blip r:embed="rId5"/>
          <a:stretch>
            <a:fillRect/>
          </a:stretch>
        </p:blipFill>
        <p:spPr>
          <a:xfrm rot="455528">
            <a:off x="5856428" y="1115390"/>
            <a:ext cx="2880000" cy="3999121"/>
          </a:xfrm>
          <a:prstGeom prst="rect">
            <a:avLst/>
          </a:prstGeom>
        </p:spPr>
      </p:pic>
      <p:pic>
        <p:nvPicPr>
          <p:cNvPr id="7" name="内容占位符 6" descr="手机屏幕截图&#10;&#10;描述已自动生成">
            <a:extLst>
              <a:ext uri="{FF2B5EF4-FFF2-40B4-BE49-F238E27FC236}">
                <a16:creationId xmlns:a16="http://schemas.microsoft.com/office/drawing/2014/main" id="{FA5D6250-3649-4676-8F7A-A37B9DD04087}"/>
              </a:ext>
            </a:extLst>
          </p:cNvPr>
          <p:cNvPicPr>
            <a:picLocks noGrp="1" noChangeAspect="1"/>
          </p:cNvPicPr>
          <p:nvPr>
            <p:ph sz="half" idx="1"/>
          </p:nvPr>
        </p:nvPicPr>
        <p:blipFill>
          <a:blip r:embed="rId6"/>
          <a:stretch>
            <a:fillRect/>
          </a:stretch>
        </p:blipFill>
        <p:spPr>
          <a:xfrm>
            <a:off x="867324" y="842594"/>
            <a:ext cx="5016367" cy="5444694"/>
          </a:xfrm>
        </p:spPr>
      </p:pic>
    </p:spTree>
    <p:extLst>
      <p:ext uri="{BB962C8B-B14F-4D97-AF65-F5344CB8AC3E}">
        <p14:creationId xmlns:p14="http://schemas.microsoft.com/office/powerpoint/2010/main" val="13604858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1241805" y="298845"/>
            <a:ext cx="9708389" cy="396000"/>
          </a:xfrm>
        </p:spPr>
        <p:txBody>
          <a:bodyPr/>
          <a:lstStyle/>
          <a:p>
            <a:r>
              <a:rPr lang="zh-CN" altLang="en-US" sz="36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中国企业的贸易利益维护</a:t>
            </a:r>
            <a:r>
              <a:rPr lang="en-US" altLang="zh-CN" sz="2800" b="0" dirty="0">
                <a:latin typeface="微软雅黑" panose="020B0503020204020204" pitchFamily="34" charset="-122"/>
                <a:ea typeface="微软雅黑" panose="020B0503020204020204" pitchFamily="34" charset="-122"/>
              </a:rPr>
              <a:t>——</a:t>
            </a:r>
            <a:r>
              <a:rPr lang="zh-CN" altLang="en-US" sz="2800" b="0" dirty="0">
                <a:latin typeface="微软雅黑" panose="020B0503020204020204" pitchFamily="34" charset="-122"/>
                <a:ea typeface="微软雅黑" panose="020B0503020204020204" pitchFamily="34" charset="-122"/>
              </a:rPr>
              <a:t>企业不该做什么</a:t>
            </a:r>
            <a:endParaRPr lang="zh-CN" altLang="en-US" sz="3600" b="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 name="Date Placeholder 3"/>
          <p:cNvSpPr>
            <a:spLocks noGrp="1"/>
          </p:cNvSpPr>
          <p:nvPr>
            <p:ph type="dt" sz="half" idx="17"/>
          </p:nvPr>
        </p:nvSpPr>
        <p:spPr/>
        <p:txBody>
          <a:bodyPr/>
          <a:lstStyle/>
          <a:p>
            <a:r>
              <a:rPr lang="en-US" altLang="zh-CN" dirty="0"/>
              <a:t>2020</a:t>
            </a:r>
            <a:r>
              <a:rPr lang="zh-CN" altLang="en-US" dirty="0"/>
              <a:t>年</a:t>
            </a:r>
            <a:r>
              <a:rPr lang="en-US" altLang="zh-CN" dirty="0"/>
              <a:t>8</a:t>
            </a:r>
            <a:r>
              <a:rPr lang="zh-CN" altLang="en-US" dirty="0"/>
              <a:t>月</a:t>
            </a:r>
            <a:r>
              <a:rPr lang="en-US" altLang="zh-CN" dirty="0"/>
              <a:t>13</a:t>
            </a:r>
            <a:r>
              <a:rPr lang="zh-CN" altLang="en-US" dirty="0"/>
              <a:t>日</a:t>
            </a:r>
          </a:p>
        </p:txBody>
      </p:sp>
      <p:sp>
        <p:nvSpPr>
          <p:cNvPr id="24" name="Footer Placeholder 23"/>
          <p:cNvSpPr>
            <a:spLocks noGrp="1"/>
          </p:cNvSpPr>
          <p:nvPr>
            <p:ph type="ftr" sz="quarter" idx="18"/>
          </p:nvPr>
        </p:nvSpPr>
        <p:spPr/>
        <p:txBody>
          <a:bodyPr/>
          <a:lstStyle/>
          <a:p>
            <a:r>
              <a:rPr lang="zh-CN" altLang="en-US" dirty="0"/>
              <a:t>山东省商务厅 </a:t>
            </a:r>
          </a:p>
        </p:txBody>
      </p:sp>
      <p:sp>
        <p:nvSpPr>
          <p:cNvPr id="2" name="Slide Number Placeholder 1"/>
          <p:cNvSpPr>
            <a:spLocks noGrp="1"/>
          </p:cNvSpPr>
          <p:nvPr>
            <p:ph type="sldNum" sz="quarter" idx="19"/>
          </p:nvPr>
        </p:nvSpPr>
        <p:spPr/>
        <p:txBody>
          <a:bodyPr/>
          <a:lstStyle/>
          <a:p>
            <a:fld id="{D34DACC3-9742-4940-92E6-4CAB853A3218}" type="slidenum">
              <a:rPr lang="en-US" altLang="zh-CN" smtClean="0"/>
              <a:pPr/>
              <a:t>25</a:t>
            </a:fld>
            <a:endParaRPr lang="zh-CN" altLang="en-US" dirty="0"/>
          </a:p>
        </p:txBody>
      </p:sp>
      <p:sp>
        <p:nvSpPr>
          <p:cNvPr id="9" name="Content Placeholder 15"/>
          <p:cNvSpPr>
            <a:spLocks noGrp="1"/>
          </p:cNvSpPr>
          <p:nvPr>
            <p:ph sz="half" idx="1"/>
          </p:nvPr>
        </p:nvSpPr>
        <p:spPr>
          <a:xfrm>
            <a:off x="1413102" y="958274"/>
            <a:ext cx="8456443" cy="5317459"/>
          </a:xfrm>
        </p:spPr>
        <p:txBody>
          <a:bodyPr/>
          <a:lstStyle/>
          <a:p>
            <a:r>
              <a:rPr lang="zh-CN" altLang="en-US" sz="2800" b="1" dirty="0">
                <a:latin typeface="微软雅黑" panose="020B0503020204020204" pitchFamily="34" charset="-122"/>
                <a:ea typeface="微软雅黑" panose="020B0503020204020204" pitchFamily="34" charset="-122"/>
                <a:cs typeface="Arial Unicode MS" panose="020B0604020202020204" pitchFamily="34" charset="-122"/>
              </a:rPr>
              <a:t>常见避税方式</a:t>
            </a:r>
            <a:endParaRPr lang="en-US" altLang="zh-CN" sz="2800" b="1" dirty="0">
              <a:latin typeface="微软雅黑" panose="020B0503020204020204" pitchFamily="34" charset="-122"/>
              <a:ea typeface="微软雅黑" panose="020B0503020204020204" pitchFamily="34" charset="-122"/>
              <a:cs typeface="Arial Unicode MS" panose="020B0604020202020204" pitchFamily="34" charset="-122"/>
            </a:endParaRPr>
          </a:p>
          <a:p>
            <a:pPr lvl="1"/>
            <a:r>
              <a:rPr lang="zh-CN" altLang="en-US" sz="2000" dirty="0">
                <a:latin typeface="微软雅黑" panose="020B0503020204020204" pitchFamily="34" charset="-122"/>
                <a:ea typeface="微软雅黑" panose="020B0503020204020204" pitchFamily="34" charset="-122"/>
                <a:cs typeface="Arial Unicode MS" panose="020B0604020202020204" pitchFamily="34" charset="-122"/>
              </a:rPr>
              <a:t>逃税清关：价格</a:t>
            </a:r>
            <a:endParaRPr lang="en-US" altLang="zh-CN" sz="2000" dirty="0">
              <a:latin typeface="微软雅黑" panose="020B0503020204020204" pitchFamily="34" charset="-122"/>
              <a:ea typeface="微软雅黑" panose="020B0503020204020204" pitchFamily="34" charset="-122"/>
              <a:cs typeface="Arial Unicode MS" panose="020B0604020202020204" pitchFamily="34" charset="-122"/>
            </a:endParaRPr>
          </a:p>
          <a:p>
            <a:pPr lvl="1"/>
            <a:r>
              <a:rPr lang="zh-CN" altLang="en-US" sz="2000" dirty="0">
                <a:latin typeface="微软雅黑" panose="020B0503020204020204" pitchFamily="34" charset="-122"/>
                <a:ea typeface="微软雅黑" panose="020B0503020204020204" pitchFamily="34" charset="-122"/>
                <a:cs typeface="Arial Unicode MS" panose="020B0604020202020204" pitchFamily="34" charset="-122"/>
              </a:rPr>
              <a:t>转口贸易：物流</a:t>
            </a:r>
            <a:endParaRPr lang="en-US" altLang="zh-CN" sz="2000" dirty="0">
              <a:latin typeface="微软雅黑" panose="020B0503020204020204" pitchFamily="34" charset="-122"/>
              <a:ea typeface="微软雅黑" panose="020B0503020204020204" pitchFamily="34" charset="-122"/>
              <a:cs typeface="Arial Unicode MS" panose="020B0604020202020204" pitchFamily="34" charset="-122"/>
            </a:endParaRPr>
          </a:p>
          <a:p>
            <a:pPr lvl="1"/>
            <a:r>
              <a:rPr lang="zh-CN" altLang="en-US" sz="2000" dirty="0">
                <a:latin typeface="微软雅黑" panose="020B0503020204020204" pitchFamily="34" charset="-122"/>
                <a:ea typeface="微软雅黑" panose="020B0503020204020204" pitchFamily="34" charset="-122"/>
                <a:cs typeface="Arial Unicode MS" panose="020B0604020202020204" pitchFamily="34" charset="-122"/>
              </a:rPr>
              <a:t>转移投资：投资</a:t>
            </a:r>
            <a:endParaRPr lang="en-US" altLang="zh-CN" sz="2000" dirty="0">
              <a:latin typeface="微软雅黑" panose="020B0503020204020204" pitchFamily="34" charset="-122"/>
              <a:ea typeface="微软雅黑" panose="020B0503020204020204" pitchFamily="34" charset="-122"/>
              <a:cs typeface="Arial Unicode MS" panose="020B0604020202020204" pitchFamily="34" charset="-122"/>
            </a:endParaRPr>
          </a:p>
          <a:p>
            <a:r>
              <a:rPr lang="zh-CN" altLang="en-US" sz="2800" b="1" dirty="0">
                <a:latin typeface="微软雅黑" panose="020B0503020204020204" pitchFamily="34" charset="-122"/>
                <a:ea typeface="微软雅黑" panose="020B0503020204020204" pitchFamily="34" charset="-122"/>
                <a:cs typeface="Arial Unicode MS" panose="020B0604020202020204" pitchFamily="34" charset="-122"/>
              </a:rPr>
              <a:t>转口贸易与原产地规则</a:t>
            </a:r>
            <a:endParaRPr lang="en-US" altLang="zh-CN" sz="2800" b="1" dirty="0">
              <a:latin typeface="微软雅黑" panose="020B0503020204020204" pitchFamily="34" charset="-122"/>
              <a:ea typeface="微软雅黑" panose="020B0503020204020204" pitchFamily="34" charset="-122"/>
              <a:cs typeface="Arial Unicode MS" panose="020B0604020202020204" pitchFamily="34" charset="-122"/>
            </a:endParaRPr>
          </a:p>
          <a:p>
            <a:pPr lvl="1"/>
            <a:r>
              <a:rPr lang="zh-CN" altLang="en-US" sz="2000" i="1" dirty="0">
                <a:latin typeface="微软雅黑" panose="020B0503020204020204" pitchFamily="34" charset="-122"/>
                <a:ea typeface="微软雅黑" panose="020B0503020204020204" pitchFamily="34" charset="-122"/>
                <a:cs typeface="Arial Unicode MS" panose="020B0604020202020204" pitchFamily="34" charset="-122"/>
              </a:rPr>
              <a:t>转口贸易中的双原产地规则：</a:t>
            </a:r>
            <a:r>
              <a:rPr lang="en-US" altLang="zh-CN" sz="2000" i="1" dirty="0">
                <a:solidFill>
                  <a:schemeClr val="accent5"/>
                </a:solidFill>
                <a:latin typeface="微软雅黑" panose="020B0503020204020204" pitchFamily="34" charset="-122"/>
                <a:ea typeface="微软雅黑" panose="020B0503020204020204" pitchFamily="34" charset="-122"/>
                <a:cs typeface="Arial Unicode MS" panose="020B0604020202020204" pitchFamily="34" charset="-122"/>
              </a:rPr>
              <a:t>EAPA</a:t>
            </a:r>
          </a:p>
          <a:p>
            <a:pPr lvl="1"/>
            <a:r>
              <a:rPr lang="zh-CN" altLang="en-US" sz="2000" i="1" dirty="0">
                <a:latin typeface="微软雅黑" panose="020B0503020204020204" pitchFamily="34" charset="-122"/>
                <a:ea typeface="微软雅黑" panose="020B0503020204020204" pitchFamily="34" charset="-122"/>
                <a:cs typeface="Arial Unicode MS" panose="020B0604020202020204" pitchFamily="34" charset="-122"/>
              </a:rPr>
              <a:t>转口规避的操作：公开</a:t>
            </a:r>
            <a:r>
              <a:rPr lang="en-US" altLang="zh-CN" sz="2000" i="1" dirty="0">
                <a:latin typeface="微软雅黑" panose="020B0503020204020204" pitchFamily="34" charset="-122"/>
                <a:ea typeface="微软雅黑" panose="020B0503020204020204" pitchFamily="34" charset="-122"/>
                <a:cs typeface="Arial Unicode MS" panose="020B0604020202020204" pitchFamily="34" charset="-122"/>
              </a:rPr>
              <a:t>=</a:t>
            </a:r>
            <a:r>
              <a:rPr lang="zh-CN" altLang="en-US" sz="2000" i="1" dirty="0">
                <a:latin typeface="微软雅黑" panose="020B0503020204020204" pitchFamily="34" charset="-122"/>
                <a:ea typeface="微软雅黑" panose="020B0503020204020204" pitchFamily="34" charset="-122"/>
                <a:cs typeface="Arial Unicode MS" panose="020B0604020202020204" pitchFamily="34" charset="-122"/>
              </a:rPr>
              <a:t>风险</a:t>
            </a:r>
            <a:endParaRPr lang="en-US" altLang="zh-CN" sz="2000" i="1" dirty="0">
              <a:latin typeface="微软雅黑" panose="020B0503020204020204" pitchFamily="34" charset="-122"/>
              <a:ea typeface="微软雅黑" panose="020B0503020204020204" pitchFamily="34" charset="-122"/>
              <a:cs typeface="Arial Unicode MS" panose="020B0604020202020204" pitchFamily="34" charset="-122"/>
            </a:endParaRPr>
          </a:p>
          <a:p>
            <a:pPr lvl="1"/>
            <a:r>
              <a:rPr lang="zh-CN" altLang="en-US" sz="2000" i="1" dirty="0">
                <a:latin typeface="微软雅黑" panose="020B0503020204020204" pitchFamily="34" charset="-122"/>
                <a:ea typeface="微软雅黑" panose="020B0503020204020204" pitchFamily="34" charset="-122"/>
                <a:cs typeface="Arial Unicode MS" panose="020B0604020202020204" pitchFamily="34" charset="-122"/>
              </a:rPr>
              <a:t>贸易救济调查的原产地规则与海关原产地规则：</a:t>
            </a:r>
            <a:r>
              <a:rPr lang="en-US" altLang="zh-CN" sz="2000" i="1" dirty="0">
                <a:solidFill>
                  <a:schemeClr val="accent5"/>
                </a:solidFill>
                <a:latin typeface="微软雅黑" panose="020B0503020204020204" pitchFamily="34" charset="-122"/>
                <a:ea typeface="微软雅黑" panose="020B0503020204020204" pitchFamily="34" charset="-122"/>
                <a:cs typeface="Arial Unicode MS" panose="020B0604020202020204" pitchFamily="34" charset="-122"/>
              </a:rPr>
              <a:t>Sec 781</a:t>
            </a:r>
          </a:p>
          <a:p>
            <a:r>
              <a:rPr lang="zh-CN" altLang="en-US" sz="2800" b="1" dirty="0">
                <a:latin typeface="微软雅黑" panose="020B0503020204020204" pitchFamily="34" charset="-122"/>
                <a:ea typeface="微软雅黑" panose="020B0503020204020204" pitchFamily="34" charset="-122"/>
                <a:cs typeface="Arial Unicode MS" panose="020B0604020202020204" pitchFamily="34" charset="-122"/>
              </a:rPr>
              <a:t>转移投资与反规避调查</a:t>
            </a:r>
            <a:endParaRPr lang="en-US" altLang="zh-CN" sz="2800" b="1" dirty="0">
              <a:latin typeface="微软雅黑" panose="020B0503020204020204" pitchFamily="34" charset="-122"/>
              <a:ea typeface="微软雅黑" panose="020B0503020204020204" pitchFamily="34" charset="-122"/>
              <a:cs typeface="Arial Unicode MS" panose="020B0604020202020204" pitchFamily="34" charset="-122"/>
            </a:endParaRPr>
          </a:p>
          <a:p>
            <a:pPr lvl="1"/>
            <a:r>
              <a:rPr lang="zh-CN" altLang="en-US" sz="2000" i="1" dirty="0">
                <a:latin typeface="微软雅黑" panose="020B0503020204020204" pitchFamily="34" charset="-122"/>
                <a:ea typeface="微软雅黑" panose="020B0503020204020204" pitchFamily="34" charset="-122"/>
                <a:cs typeface="Arial Unicode MS" panose="020B0604020202020204" pitchFamily="34" charset="-122"/>
              </a:rPr>
              <a:t>中国企业面临惩罚性征税措施的第一考虑</a:t>
            </a:r>
            <a:r>
              <a:rPr lang="en-US" altLang="zh-CN" sz="2000" i="1" dirty="0">
                <a:latin typeface="微软雅黑" panose="020B0503020204020204" pitchFamily="34" charset="-122"/>
                <a:ea typeface="微软雅黑" panose="020B0503020204020204" pitchFamily="34" charset="-122"/>
                <a:cs typeface="Arial Unicode MS" panose="020B0604020202020204" pitchFamily="34" charset="-122"/>
              </a:rPr>
              <a:t>——</a:t>
            </a:r>
            <a:r>
              <a:rPr lang="zh-CN" altLang="en-US" sz="2000" i="1" dirty="0">
                <a:latin typeface="微软雅黑" panose="020B0503020204020204" pitchFamily="34" charset="-122"/>
                <a:ea typeface="微软雅黑" panose="020B0503020204020204" pitchFamily="34" charset="-122"/>
                <a:cs typeface="Arial Unicode MS" panose="020B0604020202020204" pitchFamily="34" charset="-122"/>
              </a:rPr>
              <a:t>规避</a:t>
            </a:r>
          </a:p>
          <a:p>
            <a:pPr lvl="1"/>
            <a:r>
              <a:rPr lang="zh-CN" altLang="en-US" sz="2000" i="1" dirty="0">
                <a:latin typeface="微软雅黑" panose="020B0503020204020204" pitchFamily="34" charset="-122"/>
                <a:ea typeface="微软雅黑" panose="020B0503020204020204" pitchFamily="34" charset="-122"/>
                <a:cs typeface="Arial Unicode MS" panose="020B0604020202020204" pitchFamily="34" charset="-122"/>
              </a:rPr>
              <a:t>美国所有现行征税措施</a:t>
            </a:r>
            <a:r>
              <a:rPr lang="en-US" altLang="zh-CN" sz="2000" i="1" dirty="0">
                <a:latin typeface="微软雅黑" panose="020B0503020204020204" pitchFamily="34" charset="-122"/>
                <a:ea typeface="微软雅黑" panose="020B0503020204020204" pitchFamily="34" charset="-122"/>
                <a:cs typeface="Arial Unicode MS" panose="020B0604020202020204" pitchFamily="34" charset="-122"/>
              </a:rPr>
              <a:t>——</a:t>
            </a:r>
            <a:r>
              <a:rPr lang="zh-CN" altLang="en-US" sz="2000" i="1" dirty="0">
                <a:latin typeface="微软雅黑" panose="020B0503020204020204" pitchFamily="34" charset="-122"/>
                <a:ea typeface="微软雅黑" panose="020B0503020204020204" pitchFamily="34" charset="-122"/>
                <a:cs typeface="Arial Unicode MS" panose="020B0604020202020204" pitchFamily="34" charset="-122"/>
              </a:rPr>
              <a:t>反制规避要求</a:t>
            </a:r>
          </a:p>
          <a:p>
            <a:pPr lvl="1"/>
            <a:r>
              <a:rPr lang="zh-CN" altLang="en-US" sz="2000" i="1" dirty="0">
                <a:latin typeface="微软雅黑" panose="020B0503020204020204" pitchFamily="34" charset="-122"/>
                <a:ea typeface="微软雅黑" panose="020B0503020204020204" pitchFamily="34" charset="-122"/>
                <a:cs typeface="Arial Unicode MS" panose="020B0604020202020204" pitchFamily="34" charset="-122"/>
              </a:rPr>
              <a:t>贸易救济的必然结果</a:t>
            </a:r>
            <a:r>
              <a:rPr lang="en-US" altLang="zh-CN" sz="2000" i="1" dirty="0">
                <a:latin typeface="微软雅黑" panose="020B0503020204020204" pitchFamily="34" charset="-122"/>
                <a:ea typeface="微软雅黑" panose="020B0503020204020204" pitchFamily="34" charset="-122"/>
                <a:cs typeface="Arial Unicode MS" panose="020B0604020202020204" pitchFamily="34" charset="-122"/>
              </a:rPr>
              <a:t>——</a:t>
            </a:r>
            <a:r>
              <a:rPr lang="zh-CN" altLang="en-US" sz="2000" i="1" dirty="0">
                <a:latin typeface="微软雅黑" panose="020B0503020204020204" pitchFamily="34" charset="-122"/>
                <a:ea typeface="微软雅黑" panose="020B0503020204020204" pitchFamily="34" charset="-122"/>
                <a:cs typeface="Arial Unicode MS" panose="020B0604020202020204" pitchFamily="34" charset="-122"/>
              </a:rPr>
              <a:t>产能转移或追加：国别</a:t>
            </a:r>
            <a:r>
              <a:rPr lang="en-US" altLang="zh-CN" sz="2000" i="1" dirty="0">
                <a:latin typeface="微软雅黑" panose="020B0503020204020204" pitchFamily="34" charset="-122"/>
                <a:ea typeface="微软雅黑" panose="020B0503020204020204" pitchFamily="34" charset="-122"/>
                <a:cs typeface="Arial Unicode MS" panose="020B0604020202020204" pitchFamily="34" charset="-122"/>
              </a:rPr>
              <a:t>+</a:t>
            </a:r>
            <a:r>
              <a:rPr lang="zh-CN" altLang="en-US" sz="2000" i="1" dirty="0">
                <a:latin typeface="微软雅黑" panose="020B0503020204020204" pitchFamily="34" charset="-122"/>
                <a:ea typeface="微软雅黑" panose="020B0503020204020204" pitchFamily="34" charset="-122"/>
                <a:cs typeface="Arial Unicode MS" panose="020B0604020202020204" pitchFamily="34" charset="-122"/>
              </a:rPr>
              <a:t>成果</a:t>
            </a:r>
          </a:p>
          <a:p>
            <a:pPr lvl="1"/>
            <a:r>
              <a:rPr lang="zh-CN" altLang="en-US" sz="2000" i="1" dirty="0">
                <a:latin typeface="微软雅黑" panose="020B0503020204020204" pitchFamily="34" charset="-122"/>
                <a:ea typeface="微软雅黑" panose="020B0503020204020204" pitchFamily="34" charset="-122"/>
                <a:cs typeface="Arial Unicode MS" panose="020B0604020202020204" pitchFamily="34" charset="-122"/>
              </a:rPr>
              <a:t>被认定为规避</a:t>
            </a:r>
            <a:r>
              <a:rPr lang="en-US" altLang="zh-CN" sz="2000" i="1" dirty="0">
                <a:latin typeface="微软雅黑" panose="020B0503020204020204" pitchFamily="34" charset="-122"/>
                <a:ea typeface="微软雅黑" panose="020B0503020204020204" pitchFamily="34" charset="-122"/>
                <a:cs typeface="Arial Unicode MS" panose="020B0604020202020204" pitchFamily="34" charset="-122"/>
              </a:rPr>
              <a:t>——</a:t>
            </a:r>
            <a:r>
              <a:rPr lang="zh-CN" altLang="en-US" sz="2000" i="1" dirty="0">
                <a:latin typeface="微软雅黑" panose="020B0503020204020204" pitchFamily="34" charset="-122"/>
                <a:ea typeface="微软雅黑" panose="020B0503020204020204" pitchFamily="34" charset="-122"/>
                <a:cs typeface="Arial Unicode MS" panose="020B0604020202020204" pitchFamily="34" charset="-122"/>
              </a:rPr>
              <a:t>转移投资无效</a:t>
            </a:r>
          </a:p>
        </p:txBody>
      </p:sp>
    </p:spTree>
    <p:extLst>
      <p:ext uri="{BB962C8B-B14F-4D97-AF65-F5344CB8AC3E}">
        <p14:creationId xmlns:p14="http://schemas.microsoft.com/office/powerpoint/2010/main" val="21461900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1013254" y="287748"/>
            <a:ext cx="9708389" cy="396000"/>
          </a:xfrm>
        </p:spPr>
        <p:txBody>
          <a:bodyPr/>
          <a:lstStyle/>
          <a:p>
            <a:r>
              <a:rPr lang="zh-CN" altLang="en-US" sz="36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中国企业的贸易利益维护</a:t>
            </a:r>
            <a:r>
              <a:rPr lang="en-US" altLang="zh-CN" sz="2800" b="0" dirty="0">
                <a:latin typeface="微软雅黑" panose="020B0503020204020204" pitchFamily="34" charset="-122"/>
                <a:ea typeface="微软雅黑" panose="020B0503020204020204" pitchFamily="34" charset="-122"/>
              </a:rPr>
              <a:t>——</a:t>
            </a:r>
            <a:r>
              <a:rPr lang="zh-CN" altLang="en-US" sz="2800" b="0" dirty="0">
                <a:latin typeface="微软雅黑" panose="020B0503020204020204" pitchFamily="34" charset="-122"/>
                <a:ea typeface="微软雅黑" panose="020B0503020204020204" pitchFamily="34" charset="-122"/>
              </a:rPr>
              <a:t>反逃税</a:t>
            </a:r>
            <a:r>
              <a:rPr lang="en-US" altLang="zh-CN" sz="2800" b="0" dirty="0">
                <a:latin typeface="微软雅黑" panose="020B0503020204020204" pitchFamily="34" charset="-122"/>
                <a:ea typeface="微软雅黑" panose="020B0503020204020204" pitchFamily="34" charset="-122"/>
              </a:rPr>
              <a:t>/EAPA</a:t>
            </a:r>
            <a:endParaRPr lang="zh-CN" altLang="en-US" sz="3600" b="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 name="Date Placeholder 3"/>
          <p:cNvSpPr>
            <a:spLocks noGrp="1"/>
          </p:cNvSpPr>
          <p:nvPr>
            <p:ph type="dt" sz="half" idx="17"/>
          </p:nvPr>
        </p:nvSpPr>
        <p:spPr/>
        <p:txBody>
          <a:bodyPr/>
          <a:lstStyle/>
          <a:p>
            <a:r>
              <a:rPr lang="en-US" altLang="zh-CN" dirty="0"/>
              <a:t>2020</a:t>
            </a:r>
            <a:r>
              <a:rPr lang="zh-CN" altLang="en-US" dirty="0"/>
              <a:t>年</a:t>
            </a:r>
            <a:r>
              <a:rPr lang="en-US" altLang="zh-CN" dirty="0"/>
              <a:t>8</a:t>
            </a:r>
            <a:r>
              <a:rPr lang="zh-CN" altLang="en-US" dirty="0"/>
              <a:t>月</a:t>
            </a:r>
            <a:r>
              <a:rPr lang="en-US" altLang="zh-CN" dirty="0"/>
              <a:t>13</a:t>
            </a:r>
            <a:r>
              <a:rPr lang="zh-CN" altLang="en-US" dirty="0"/>
              <a:t>日</a:t>
            </a:r>
          </a:p>
        </p:txBody>
      </p:sp>
      <p:sp>
        <p:nvSpPr>
          <p:cNvPr id="24" name="Footer Placeholder 23"/>
          <p:cNvSpPr>
            <a:spLocks noGrp="1"/>
          </p:cNvSpPr>
          <p:nvPr>
            <p:ph type="ftr" sz="quarter" idx="18"/>
          </p:nvPr>
        </p:nvSpPr>
        <p:spPr/>
        <p:txBody>
          <a:bodyPr/>
          <a:lstStyle/>
          <a:p>
            <a:r>
              <a:rPr lang="zh-CN" altLang="en-US" dirty="0"/>
              <a:t>山东省商务厅 </a:t>
            </a:r>
          </a:p>
        </p:txBody>
      </p:sp>
      <p:sp>
        <p:nvSpPr>
          <p:cNvPr id="2" name="Slide Number Placeholder 1"/>
          <p:cNvSpPr>
            <a:spLocks noGrp="1"/>
          </p:cNvSpPr>
          <p:nvPr>
            <p:ph type="sldNum" sz="quarter" idx="19"/>
          </p:nvPr>
        </p:nvSpPr>
        <p:spPr/>
        <p:txBody>
          <a:bodyPr/>
          <a:lstStyle/>
          <a:p>
            <a:fld id="{D34DACC3-9742-4940-92E6-4CAB853A3218}" type="slidenum">
              <a:rPr lang="en-US" altLang="zh-CN" smtClean="0"/>
              <a:pPr/>
              <a:t>26</a:t>
            </a:fld>
            <a:endParaRPr lang="zh-CN" altLang="en-US" dirty="0"/>
          </a:p>
        </p:txBody>
      </p:sp>
      <p:pic>
        <p:nvPicPr>
          <p:cNvPr id="6" name="图片 5" descr="电脑屏幕的截图&#10;&#10;描述已自动生成">
            <a:extLst>
              <a:ext uri="{FF2B5EF4-FFF2-40B4-BE49-F238E27FC236}">
                <a16:creationId xmlns:a16="http://schemas.microsoft.com/office/drawing/2014/main" id="{2AE41DED-0AA8-4A50-BA1D-0D0C0058A628}"/>
              </a:ext>
            </a:extLst>
          </p:cNvPr>
          <p:cNvPicPr>
            <a:picLocks noChangeAspect="1"/>
          </p:cNvPicPr>
          <p:nvPr/>
        </p:nvPicPr>
        <p:blipFill>
          <a:blip r:embed="rId3"/>
          <a:stretch>
            <a:fillRect/>
          </a:stretch>
        </p:blipFill>
        <p:spPr>
          <a:xfrm>
            <a:off x="959467" y="853888"/>
            <a:ext cx="10154527" cy="5372100"/>
          </a:xfrm>
          <a:prstGeom prst="rect">
            <a:avLst/>
          </a:prstGeom>
        </p:spPr>
      </p:pic>
    </p:spTree>
    <p:extLst>
      <p:ext uri="{BB962C8B-B14F-4D97-AF65-F5344CB8AC3E}">
        <p14:creationId xmlns:p14="http://schemas.microsoft.com/office/powerpoint/2010/main" val="23653018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7"/>
          </p:nvPr>
        </p:nvSpPr>
        <p:spPr/>
        <p:txBody>
          <a:bodyPr/>
          <a:lstStyle/>
          <a:p>
            <a:r>
              <a:rPr lang="en-US" altLang="zh-CN" dirty="0"/>
              <a:t>2020</a:t>
            </a:r>
            <a:r>
              <a:rPr lang="zh-CN" altLang="en-US" dirty="0"/>
              <a:t>年</a:t>
            </a:r>
            <a:r>
              <a:rPr lang="en-US" altLang="zh-CN" dirty="0"/>
              <a:t>8</a:t>
            </a:r>
            <a:r>
              <a:rPr lang="zh-CN" altLang="en-US" dirty="0"/>
              <a:t>月</a:t>
            </a:r>
            <a:r>
              <a:rPr lang="en-US" altLang="zh-CN" dirty="0"/>
              <a:t>13</a:t>
            </a:r>
            <a:r>
              <a:rPr lang="zh-CN" altLang="en-US" dirty="0"/>
              <a:t>日</a:t>
            </a:r>
          </a:p>
        </p:txBody>
      </p:sp>
      <p:sp>
        <p:nvSpPr>
          <p:cNvPr id="24" name="Footer Placeholder 23"/>
          <p:cNvSpPr>
            <a:spLocks noGrp="1"/>
          </p:cNvSpPr>
          <p:nvPr>
            <p:ph type="ftr" sz="quarter" idx="18"/>
          </p:nvPr>
        </p:nvSpPr>
        <p:spPr/>
        <p:txBody>
          <a:bodyPr/>
          <a:lstStyle/>
          <a:p>
            <a:r>
              <a:rPr lang="zh-CN" altLang="en-US" dirty="0"/>
              <a:t>山东省商务厅</a:t>
            </a:r>
          </a:p>
        </p:txBody>
      </p:sp>
      <p:sp>
        <p:nvSpPr>
          <p:cNvPr id="2" name="Slide Number Placeholder 1"/>
          <p:cNvSpPr>
            <a:spLocks noGrp="1"/>
          </p:cNvSpPr>
          <p:nvPr>
            <p:ph type="sldNum" sz="quarter" idx="19"/>
          </p:nvPr>
        </p:nvSpPr>
        <p:spPr/>
        <p:txBody>
          <a:bodyPr/>
          <a:lstStyle/>
          <a:p>
            <a:fld id="{D34DACC3-9742-4940-92E6-4CAB853A3218}" type="slidenum">
              <a:rPr lang="en-US" altLang="zh-CN" smtClean="0"/>
              <a:pPr/>
              <a:t>27</a:t>
            </a:fld>
            <a:endParaRPr lang="zh-CN" altLang="en-US" dirty="0"/>
          </a:p>
        </p:txBody>
      </p:sp>
      <p:graphicFrame>
        <p:nvGraphicFramePr>
          <p:cNvPr id="3" name="内容占位符 2"/>
          <p:cNvGraphicFramePr>
            <a:graphicFrameLocks noGrp="1"/>
          </p:cNvGraphicFramePr>
          <p:nvPr>
            <p:ph sz="half" idx="1"/>
          </p:nvPr>
        </p:nvGraphicFramePr>
        <p:xfrm>
          <a:off x="1619254" y="1068281"/>
          <a:ext cx="8727903" cy="2760484"/>
        </p:xfrm>
        <a:graphic>
          <a:graphicData uri="http://schemas.openxmlformats.org/drawingml/2006/table">
            <a:tbl>
              <a:tblPr firstRow="1" bandRow="1">
                <a:tableStyleId>{5C22544A-7EE6-4342-B048-85BDC9FD1C3A}</a:tableStyleId>
              </a:tblPr>
              <a:tblGrid>
                <a:gridCol w="2160288">
                  <a:extLst>
                    <a:ext uri="{9D8B030D-6E8A-4147-A177-3AD203B41FA5}">
                      <a16:colId xmlns:a16="http://schemas.microsoft.com/office/drawing/2014/main" val="20000"/>
                    </a:ext>
                  </a:extLst>
                </a:gridCol>
                <a:gridCol w="3145526">
                  <a:extLst>
                    <a:ext uri="{9D8B030D-6E8A-4147-A177-3AD203B41FA5}">
                      <a16:colId xmlns:a16="http://schemas.microsoft.com/office/drawing/2014/main" val="20001"/>
                    </a:ext>
                  </a:extLst>
                </a:gridCol>
                <a:gridCol w="3422089">
                  <a:extLst>
                    <a:ext uri="{9D8B030D-6E8A-4147-A177-3AD203B41FA5}">
                      <a16:colId xmlns:a16="http://schemas.microsoft.com/office/drawing/2014/main" val="20002"/>
                    </a:ext>
                  </a:extLst>
                </a:gridCol>
              </a:tblGrid>
              <a:tr h="476761">
                <a:tc>
                  <a:txBody>
                    <a:bodyPr/>
                    <a:lstStyle/>
                    <a:p>
                      <a:pPr algn="ctr">
                        <a:spcAft>
                          <a:spcPts val="0"/>
                        </a:spcAft>
                      </a:pPr>
                      <a:r>
                        <a:rPr lang="en-US" sz="1600" b="1" kern="100" dirty="0">
                          <a:solidFill>
                            <a:schemeClr val="bg1"/>
                          </a:solidFill>
                          <a:effectLst/>
                          <a:latin typeface="等线" panose="02010600030101010101" pitchFamily="2" charset="-122"/>
                          <a:ea typeface="宋体" panose="02010600030101010101" pitchFamily="2" charset="-122"/>
                          <a:cs typeface="Calibri" panose="020F0502020204030204" pitchFamily="34" charset="0"/>
                        </a:rPr>
                        <a:t> </a:t>
                      </a:r>
                      <a:endParaRPr lang="zh-CN" sz="200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a:spcAft>
                          <a:spcPts val="0"/>
                        </a:spcAft>
                      </a:pPr>
                      <a:r>
                        <a:rPr lang="en-US" sz="1600" b="1" kern="100" dirty="0">
                          <a:solidFill>
                            <a:schemeClr val="bg1"/>
                          </a:solidFill>
                          <a:effectLst/>
                          <a:latin typeface="等线" panose="02010600030101010101" pitchFamily="2" charset="-122"/>
                          <a:ea typeface="宋体" panose="02010600030101010101" pitchFamily="2" charset="-122"/>
                          <a:cs typeface="Calibri" panose="020F0502020204030204" pitchFamily="34" charset="0"/>
                        </a:rPr>
                        <a:t>EAPA</a:t>
                      </a:r>
                      <a:endParaRPr lang="zh-CN" sz="200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a:spcAft>
                          <a:spcPts val="0"/>
                        </a:spcAft>
                      </a:pPr>
                      <a:r>
                        <a:rPr lang="en-US" sz="1600" b="1" kern="100" dirty="0">
                          <a:solidFill>
                            <a:schemeClr val="bg1"/>
                          </a:solidFill>
                          <a:effectLst/>
                          <a:latin typeface="等线" panose="02010600030101010101" pitchFamily="2" charset="-122"/>
                          <a:ea typeface="宋体" panose="02010600030101010101" pitchFamily="2" charset="-122"/>
                          <a:cs typeface="Calibri" panose="020F0502020204030204" pitchFamily="34" charset="0"/>
                        </a:rPr>
                        <a:t>781</a:t>
                      </a:r>
                      <a:endParaRPr lang="zh-CN" sz="2000" kern="100" dirty="0">
                        <a:solidFill>
                          <a:schemeClr val="bg1"/>
                        </a:solidFill>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10000"/>
                  </a:ext>
                </a:extLst>
              </a:tr>
              <a:tr h="476761">
                <a:tc>
                  <a:txBody>
                    <a:bodyPr/>
                    <a:lstStyle/>
                    <a:p>
                      <a:pPr algn="ctr">
                        <a:spcAft>
                          <a:spcPts val="0"/>
                        </a:spcAft>
                      </a:pPr>
                      <a:r>
                        <a:rPr lang="zh-CN" altLang="en-US" sz="1400" b="1" kern="100" dirty="0">
                          <a:solidFill>
                            <a:srgbClr val="000000"/>
                          </a:solidFill>
                          <a:effectLst/>
                          <a:latin typeface="Times New Roman" panose="02020603050405020304" pitchFamily="18" charset="0"/>
                          <a:ea typeface="等线" panose="02010600030101010101" pitchFamily="2" charset="-122"/>
                        </a:rPr>
                        <a:t>执法</a:t>
                      </a:r>
                      <a:r>
                        <a:rPr lang="zh-CN" sz="1400" b="1" kern="100" dirty="0">
                          <a:solidFill>
                            <a:srgbClr val="000000"/>
                          </a:solidFill>
                          <a:effectLst/>
                          <a:latin typeface="Times New Roman" panose="02020603050405020304" pitchFamily="18" charset="0"/>
                          <a:ea typeface="等线" panose="02010600030101010101" pitchFamily="2" charset="-122"/>
                        </a:rPr>
                        <a:t>机关</a:t>
                      </a:r>
                      <a:endParaRPr lang="zh-CN" sz="180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a:spcAft>
                          <a:spcPts val="0"/>
                        </a:spcAft>
                      </a:pPr>
                      <a:r>
                        <a:rPr lang="en-US" sz="1400" kern="100" dirty="0">
                          <a:solidFill>
                            <a:srgbClr val="000000"/>
                          </a:solidFill>
                          <a:effectLst/>
                          <a:latin typeface="等线" panose="02010600030101010101" pitchFamily="2" charset="-122"/>
                          <a:ea typeface="宋体" panose="02010600030101010101" pitchFamily="2" charset="-122"/>
                          <a:cs typeface="Calibri" panose="020F0502020204030204" pitchFamily="34" charset="0"/>
                        </a:rPr>
                        <a:t>CBP</a:t>
                      </a:r>
                      <a:endParaRPr lang="zh-CN" sz="180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a:spcAft>
                          <a:spcPts val="0"/>
                        </a:spcAft>
                      </a:pPr>
                      <a:r>
                        <a:rPr lang="en-US" sz="1400" kern="100" dirty="0">
                          <a:solidFill>
                            <a:srgbClr val="000000"/>
                          </a:solidFill>
                          <a:effectLst/>
                          <a:latin typeface="等线" panose="02010600030101010101" pitchFamily="2" charset="-122"/>
                          <a:ea typeface="宋体" panose="02010600030101010101" pitchFamily="2" charset="-122"/>
                          <a:cs typeface="Calibri" panose="020F0502020204030204" pitchFamily="34" charset="0"/>
                        </a:rPr>
                        <a:t>DOC</a:t>
                      </a:r>
                      <a:endParaRPr lang="zh-CN" sz="1800" kern="100" dirty="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10001"/>
                  </a:ext>
                </a:extLst>
              </a:tr>
              <a:tr h="476761">
                <a:tc>
                  <a:txBody>
                    <a:bodyPr/>
                    <a:lstStyle/>
                    <a:p>
                      <a:pPr algn="ctr">
                        <a:spcAft>
                          <a:spcPts val="0"/>
                        </a:spcAft>
                      </a:pPr>
                      <a:r>
                        <a:rPr lang="zh-CN" sz="1400" b="1" kern="100">
                          <a:solidFill>
                            <a:srgbClr val="000000"/>
                          </a:solidFill>
                          <a:effectLst/>
                          <a:latin typeface="Times New Roman" panose="02020603050405020304" pitchFamily="18" charset="0"/>
                          <a:ea typeface="等线" panose="02010600030101010101" pitchFamily="2" charset="-122"/>
                        </a:rPr>
                        <a:t>调查对象</a:t>
                      </a:r>
                      <a:endParaRPr lang="zh-CN" sz="18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a:spcAft>
                          <a:spcPts val="0"/>
                        </a:spcAft>
                      </a:pPr>
                      <a:r>
                        <a:rPr lang="zh-CN" sz="1400" kern="100" dirty="0">
                          <a:solidFill>
                            <a:srgbClr val="000000"/>
                          </a:solidFill>
                          <a:effectLst/>
                          <a:latin typeface="Times New Roman" panose="02020603050405020304" pitchFamily="18" charset="0"/>
                          <a:ea typeface="等线" panose="02010600030101010101" pitchFamily="2" charset="-122"/>
                        </a:rPr>
                        <a:t>行为</a:t>
                      </a:r>
                      <a:endParaRPr lang="zh-CN" sz="180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a:spcAft>
                          <a:spcPts val="0"/>
                        </a:spcAft>
                      </a:pPr>
                      <a:r>
                        <a:rPr lang="zh-CN" sz="1400" kern="100" dirty="0">
                          <a:solidFill>
                            <a:srgbClr val="000000"/>
                          </a:solidFill>
                          <a:effectLst/>
                          <a:latin typeface="Times New Roman" panose="02020603050405020304" pitchFamily="18" charset="0"/>
                          <a:ea typeface="等线" panose="02010600030101010101" pitchFamily="2" charset="-122"/>
                        </a:rPr>
                        <a:t>产品</a:t>
                      </a:r>
                      <a:endParaRPr lang="zh-CN" sz="1800" kern="100" dirty="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10002"/>
                  </a:ext>
                </a:extLst>
              </a:tr>
              <a:tr h="476761">
                <a:tc>
                  <a:txBody>
                    <a:bodyPr/>
                    <a:lstStyle/>
                    <a:p>
                      <a:pPr algn="ctr">
                        <a:spcAft>
                          <a:spcPts val="0"/>
                        </a:spcAft>
                      </a:pPr>
                      <a:r>
                        <a:rPr lang="zh-CN" sz="1400" b="1" kern="100">
                          <a:solidFill>
                            <a:srgbClr val="000000"/>
                          </a:solidFill>
                          <a:effectLst/>
                          <a:latin typeface="Times New Roman" panose="02020603050405020304" pitchFamily="18" charset="0"/>
                          <a:ea typeface="等线" panose="02010600030101010101" pitchFamily="2" charset="-122"/>
                        </a:rPr>
                        <a:t>调查目标</a:t>
                      </a:r>
                      <a:endParaRPr lang="zh-CN" sz="1800" kern="10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a:spcAft>
                          <a:spcPts val="0"/>
                        </a:spcAft>
                      </a:pPr>
                      <a:r>
                        <a:rPr lang="zh-CN" sz="1400" kern="100" dirty="0">
                          <a:solidFill>
                            <a:srgbClr val="000000"/>
                          </a:solidFill>
                          <a:effectLst/>
                          <a:latin typeface="Times New Roman" panose="02020603050405020304" pitchFamily="18" charset="0"/>
                          <a:ea typeface="等线" panose="02010600030101010101" pitchFamily="2" charset="-122"/>
                        </a:rPr>
                        <a:t>进口商</a:t>
                      </a:r>
                      <a:r>
                        <a:rPr lang="en-US" altLang="zh-CN" sz="1400" kern="100" dirty="0">
                          <a:solidFill>
                            <a:srgbClr val="000000"/>
                          </a:solidFill>
                          <a:effectLst/>
                          <a:latin typeface="Times New Roman" panose="02020603050405020304" pitchFamily="18" charset="0"/>
                          <a:ea typeface="等线" panose="02010600030101010101" pitchFamily="2" charset="-122"/>
                        </a:rPr>
                        <a:t>/</a:t>
                      </a:r>
                      <a:r>
                        <a:rPr lang="zh-CN" altLang="en-US" sz="1400" kern="100" dirty="0">
                          <a:solidFill>
                            <a:srgbClr val="000000"/>
                          </a:solidFill>
                          <a:effectLst/>
                          <a:latin typeface="Times New Roman" panose="02020603050405020304" pitchFamily="18" charset="0"/>
                          <a:ea typeface="等线" panose="02010600030101010101" pitchFamily="2" charset="-122"/>
                        </a:rPr>
                        <a:t>出口商</a:t>
                      </a:r>
                      <a:endParaRPr lang="zh-CN" sz="180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ctr">
                        <a:spcAft>
                          <a:spcPts val="0"/>
                        </a:spcAft>
                      </a:pPr>
                      <a:r>
                        <a:rPr lang="zh-CN" sz="1400" kern="100" dirty="0">
                          <a:solidFill>
                            <a:srgbClr val="000000"/>
                          </a:solidFill>
                          <a:effectLst/>
                          <a:latin typeface="Times New Roman" panose="02020603050405020304" pitchFamily="18" charset="0"/>
                          <a:ea typeface="等线" panose="02010600030101010101" pitchFamily="2" charset="-122"/>
                        </a:rPr>
                        <a:t>出口商</a:t>
                      </a:r>
                      <a:endParaRPr lang="zh-CN" sz="1800" kern="100" dirty="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10003"/>
                  </a:ext>
                </a:extLst>
              </a:tr>
              <a:tr h="822903">
                <a:tc>
                  <a:txBody>
                    <a:bodyPr/>
                    <a:lstStyle/>
                    <a:p>
                      <a:pPr algn="ctr">
                        <a:spcAft>
                          <a:spcPts val="0"/>
                        </a:spcAft>
                      </a:pPr>
                      <a:r>
                        <a:rPr lang="zh-CN" sz="1400" b="1" kern="100" dirty="0">
                          <a:solidFill>
                            <a:srgbClr val="000000"/>
                          </a:solidFill>
                          <a:effectLst/>
                          <a:latin typeface="Times New Roman" panose="02020603050405020304" pitchFamily="18" charset="0"/>
                          <a:ea typeface="等线" panose="02010600030101010101" pitchFamily="2" charset="-122"/>
                        </a:rPr>
                        <a:t>立法目的</a:t>
                      </a:r>
                      <a:endParaRPr lang="zh-CN" sz="180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just">
                        <a:spcAft>
                          <a:spcPts val="0"/>
                        </a:spcAft>
                      </a:pPr>
                      <a:r>
                        <a:rPr lang="zh-CN" sz="1400" kern="100" dirty="0">
                          <a:solidFill>
                            <a:srgbClr val="000000"/>
                          </a:solidFill>
                          <a:effectLst/>
                          <a:latin typeface="Times New Roman" panose="02020603050405020304" pitchFamily="18" charset="0"/>
                          <a:ea typeface="等线" panose="02010600030101010101" pitchFamily="2" charset="-122"/>
                        </a:rPr>
                        <a:t>针对</a:t>
                      </a:r>
                      <a:r>
                        <a:rPr lang="zh-CN" altLang="en-US" sz="1400" b="1" i="1" kern="100" dirty="0">
                          <a:solidFill>
                            <a:srgbClr val="FF0000"/>
                          </a:solidFill>
                          <a:effectLst/>
                          <a:latin typeface="Times New Roman" panose="02020603050405020304" pitchFamily="18" charset="0"/>
                          <a:ea typeface="等线" panose="02010600030101010101" pitchFamily="2" charset="-122"/>
                        </a:rPr>
                        <a:t>篡改</a:t>
                      </a:r>
                      <a:r>
                        <a:rPr lang="zh-CN" sz="1400" b="1" i="1" kern="100" dirty="0">
                          <a:solidFill>
                            <a:srgbClr val="FF0000"/>
                          </a:solidFill>
                          <a:effectLst/>
                          <a:latin typeface="Times New Roman" panose="02020603050405020304" pitchFamily="18" charset="0"/>
                          <a:ea typeface="等线" panose="02010600030101010101" pitchFamily="2" charset="-122"/>
                        </a:rPr>
                        <a:t>适用税则</a:t>
                      </a:r>
                      <a:r>
                        <a:rPr lang="zh-CN" sz="1400" kern="100" dirty="0">
                          <a:solidFill>
                            <a:srgbClr val="000000"/>
                          </a:solidFill>
                          <a:effectLst/>
                          <a:latin typeface="Times New Roman" panose="02020603050405020304" pitchFamily="18" charset="0"/>
                          <a:ea typeface="等线" panose="02010600030101010101" pitchFamily="2" charset="-122"/>
                        </a:rPr>
                        <a:t>、</a:t>
                      </a:r>
                      <a:r>
                        <a:rPr lang="zh-CN" sz="1400" b="1" i="1" kern="100" dirty="0">
                          <a:solidFill>
                            <a:srgbClr val="FF0000"/>
                          </a:solidFill>
                          <a:effectLst/>
                          <a:latin typeface="Times New Roman" panose="02020603050405020304" pitchFamily="18" charset="0"/>
                          <a:ea typeface="等线" panose="02010600030101010101" pitchFamily="2" charset="-122"/>
                        </a:rPr>
                        <a:t>隐瞒征税标识</a:t>
                      </a:r>
                      <a:r>
                        <a:rPr lang="zh-CN" sz="1400" kern="100" dirty="0">
                          <a:solidFill>
                            <a:srgbClr val="000000"/>
                          </a:solidFill>
                          <a:effectLst/>
                          <a:latin typeface="Times New Roman" panose="02020603050405020304" pitchFamily="18" charset="0"/>
                          <a:ea typeface="等线" panose="02010600030101010101" pitchFamily="2" charset="-122"/>
                        </a:rPr>
                        <a:t>等规避行为</a:t>
                      </a:r>
                      <a:endParaRPr lang="zh-CN" sz="1800" kern="100" dirty="0">
                        <a:effectLst/>
                        <a:latin typeface="Times New Roman" panose="02020603050405020304" pitchFamily="18" charset="0"/>
                        <a:ea typeface="宋体" panose="02010600030101010101" pitchFamily="2" charset="-122"/>
                      </a:endParaRPr>
                    </a:p>
                  </a:txBody>
                  <a:tcPr marL="68580" marR="68580" marT="0" marB="0" anchor="ctr"/>
                </a:tc>
                <a:tc>
                  <a:txBody>
                    <a:bodyPr/>
                    <a:lstStyle/>
                    <a:p>
                      <a:pPr algn="just">
                        <a:spcAft>
                          <a:spcPts val="0"/>
                        </a:spcAft>
                      </a:pPr>
                      <a:r>
                        <a:rPr lang="zh-CN" sz="1400" kern="100" dirty="0">
                          <a:solidFill>
                            <a:srgbClr val="000000"/>
                          </a:solidFill>
                          <a:effectLst/>
                          <a:latin typeface="Times New Roman" panose="02020603050405020304" pitchFamily="18" charset="0"/>
                          <a:ea typeface="等线" panose="02010600030101010101" pitchFamily="2" charset="-122"/>
                        </a:rPr>
                        <a:t>针对产品本身</a:t>
                      </a:r>
                      <a:r>
                        <a:rPr lang="zh-CN" sz="1400" b="1" i="1" kern="100" dirty="0">
                          <a:solidFill>
                            <a:srgbClr val="FF0000"/>
                          </a:solidFill>
                          <a:effectLst/>
                          <a:latin typeface="Times New Roman" panose="02020603050405020304" pitchFamily="18" charset="0"/>
                          <a:ea typeface="等线" panose="02010600030101010101" pitchFamily="2" charset="-122"/>
                        </a:rPr>
                        <a:t>是否涉案</a:t>
                      </a:r>
                      <a:r>
                        <a:rPr lang="zh-CN" sz="1400" kern="100" dirty="0">
                          <a:solidFill>
                            <a:srgbClr val="000000"/>
                          </a:solidFill>
                          <a:effectLst/>
                          <a:latin typeface="Times New Roman" panose="02020603050405020304" pitchFamily="18" charset="0"/>
                          <a:ea typeface="等线" panose="02010600030101010101" pitchFamily="2" charset="-122"/>
                        </a:rPr>
                        <a:t>，以及产品本身的轻微改变是否足以导致不缴纳反倾销、反补贴征税，从而规制</a:t>
                      </a:r>
                      <a:r>
                        <a:rPr lang="zh-CN" sz="1400" b="1" i="1" kern="100" dirty="0">
                          <a:solidFill>
                            <a:srgbClr val="FF0000"/>
                          </a:solidFill>
                          <a:effectLst/>
                          <a:latin typeface="Times New Roman" panose="02020603050405020304" pitchFamily="18" charset="0"/>
                          <a:ea typeface="等线" panose="02010600030101010101" pitchFamily="2" charset="-122"/>
                        </a:rPr>
                        <a:t>利用海关</a:t>
                      </a:r>
                      <a:r>
                        <a:rPr lang="zh-CN" altLang="en-US" sz="1400" b="1" i="1" kern="100" dirty="0">
                          <a:solidFill>
                            <a:srgbClr val="FF0000"/>
                          </a:solidFill>
                          <a:effectLst/>
                          <a:latin typeface="Times New Roman" panose="02020603050405020304" pitchFamily="18" charset="0"/>
                          <a:ea typeface="等线" panose="02010600030101010101" pitchFamily="2" charset="-122"/>
                        </a:rPr>
                        <a:t>商品</a:t>
                      </a:r>
                      <a:r>
                        <a:rPr lang="zh-CN" sz="1400" b="1" i="1" kern="100" dirty="0">
                          <a:solidFill>
                            <a:srgbClr val="FF0000"/>
                          </a:solidFill>
                          <a:effectLst/>
                          <a:latin typeface="Times New Roman" panose="02020603050405020304" pitchFamily="18" charset="0"/>
                          <a:ea typeface="等线" panose="02010600030101010101" pitchFamily="2" charset="-122"/>
                        </a:rPr>
                        <a:t>归类</a:t>
                      </a:r>
                      <a:r>
                        <a:rPr lang="zh-CN" sz="1400" kern="100" dirty="0">
                          <a:solidFill>
                            <a:srgbClr val="000000"/>
                          </a:solidFill>
                          <a:effectLst/>
                          <a:latin typeface="Times New Roman" panose="02020603050405020304" pitchFamily="18" charset="0"/>
                          <a:ea typeface="等线" panose="02010600030101010101" pitchFamily="2" charset="-122"/>
                        </a:rPr>
                        <a:t>规避征税的行为</a:t>
                      </a:r>
                      <a:endParaRPr lang="zh-CN" sz="1800" kern="100" dirty="0">
                        <a:effectLst/>
                        <a:latin typeface="Times New Roman" panose="02020603050405020304" pitchFamily="18" charset="0"/>
                        <a:ea typeface="宋体" panose="02010600030101010101" pitchFamily="2" charset="-122"/>
                      </a:endParaRPr>
                    </a:p>
                  </a:txBody>
                  <a:tcPr marL="68580" marR="68580" marT="0" marB="0" anchor="ctr"/>
                </a:tc>
                <a:extLst>
                  <a:ext uri="{0D108BD9-81ED-4DB2-BD59-A6C34878D82A}">
                    <a16:rowId xmlns:a16="http://schemas.microsoft.com/office/drawing/2014/main" val="10004"/>
                  </a:ext>
                </a:extLst>
              </a:tr>
            </a:tbl>
          </a:graphicData>
        </a:graphic>
      </p:graphicFrame>
      <p:sp>
        <p:nvSpPr>
          <p:cNvPr id="10" name="内容占位符 4"/>
          <p:cNvSpPr>
            <a:spLocks noGrp="1"/>
          </p:cNvSpPr>
          <p:nvPr>
            <p:ph sz="half" idx="1"/>
          </p:nvPr>
        </p:nvSpPr>
        <p:spPr>
          <a:xfrm>
            <a:off x="1591846" y="3945625"/>
            <a:ext cx="9210634" cy="2359817"/>
          </a:xfrm>
        </p:spPr>
        <p:txBody>
          <a:bodyPr/>
          <a:lstStyle/>
          <a:p>
            <a:r>
              <a:rPr lang="zh-CN" altLang="en-US" sz="2800" b="1" dirty="0">
                <a:solidFill>
                  <a:schemeClr val="tx1"/>
                </a:solidFill>
                <a:latin typeface="微软雅黑" panose="020B0503020204020204" pitchFamily="34" charset="-122"/>
                <a:ea typeface="微软雅黑" panose="020B0503020204020204" pitchFamily="34" charset="-122"/>
              </a:rPr>
              <a:t>调查内容</a:t>
            </a:r>
            <a:r>
              <a:rPr lang="en-US" altLang="zh-CN" sz="2800" b="1" dirty="0">
                <a:solidFill>
                  <a:schemeClr val="tx1"/>
                </a:solidFill>
                <a:latin typeface="微软雅黑" panose="020B0503020204020204" pitchFamily="34" charset="-122"/>
                <a:ea typeface="微软雅黑" panose="020B0503020204020204" pitchFamily="34" charset="-122"/>
              </a:rPr>
              <a:t>——</a:t>
            </a:r>
            <a:r>
              <a:rPr lang="zh-CN" altLang="en-US" sz="2800" b="1" dirty="0">
                <a:solidFill>
                  <a:schemeClr val="accent5">
                    <a:lumMod val="75000"/>
                  </a:schemeClr>
                </a:solidFill>
                <a:latin typeface="微软雅黑" panose="020B0503020204020204" pitchFamily="34" charset="-122"/>
                <a:ea typeface="微软雅黑" panose="020B0503020204020204" pitchFamily="34" charset="-122"/>
              </a:rPr>
              <a:t>事前阻断</a:t>
            </a:r>
            <a:r>
              <a:rPr lang="en-US" altLang="zh-CN" sz="2800" b="1" dirty="0">
                <a:solidFill>
                  <a:schemeClr val="accent5">
                    <a:lumMod val="75000"/>
                  </a:schemeClr>
                </a:solidFill>
                <a:latin typeface="微软雅黑" panose="020B0503020204020204" pitchFamily="34" charset="-122"/>
                <a:ea typeface="微软雅黑" panose="020B0503020204020204" pitchFamily="34" charset="-122"/>
              </a:rPr>
              <a:t>+</a:t>
            </a:r>
            <a:r>
              <a:rPr lang="zh-CN" altLang="en-US" sz="2800" b="1" dirty="0">
                <a:solidFill>
                  <a:schemeClr val="accent5">
                    <a:lumMod val="75000"/>
                  </a:schemeClr>
                </a:solidFill>
                <a:latin typeface="微软雅黑" panose="020B0503020204020204" pitchFamily="34" charset="-122"/>
                <a:ea typeface="微软雅黑" panose="020B0503020204020204" pitchFamily="34" charset="-122"/>
              </a:rPr>
              <a:t>事后应对</a:t>
            </a:r>
            <a:endParaRPr lang="en-US" altLang="zh-CN" sz="2800" b="1" dirty="0">
              <a:solidFill>
                <a:schemeClr val="accent5">
                  <a:lumMod val="75000"/>
                </a:schemeClr>
              </a:solidFill>
              <a:latin typeface="微软雅黑" panose="020B0503020204020204" pitchFamily="34" charset="-122"/>
              <a:ea typeface="微软雅黑" panose="020B0503020204020204" pitchFamily="34" charset="-122"/>
            </a:endParaRPr>
          </a:p>
          <a:p>
            <a:pPr lvl="1"/>
            <a:r>
              <a:rPr lang="zh-CN" altLang="en-US" sz="2400" dirty="0">
                <a:latin typeface="微软雅黑" panose="020B0503020204020204" pitchFamily="34" charset="-122"/>
                <a:ea typeface="微软雅黑" panose="020B0503020204020204" pitchFamily="34" charset="-122"/>
              </a:rPr>
              <a:t>企业关联性质：</a:t>
            </a:r>
            <a:r>
              <a:rPr lang="zh-CN" altLang="en-US" sz="2400" b="1" i="1" dirty="0">
                <a:solidFill>
                  <a:srgbClr val="FF0000"/>
                </a:solidFill>
                <a:latin typeface="微软雅黑" panose="020B0503020204020204" pitchFamily="34" charset="-122"/>
                <a:ea typeface="微软雅黑" panose="020B0503020204020204" pitchFamily="34" charset="-122"/>
              </a:rPr>
              <a:t>反规避合规</a:t>
            </a:r>
            <a:endParaRPr lang="en-US" altLang="zh-CN" sz="2400" b="1" i="1" dirty="0">
              <a:solidFill>
                <a:srgbClr val="FF0000"/>
              </a:solidFill>
              <a:latin typeface="微软雅黑" panose="020B0503020204020204" pitchFamily="34" charset="-122"/>
              <a:ea typeface="微软雅黑" panose="020B0503020204020204" pitchFamily="34" charset="-122"/>
            </a:endParaRPr>
          </a:p>
          <a:p>
            <a:pPr lvl="1"/>
            <a:r>
              <a:rPr lang="zh-CN" altLang="en-US" sz="2400" dirty="0">
                <a:latin typeface="微软雅黑" panose="020B0503020204020204" pitchFamily="34" charset="-122"/>
                <a:ea typeface="微软雅黑" panose="020B0503020204020204" pitchFamily="34" charset="-122"/>
              </a:rPr>
              <a:t>贸易及供应链模式：</a:t>
            </a:r>
            <a:r>
              <a:rPr lang="zh-CN" altLang="en-US" sz="2400" b="1" i="1" dirty="0">
                <a:solidFill>
                  <a:srgbClr val="FF0000"/>
                </a:solidFill>
                <a:latin typeface="微软雅黑" panose="020B0503020204020204" pitchFamily="34" charset="-122"/>
                <a:ea typeface="微软雅黑" panose="020B0503020204020204" pitchFamily="34" charset="-122"/>
              </a:rPr>
              <a:t>规避证据</a:t>
            </a:r>
            <a:endParaRPr lang="en-US" altLang="zh-CN" sz="2400" b="1" i="1" dirty="0">
              <a:solidFill>
                <a:srgbClr val="FF0000"/>
              </a:solidFill>
              <a:latin typeface="微软雅黑" panose="020B0503020204020204" pitchFamily="34" charset="-122"/>
              <a:ea typeface="微软雅黑" panose="020B0503020204020204" pitchFamily="34" charset="-122"/>
            </a:endParaRPr>
          </a:p>
          <a:p>
            <a:pPr lvl="1"/>
            <a:r>
              <a:rPr lang="zh-CN" altLang="en-US" sz="2400" dirty="0">
                <a:latin typeface="微软雅黑" panose="020B0503020204020204" pitchFamily="34" charset="-122"/>
                <a:ea typeface="微软雅黑" panose="020B0503020204020204" pitchFamily="34" charset="-122"/>
              </a:rPr>
              <a:t>第三国投资规模及性质：</a:t>
            </a:r>
            <a:r>
              <a:rPr lang="zh-CN" altLang="en-US" sz="2400" b="1" i="1" dirty="0">
                <a:solidFill>
                  <a:srgbClr val="FF0000"/>
                </a:solidFill>
                <a:latin typeface="微软雅黑" panose="020B0503020204020204" pitchFamily="34" charset="-122"/>
                <a:ea typeface="微软雅黑" panose="020B0503020204020204" pitchFamily="34" charset="-122"/>
              </a:rPr>
              <a:t>水平比较</a:t>
            </a:r>
            <a:endParaRPr lang="en-US" altLang="zh-CN" sz="2400" b="1" i="1" dirty="0">
              <a:solidFill>
                <a:srgbClr val="FF0000"/>
              </a:solidFill>
              <a:latin typeface="微软雅黑" panose="020B0503020204020204" pitchFamily="34" charset="-122"/>
              <a:ea typeface="微软雅黑" panose="020B0503020204020204" pitchFamily="34" charset="-122"/>
            </a:endParaRPr>
          </a:p>
          <a:p>
            <a:pPr lvl="1"/>
            <a:r>
              <a:rPr lang="zh-CN" altLang="en-US" sz="2400" dirty="0">
                <a:latin typeface="微软雅黑" panose="020B0503020204020204" pitchFamily="34" charset="-122"/>
                <a:ea typeface="微软雅黑" panose="020B0503020204020204" pitchFamily="34" charset="-122"/>
              </a:rPr>
              <a:t>第三国增加值比例：</a:t>
            </a:r>
            <a:r>
              <a:rPr lang="zh-CN" altLang="en-US" sz="2400" b="1" i="1" dirty="0">
                <a:solidFill>
                  <a:srgbClr val="FF0000"/>
                </a:solidFill>
                <a:latin typeface="微软雅黑" panose="020B0503020204020204" pitchFamily="34" charset="-122"/>
                <a:ea typeface="微软雅黑" panose="020B0503020204020204" pitchFamily="34" charset="-122"/>
              </a:rPr>
              <a:t>简单加工</a:t>
            </a:r>
            <a:r>
              <a:rPr lang="en-US" altLang="zh-CN" sz="2400" b="1" i="1" dirty="0">
                <a:solidFill>
                  <a:srgbClr val="FF0000"/>
                </a:solidFill>
                <a:latin typeface="微软雅黑" panose="020B0503020204020204" pitchFamily="34" charset="-122"/>
                <a:ea typeface="微软雅黑" panose="020B0503020204020204" pitchFamily="34" charset="-122"/>
              </a:rPr>
              <a:t>/</a:t>
            </a:r>
            <a:r>
              <a:rPr lang="zh-CN" altLang="en-US" sz="2400" b="1" i="1" dirty="0">
                <a:solidFill>
                  <a:srgbClr val="FF0000"/>
                </a:solidFill>
                <a:latin typeface="微软雅黑" panose="020B0503020204020204" pitchFamily="34" charset="-122"/>
                <a:ea typeface="微软雅黑" panose="020B0503020204020204" pitchFamily="34" charset="-122"/>
              </a:rPr>
              <a:t>后期开发</a:t>
            </a:r>
            <a:r>
              <a:rPr lang="en-US" altLang="zh-CN" sz="2400" b="1" i="1" dirty="0">
                <a:solidFill>
                  <a:srgbClr val="FF0000"/>
                </a:solidFill>
                <a:latin typeface="微软雅黑" panose="020B0503020204020204" pitchFamily="34" charset="-122"/>
                <a:ea typeface="微软雅黑" panose="020B0503020204020204" pitchFamily="34" charset="-122"/>
              </a:rPr>
              <a:t>——</a:t>
            </a:r>
            <a:r>
              <a:rPr lang="zh-CN" altLang="en-US" sz="2400" b="1" i="1" dirty="0">
                <a:solidFill>
                  <a:srgbClr val="FF0000"/>
                </a:solidFill>
                <a:latin typeface="微软雅黑" panose="020B0503020204020204" pitchFamily="34" charset="-122"/>
                <a:ea typeface="微软雅黑" panose="020B0503020204020204" pitchFamily="34" charset="-122"/>
              </a:rPr>
              <a:t>利用税则避税</a:t>
            </a:r>
            <a:endParaRPr lang="zh-CN" altLang="en-US" sz="2800" b="1" dirty="0">
              <a:solidFill>
                <a:srgbClr val="005E82"/>
              </a:solidFill>
              <a:latin typeface="微软雅黑" panose="020B0503020204020204" pitchFamily="34" charset="-122"/>
              <a:ea typeface="微软雅黑" panose="020B0503020204020204" pitchFamily="34" charset="-122"/>
            </a:endParaRPr>
          </a:p>
        </p:txBody>
      </p:sp>
      <p:sp>
        <p:nvSpPr>
          <p:cNvPr id="8" name="Title 14">
            <a:extLst>
              <a:ext uri="{FF2B5EF4-FFF2-40B4-BE49-F238E27FC236}">
                <a16:creationId xmlns:a16="http://schemas.microsoft.com/office/drawing/2014/main" id="{A131430C-EF96-44B8-A8A8-55D68B0ADE33}"/>
              </a:ext>
            </a:extLst>
          </p:cNvPr>
          <p:cNvSpPr txBox="1">
            <a:spLocks/>
          </p:cNvSpPr>
          <p:nvPr/>
        </p:nvSpPr>
        <p:spPr>
          <a:xfrm>
            <a:off x="1570939" y="357421"/>
            <a:ext cx="9708389" cy="396000"/>
          </a:xfrm>
          <a:prstGeom prst="rect">
            <a:avLst/>
          </a:prstGeom>
        </p:spPr>
        <p:txBody>
          <a:bodyPr vert="horz" wrap="square" lIns="0" tIns="0" rIns="0" bIns="0" rtlCol="0" anchor="t" anchorCtr="0">
            <a:noAutofit/>
          </a:bodyPr>
          <a:lstStyle>
            <a:lvl1pPr algn="l" defTabSz="457200" rtl="0" eaLnBrk="1" latinLnBrk="0" hangingPunct="1">
              <a:spcBef>
                <a:spcPct val="0"/>
              </a:spcBef>
              <a:buNone/>
              <a:defRPr sz="2400" b="1" kern="1200" baseline="0">
                <a:solidFill>
                  <a:schemeClr val="tx2"/>
                </a:solidFill>
                <a:latin typeface="+mj-lt"/>
                <a:ea typeface="+mj-ea"/>
                <a:cs typeface="Arial" pitchFamily="34" charset="0"/>
              </a:defRPr>
            </a:lvl1pPr>
          </a:lstStyle>
          <a:p>
            <a:r>
              <a:rPr lang="zh-CN" altLang="en-US" sz="36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中国企业的贸易利益维护</a:t>
            </a:r>
            <a:r>
              <a:rPr lang="en-US" altLang="zh-CN" sz="2800" b="0" dirty="0">
                <a:latin typeface="微软雅黑" panose="020B0503020204020204" pitchFamily="34" charset="-122"/>
                <a:ea typeface="微软雅黑" panose="020B0503020204020204" pitchFamily="34" charset="-122"/>
              </a:rPr>
              <a:t>——</a:t>
            </a:r>
            <a:r>
              <a:rPr lang="zh-CN" altLang="en-US" sz="2800" b="0" dirty="0">
                <a:latin typeface="微软雅黑" panose="020B0503020204020204" pitchFamily="34" charset="-122"/>
                <a:ea typeface="微软雅黑" panose="020B0503020204020204" pitchFamily="34" charset="-122"/>
              </a:rPr>
              <a:t>反规避</a:t>
            </a:r>
            <a:endParaRPr lang="zh-CN" altLang="en-US" sz="3600" b="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092078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1501892" y="393463"/>
            <a:ext cx="8562686" cy="532023"/>
          </a:xfrm>
        </p:spPr>
        <p:txBody>
          <a:bodyPr/>
          <a:lstStyle/>
          <a:p>
            <a:r>
              <a:rPr lang="zh-CN" altLang="en-US" sz="36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中国企业的贸易利益维护</a:t>
            </a:r>
            <a:r>
              <a:rPr lang="en-US" altLang="zh-CN" sz="2800" b="0" dirty="0">
                <a:latin typeface="微软雅黑" panose="020B0503020204020204" pitchFamily="34" charset="-122"/>
                <a:ea typeface="微软雅黑" panose="020B0503020204020204" pitchFamily="34" charset="-122"/>
                <a:cs typeface="Arial Unicode MS" panose="020B0604020202020204" pitchFamily="34" charset="-122"/>
              </a:rPr>
              <a:t>——</a:t>
            </a:r>
            <a:r>
              <a:rPr lang="zh-CN" altLang="en-US" sz="2800" b="0" dirty="0">
                <a:latin typeface="微软雅黑" panose="020B0503020204020204" pitchFamily="34" charset="-122"/>
                <a:ea typeface="微软雅黑" panose="020B0503020204020204" pitchFamily="34" charset="-122"/>
                <a:cs typeface="Arial Unicode MS" panose="020B0604020202020204" pitchFamily="34" charset="-122"/>
              </a:rPr>
              <a:t>企业应当做什么</a:t>
            </a:r>
            <a:endParaRPr lang="zh-CN" altLang="en-US" sz="1200" b="0" dirty="0">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4" name="Date Placeholder 3"/>
          <p:cNvSpPr>
            <a:spLocks noGrp="1"/>
          </p:cNvSpPr>
          <p:nvPr>
            <p:ph type="dt" sz="half" idx="17"/>
          </p:nvPr>
        </p:nvSpPr>
        <p:spPr/>
        <p:txBody>
          <a:bodyPr/>
          <a:lstStyle/>
          <a:p>
            <a:r>
              <a:rPr lang="en-US" altLang="zh-CN" dirty="0"/>
              <a:t>2020</a:t>
            </a:r>
            <a:r>
              <a:rPr lang="zh-CN" altLang="en-US" dirty="0"/>
              <a:t>年</a:t>
            </a:r>
            <a:r>
              <a:rPr lang="en-US" altLang="zh-CN" dirty="0"/>
              <a:t>8</a:t>
            </a:r>
            <a:r>
              <a:rPr lang="zh-CN" altLang="en-US" dirty="0"/>
              <a:t>月</a:t>
            </a:r>
            <a:r>
              <a:rPr lang="en-US" altLang="zh-CN" dirty="0"/>
              <a:t>13</a:t>
            </a:r>
            <a:r>
              <a:rPr lang="zh-CN" altLang="en-US" dirty="0"/>
              <a:t>日</a:t>
            </a:r>
          </a:p>
        </p:txBody>
      </p:sp>
      <p:sp>
        <p:nvSpPr>
          <p:cNvPr id="24" name="Footer Placeholder 23"/>
          <p:cNvSpPr>
            <a:spLocks noGrp="1"/>
          </p:cNvSpPr>
          <p:nvPr>
            <p:ph type="ftr" sz="quarter" idx="18"/>
          </p:nvPr>
        </p:nvSpPr>
        <p:spPr/>
        <p:txBody>
          <a:bodyPr/>
          <a:lstStyle/>
          <a:p>
            <a:r>
              <a:rPr lang="zh-CN" altLang="en-US" dirty="0"/>
              <a:t>山东省商务厅</a:t>
            </a:r>
          </a:p>
        </p:txBody>
      </p:sp>
      <p:sp>
        <p:nvSpPr>
          <p:cNvPr id="2" name="Slide Number Placeholder 1"/>
          <p:cNvSpPr>
            <a:spLocks noGrp="1"/>
          </p:cNvSpPr>
          <p:nvPr>
            <p:ph type="sldNum" sz="quarter" idx="19"/>
          </p:nvPr>
        </p:nvSpPr>
        <p:spPr/>
        <p:txBody>
          <a:bodyPr/>
          <a:lstStyle/>
          <a:p>
            <a:fld id="{D34DACC3-9742-4940-92E6-4CAB853A3218}" type="slidenum">
              <a:rPr lang="en-US" altLang="zh-CN" smtClean="0"/>
              <a:pPr/>
              <a:t>28</a:t>
            </a:fld>
            <a:endParaRPr lang="zh-CN" altLang="en-US" dirty="0"/>
          </a:p>
        </p:txBody>
      </p:sp>
      <p:sp>
        <p:nvSpPr>
          <p:cNvPr id="5" name="内容占位符 4"/>
          <p:cNvSpPr>
            <a:spLocks noGrp="1"/>
          </p:cNvSpPr>
          <p:nvPr>
            <p:ph sz="half" idx="1"/>
          </p:nvPr>
        </p:nvSpPr>
        <p:spPr>
          <a:xfrm>
            <a:off x="1576032" y="1069980"/>
            <a:ext cx="9210634" cy="5151412"/>
          </a:xfrm>
        </p:spPr>
        <p:txBody>
          <a:bodyPr/>
          <a:lstStyle/>
          <a:p>
            <a:r>
              <a:rPr lang="zh-CN" altLang="en-US" sz="3200" b="1" dirty="0">
                <a:latin typeface="微软雅黑" panose="020B0503020204020204" pitchFamily="34" charset="-122"/>
                <a:ea typeface="微软雅黑" panose="020B0503020204020204" pitchFamily="34" charset="-122"/>
              </a:rPr>
              <a:t>美国附加关税制度特征</a:t>
            </a:r>
            <a:endParaRPr lang="en-US" altLang="zh-CN" sz="3200" b="1" dirty="0">
              <a:latin typeface="微软雅黑" panose="020B0503020204020204" pitchFamily="34" charset="-122"/>
              <a:ea typeface="微软雅黑" panose="020B0503020204020204" pitchFamily="34" charset="-122"/>
            </a:endParaRPr>
          </a:p>
          <a:p>
            <a:pPr lvl="1"/>
            <a:r>
              <a:rPr lang="zh-CN" altLang="en-US" sz="2400" dirty="0">
                <a:latin typeface="微软雅黑" panose="020B0503020204020204" pitchFamily="34" charset="-122"/>
                <a:ea typeface="微软雅黑" panose="020B0503020204020204" pitchFamily="34" charset="-122"/>
              </a:rPr>
              <a:t>盲目降价的危害</a:t>
            </a:r>
            <a:r>
              <a:rPr lang="en-US" altLang="zh-CN" sz="2400" dirty="0">
                <a:latin typeface="微软雅黑" panose="020B0503020204020204" pitchFamily="34" charset="-122"/>
                <a:ea typeface="微软雅黑" panose="020B0503020204020204" pitchFamily="34" charset="-122"/>
              </a:rPr>
              <a:t>——</a:t>
            </a:r>
            <a:r>
              <a:rPr lang="zh-CN" altLang="en-US" sz="2400" dirty="0">
                <a:solidFill>
                  <a:srgbClr val="FF0000"/>
                </a:solidFill>
                <a:latin typeface="微软雅黑" panose="020B0503020204020204" pitchFamily="34" charset="-122"/>
                <a:ea typeface="微软雅黑" panose="020B0503020204020204" pitchFamily="34" charset="-122"/>
              </a:rPr>
              <a:t>贸易救济体系的逻辑闭合</a:t>
            </a:r>
            <a:endParaRPr lang="en-US" altLang="zh-CN" sz="2400" dirty="0">
              <a:solidFill>
                <a:srgbClr val="FF0000"/>
              </a:solidFill>
              <a:latin typeface="微软雅黑" panose="020B0503020204020204" pitchFamily="34" charset="-122"/>
              <a:ea typeface="微软雅黑" panose="020B0503020204020204" pitchFamily="34" charset="-122"/>
            </a:endParaRPr>
          </a:p>
          <a:p>
            <a:pPr lvl="1"/>
            <a:r>
              <a:rPr lang="zh-CN" altLang="en-US" sz="2400" dirty="0">
                <a:latin typeface="微软雅黑" panose="020B0503020204020204" pitchFamily="34" charset="-122"/>
                <a:ea typeface="微软雅黑" panose="020B0503020204020204" pitchFamily="34" charset="-122"/>
              </a:rPr>
              <a:t>强制性年度复审制度</a:t>
            </a:r>
            <a:r>
              <a:rPr lang="en-US" altLang="zh-CN" sz="2400" dirty="0">
                <a:latin typeface="微软雅黑" panose="020B0503020204020204" pitchFamily="34" charset="-122"/>
                <a:ea typeface="微软雅黑" panose="020B0503020204020204" pitchFamily="34" charset="-122"/>
              </a:rPr>
              <a:t>——</a:t>
            </a:r>
            <a:r>
              <a:rPr lang="zh-CN" altLang="en-US" sz="2400" dirty="0">
                <a:solidFill>
                  <a:srgbClr val="FF0000"/>
                </a:solidFill>
                <a:latin typeface="微软雅黑" panose="020B0503020204020204" pitchFamily="34" charset="-122"/>
                <a:ea typeface="微软雅黑" panose="020B0503020204020204" pitchFamily="34" charset="-122"/>
              </a:rPr>
              <a:t>低价避税模式无效</a:t>
            </a:r>
            <a:endParaRPr lang="en-US" altLang="zh-CN" sz="2400" dirty="0">
              <a:solidFill>
                <a:srgbClr val="FF0000"/>
              </a:solidFill>
              <a:latin typeface="微软雅黑" panose="020B0503020204020204" pitchFamily="34" charset="-122"/>
              <a:ea typeface="微软雅黑" panose="020B0503020204020204" pitchFamily="34" charset="-122"/>
            </a:endParaRPr>
          </a:p>
          <a:p>
            <a:pPr lvl="1"/>
            <a:r>
              <a:rPr lang="zh-CN" altLang="en-US" sz="2400" dirty="0">
                <a:latin typeface="微软雅黑" panose="020B0503020204020204" pitchFamily="34" charset="-122"/>
                <a:ea typeface="微软雅黑" panose="020B0503020204020204" pitchFamily="34" charset="-122"/>
              </a:rPr>
              <a:t>美国贸易救济法规</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进口商承担税负</a:t>
            </a:r>
            <a:endParaRPr lang="en-US" altLang="zh-CN" sz="2400" dirty="0">
              <a:latin typeface="微软雅黑" panose="020B0503020204020204" pitchFamily="34" charset="-122"/>
              <a:ea typeface="微软雅黑" panose="020B0503020204020204" pitchFamily="34" charset="-122"/>
            </a:endParaRPr>
          </a:p>
          <a:p>
            <a:pPr lvl="1"/>
            <a:r>
              <a:rPr lang="zh-CN" altLang="en-US" sz="2400" b="1" dirty="0">
                <a:solidFill>
                  <a:srgbClr val="005E82"/>
                </a:solidFill>
                <a:latin typeface="微软雅黑" panose="020B0503020204020204" pitchFamily="34" charset="-122"/>
                <a:ea typeface="微软雅黑" panose="020B0503020204020204" pitchFamily="34" charset="-122"/>
              </a:rPr>
              <a:t>合规利益：防火墙公司的刑事风险和合同支付条件安排</a:t>
            </a:r>
            <a:endParaRPr lang="en-US" altLang="zh-CN" sz="2400" b="1" dirty="0">
              <a:solidFill>
                <a:srgbClr val="005E82"/>
              </a:solidFill>
              <a:latin typeface="微软雅黑" panose="020B0503020204020204" pitchFamily="34" charset="-122"/>
              <a:ea typeface="微软雅黑" panose="020B0503020204020204" pitchFamily="34" charset="-122"/>
            </a:endParaRPr>
          </a:p>
          <a:p>
            <a:r>
              <a:rPr lang="zh-CN" altLang="en-US" sz="3200" b="1" dirty="0">
                <a:latin typeface="微软雅黑" panose="020B0503020204020204" pitchFamily="34" charset="-122"/>
                <a:ea typeface="微软雅黑" panose="020B0503020204020204" pitchFamily="34" charset="-122"/>
              </a:rPr>
              <a:t>企业运营合规</a:t>
            </a:r>
            <a:endParaRPr lang="en-US" altLang="zh-CN" sz="3200" b="1" dirty="0">
              <a:latin typeface="微软雅黑" panose="020B0503020204020204" pitchFamily="34" charset="-122"/>
              <a:ea typeface="微软雅黑" panose="020B0503020204020204" pitchFamily="34" charset="-122"/>
            </a:endParaRPr>
          </a:p>
          <a:p>
            <a:pPr lvl="1"/>
            <a:r>
              <a:rPr lang="zh-CN" altLang="en-US" sz="2600" b="1" dirty="0">
                <a:solidFill>
                  <a:srgbClr val="FF0000"/>
                </a:solidFill>
                <a:latin typeface="微软雅黑" panose="020B0503020204020204" pitchFamily="34" charset="-122"/>
                <a:ea typeface="微软雅黑" panose="020B0503020204020204" pitchFamily="34" charset="-122"/>
              </a:rPr>
              <a:t>商业手段取证</a:t>
            </a:r>
            <a:endParaRPr lang="en-US" altLang="zh-CN" sz="2600" b="1" dirty="0">
              <a:solidFill>
                <a:srgbClr val="FF0000"/>
              </a:solidFill>
              <a:latin typeface="微软雅黑" panose="020B0503020204020204" pitchFamily="34" charset="-122"/>
              <a:ea typeface="微软雅黑" panose="020B0503020204020204" pitchFamily="34" charset="-122"/>
            </a:endParaRPr>
          </a:p>
          <a:p>
            <a:pPr lvl="2"/>
            <a:r>
              <a:rPr lang="zh-CN" altLang="en-US" sz="2200" dirty="0">
                <a:latin typeface="微软雅黑" panose="020B0503020204020204" pitchFamily="34" charset="-122"/>
                <a:ea typeface="微软雅黑" panose="020B0503020204020204" pitchFamily="34" charset="-122"/>
              </a:rPr>
              <a:t>不锈钢法兰听证会</a:t>
            </a:r>
            <a:r>
              <a:rPr lang="en-US" altLang="zh-CN" sz="2200" dirty="0">
                <a:latin typeface="微软雅黑" panose="020B0503020204020204" pitchFamily="34" charset="-122"/>
                <a:ea typeface="微软雅黑" panose="020B0503020204020204" pitchFamily="34" charset="-122"/>
              </a:rPr>
              <a:t>——</a:t>
            </a:r>
            <a:r>
              <a:rPr lang="zh-CN" altLang="en-US" sz="2200" dirty="0">
                <a:latin typeface="微软雅黑" panose="020B0503020204020204" pitchFamily="34" charset="-122"/>
                <a:ea typeface="微软雅黑" panose="020B0503020204020204" pitchFamily="34" charset="-122"/>
              </a:rPr>
              <a:t>转口规避证据</a:t>
            </a:r>
            <a:endParaRPr lang="en-US" altLang="zh-CN" sz="2200" dirty="0">
              <a:latin typeface="微软雅黑" panose="020B0503020204020204" pitchFamily="34" charset="-122"/>
              <a:ea typeface="微软雅黑" panose="020B0503020204020204" pitchFamily="34" charset="-122"/>
            </a:endParaRPr>
          </a:p>
          <a:p>
            <a:pPr lvl="2"/>
            <a:r>
              <a:rPr lang="zh-CN" altLang="en-US" sz="2200" dirty="0">
                <a:latin typeface="微软雅黑" panose="020B0503020204020204" pitchFamily="34" charset="-122"/>
                <a:ea typeface="微软雅黑" panose="020B0503020204020204" pitchFamily="34" charset="-122"/>
              </a:rPr>
              <a:t>木地板案中的雷斯法案</a:t>
            </a:r>
            <a:r>
              <a:rPr lang="en-US" altLang="zh-CN" sz="2200" dirty="0">
                <a:latin typeface="微软雅黑" panose="020B0503020204020204" pitchFamily="34" charset="-122"/>
                <a:ea typeface="微软雅黑" panose="020B0503020204020204" pitchFamily="34" charset="-122"/>
              </a:rPr>
              <a:t>——</a:t>
            </a:r>
            <a:r>
              <a:rPr lang="zh-CN" altLang="en-US" sz="2200" dirty="0">
                <a:latin typeface="微软雅黑" panose="020B0503020204020204" pitchFamily="34" charset="-122"/>
                <a:ea typeface="微软雅黑" panose="020B0503020204020204" pitchFamily="34" charset="-122"/>
              </a:rPr>
              <a:t>非法砍伐证据</a:t>
            </a:r>
            <a:endParaRPr lang="en-US" altLang="zh-CN" sz="2200" dirty="0">
              <a:latin typeface="微软雅黑" panose="020B0503020204020204" pitchFamily="34" charset="-122"/>
              <a:ea typeface="微软雅黑" panose="020B0503020204020204" pitchFamily="34" charset="-122"/>
            </a:endParaRPr>
          </a:p>
          <a:p>
            <a:pPr lvl="1"/>
            <a:r>
              <a:rPr lang="zh-CN" altLang="en-US" sz="2600" dirty="0">
                <a:latin typeface="微软雅黑" panose="020B0503020204020204" pitchFamily="34" charset="-122"/>
                <a:ea typeface="微软雅黑" panose="020B0503020204020204" pitchFamily="34" charset="-122"/>
              </a:rPr>
              <a:t>强制性技术转让</a:t>
            </a:r>
            <a:r>
              <a:rPr lang="en-US" altLang="zh-CN" sz="2600" dirty="0">
                <a:latin typeface="微软雅黑" panose="020B0503020204020204" pitchFamily="34" charset="-122"/>
                <a:ea typeface="微软雅黑" panose="020B0503020204020204" pitchFamily="34" charset="-122"/>
              </a:rPr>
              <a:t>——</a:t>
            </a:r>
            <a:r>
              <a:rPr lang="zh-CN" altLang="en-US" sz="2600" b="1" dirty="0">
                <a:solidFill>
                  <a:schemeClr val="accent5"/>
                </a:solidFill>
                <a:latin typeface="微软雅黑" panose="020B0503020204020204" pitchFamily="34" charset="-122"/>
                <a:ea typeface="微软雅黑" panose="020B0503020204020204" pitchFamily="34" charset="-122"/>
              </a:rPr>
              <a:t>高新技术的流向</a:t>
            </a:r>
            <a:endParaRPr lang="en-US" altLang="zh-CN" sz="2600" b="1" dirty="0">
              <a:solidFill>
                <a:schemeClr val="accent5"/>
              </a:solidFill>
              <a:latin typeface="微软雅黑" panose="020B0503020204020204" pitchFamily="34" charset="-122"/>
              <a:ea typeface="微软雅黑" panose="020B0503020204020204" pitchFamily="34" charset="-122"/>
            </a:endParaRPr>
          </a:p>
          <a:p>
            <a:pPr lvl="1"/>
            <a:r>
              <a:rPr lang="zh-CN" altLang="en-US" sz="2600" b="1" dirty="0">
                <a:solidFill>
                  <a:srgbClr val="005E82"/>
                </a:solidFill>
                <a:latin typeface="微软雅黑" panose="020B0503020204020204" pitchFamily="34" charset="-122"/>
                <a:ea typeface="微软雅黑" panose="020B0503020204020204" pitchFamily="34" charset="-122"/>
              </a:rPr>
              <a:t>合规利益：基于贸易救济应诉经验的企业运营内部合规</a:t>
            </a:r>
            <a:endParaRPr lang="en-US" altLang="zh-CN" sz="2600" b="1" dirty="0">
              <a:solidFill>
                <a:srgbClr val="005E82"/>
              </a:solidFill>
              <a:latin typeface="微软雅黑" panose="020B0503020204020204" pitchFamily="34" charset="-122"/>
              <a:ea typeface="微软雅黑" panose="020B0503020204020204" pitchFamily="34" charset="-122"/>
            </a:endParaRPr>
          </a:p>
          <a:p>
            <a:pPr marL="0" indent="0">
              <a:buNone/>
            </a:pPr>
            <a:endParaRPr lang="zh-CN" altLang="en-US" sz="3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2946501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1723768" y="434746"/>
            <a:ext cx="9236675" cy="532023"/>
          </a:xfrm>
        </p:spPr>
        <p:txBody>
          <a:bodyPr/>
          <a:lstStyle/>
          <a:p>
            <a:r>
              <a:rPr lang="zh-CN" altLang="en-US" sz="36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中国企业的贸易利益维护</a:t>
            </a:r>
            <a:r>
              <a:rPr lang="en-US" altLang="zh-CN" sz="2800" b="0" dirty="0">
                <a:latin typeface="微软雅黑" panose="020B0503020204020204" pitchFamily="34" charset="-122"/>
                <a:ea typeface="微软雅黑" panose="020B0503020204020204" pitchFamily="34" charset="-122"/>
                <a:cs typeface="Arial Unicode MS" panose="020B0604020202020204" pitchFamily="34" charset="-122"/>
              </a:rPr>
              <a:t>——</a:t>
            </a:r>
            <a:r>
              <a:rPr lang="zh-CN" altLang="en-US" sz="2800" b="0" dirty="0">
                <a:latin typeface="微软雅黑" panose="020B0503020204020204" pitchFamily="34" charset="-122"/>
                <a:ea typeface="微软雅黑" panose="020B0503020204020204" pitchFamily="34" charset="-122"/>
                <a:cs typeface="Arial Unicode MS" panose="020B0604020202020204" pitchFamily="34" charset="-122"/>
              </a:rPr>
              <a:t>企业应当做什么</a:t>
            </a:r>
            <a:endParaRPr lang="zh-CN" altLang="en-US" sz="1600" b="0" dirty="0">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4" name="Date Placeholder 3"/>
          <p:cNvSpPr>
            <a:spLocks noGrp="1"/>
          </p:cNvSpPr>
          <p:nvPr>
            <p:ph type="dt" sz="half" idx="17"/>
          </p:nvPr>
        </p:nvSpPr>
        <p:spPr/>
        <p:txBody>
          <a:bodyPr/>
          <a:lstStyle/>
          <a:p>
            <a:r>
              <a:rPr lang="en-US" altLang="zh-CN" dirty="0"/>
              <a:t>2020</a:t>
            </a:r>
            <a:r>
              <a:rPr lang="zh-CN" altLang="en-US" dirty="0"/>
              <a:t>年</a:t>
            </a:r>
            <a:r>
              <a:rPr lang="en-US" altLang="zh-CN" dirty="0"/>
              <a:t>8</a:t>
            </a:r>
            <a:r>
              <a:rPr lang="zh-CN" altLang="en-US" dirty="0"/>
              <a:t>月</a:t>
            </a:r>
            <a:r>
              <a:rPr lang="en-US" altLang="zh-CN" dirty="0"/>
              <a:t>13</a:t>
            </a:r>
            <a:r>
              <a:rPr lang="zh-CN" altLang="en-US" dirty="0"/>
              <a:t>日</a:t>
            </a:r>
          </a:p>
        </p:txBody>
      </p:sp>
      <p:sp>
        <p:nvSpPr>
          <p:cNvPr id="24" name="Footer Placeholder 23"/>
          <p:cNvSpPr>
            <a:spLocks noGrp="1"/>
          </p:cNvSpPr>
          <p:nvPr>
            <p:ph type="ftr" sz="quarter" idx="18"/>
          </p:nvPr>
        </p:nvSpPr>
        <p:spPr/>
        <p:txBody>
          <a:bodyPr/>
          <a:lstStyle/>
          <a:p>
            <a:r>
              <a:rPr lang="zh-CN" altLang="en-US" dirty="0"/>
              <a:t>山东省商务厅</a:t>
            </a:r>
          </a:p>
        </p:txBody>
      </p:sp>
      <p:sp>
        <p:nvSpPr>
          <p:cNvPr id="2" name="Slide Number Placeholder 1"/>
          <p:cNvSpPr>
            <a:spLocks noGrp="1"/>
          </p:cNvSpPr>
          <p:nvPr>
            <p:ph type="sldNum" sz="quarter" idx="19"/>
          </p:nvPr>
        </p:nvSpPr>
        <p:spPr/>
        <p:txBody>
          <a:bodyPr/>
          <a:lstStyle/>
          <a:p>
            <a:fld id="{D34DACC3-9742-4940-92E6-4CAB853A3218}" type="slidenum">
              <a:rPr lang="en-US" altLang="zh-CN" smtClean="0"/>
              <a:pPr/>
              <a:t>29</a:t>
            </a:fld>
            <a:endParaRPr lang="zh-CN" altLang="en-US" dirty="0"/>
          </a:p>
        </p:txBody>
      </p:sp>
      <p:sp>
        <p:nvSpPr>
          <p:cNvPr id="10" name="内容占位符 22"/>
          <p:cNvSpPr>
            <a:spLocks noGrp="1"/>
          </p:cNvSpPr>
          <p:nvPr>
            <p:ph sz="half" idx="1"/>
          </p:nvPr>
        </p:nvSpPr>
        <p:spPr>
          <a:xfrm>
            <a:off x="1723768" y="1126233"/>
            <a:ext cx="10378859" cy="5038650"/>
          </a:xfrm>
        </p:spPr>
        <p:txBody>
          <a:bodyPr/>
          <a:lstStyle/>
          <a:p>
            <a:r>
              <a:rPr lang="zh-CN" altLang="en-US" sz="2800" b="1" dirty="0">
                <a:latin typeface="微软雅黑" panose="020B0503020204020204" pitchFamily="34" charset="-122"/>
                <a:ea typeface="微软雅黑" panose="020B0503020204020204" pitchFamily="34" charset="-122"/>
              </a:rPr>
              <a:t>原审调查的无税期规则</a:t>
            </a:r>
            <a:endParaRPr lang="en-US" altLang="zh-CN" sz="2800" b="1" dirty="0">
              <a:latin typeface="微软雅黑" panose="020B0503020204020204" pitchFamily="34" charset="-122"/>
              <a:ea typeface="微软雅黑" panose="020B0503020204020204" pitchFamily="34" charset="-122"/>
            </a:endParaRPr>
          </a:p>
          <a:p>
            <a:pPr lvl="1"/>
            <a:r>
              <a:rPr lang="zh-CN" altLang="en-US" sz="2600" dirty="0">
                <a:latin typeface="微软雅黑" panose="020B0503020204020204" pitchFamily="34" charset="-122"/>
                <a:ea typeface="微软雅黑" panose="020B0503020204020204" pitchFamily="34" charset="-122"/>
              </a:rPr>
              <a:t>性质：期内无税</a:t>
            </a:r>
            <a:endParaRPr lang="en-US" altLang="zh-CN" sz="2600" dirty="0">
              <a:latin typeface="微软雅黑" panose="020B0503020204020204" pitchFamily="34" charset="-122"/>
              <a:ea typeface="微软雅黑" panose="020B0503020204020204" pitchFamily="34" charset="-122"/>
            </a:endParaRPr>
          </a:p>
          <a:p>
            <a:pPr lvl="1"/>
            <a:r>
              <a:rPr lang="zh-CN" altLang="en-US" sz="2600" dirty="0">
                <a:latin typeface="微软雅黑" panose="020B0503020204020204" pitchFamily="34" charset="-122"/>
                <a:ea typeface="微软雅黑" panose="020B0503020204020204" pitchFamily="34" charset="-122"/>
              </a:rPr>
              <a:t>原因：美国国内调查程序与</a:t>
            </a:r>
            <a:r>
              <a:rPr lang="en-US" altLang="zh-CN" sz="2600" dirty="0">
                <a:latin typeface="微软雅黑" panose="020B0503020204020204" pitchFamily="34" charset="-122"/>
                <a:ea typeface="微软雅黑" panose="020B0503020204020204" pitchFamily="34" charset="-122"/>
              </a:rPr>
              <a:t>WTO</a:t>
            </a:r>
            <a:r>
              <a:rPr lang="zh-CN" altLang="en-US" sz="2600" dirty="0">
                <a:latin typeface="微软雅黑" panose="020B0503020204020204" pitchFamily="34" charset="-122"/>
                <a:ea typeface="微软雅黑" panose="020B0503020204020204" pitchFamily="34" charset="-122"/>
              </a:rPr>
              <a:t>临时措施规定冲突</a:t>
            </a:r>
            <a:endParaRPr lang="en-US" altLang="zh-CN" sz="2600" dirty="0">
              <a:latin typeface="微软雅黑" panose="020B0503020204020204" pitchFamily="34" charset="-122"/>
              <a:ea typeface="微软雅黑" panose="020B0503020204020204" pitchFamily="34" charset="-122"/>
            </a:endParaRPr>
          </a:p>
          <a:p>
            <a:pPr lvl="1"/>
            <a:r>
              <a:rPr lang="zh-CN" altLang="en-US" sz="2600" dirty="0">
                <a:latin typeface="微软雅黑" panose="020B0503020204020204" pitchFamily="34" charset="-122"/>
                <a:ea typeface="微软雅黑" panose="020B0503020204020204" pitchFamily="34" charset="-122"/>
              </a:rPr>
              <a:t>利益：</a:t>
            </a:r>
            <a:r>
              <a:rPr lang="zh-CN" altLang="en-US" sz="2600" b="1" dirty="0">
                <a:solidFill>
                  <a:srgbClr val="FF0000"/>
                </a:solidFill>
                <a:latin typeface="微软雅黑" panose="020B0503020204020204" pitchFamily="34" charset="-122"/>
                <a:ea typeface="微软雅黑" panose="020B0503020204020204" pitchFamily="34" charset="-122"/>
              </a:rPr>
              <a:t>调查期</a:t>
            </a:r>
            <a:r>
              <a:rPr lang="en-US" altLang="zh-CN" sz="2600" b="1" dirty="0">
                <a:solidFill>
                  <a:srgbClr val="FF0000"/>
                </a:solidFill>
                <a:latin typeface="微软雅黑" panose="020B0503020204020204" pitchFamily="34" charset="-122"/>
                <a:ea typeface="微软雅黑" panose="020B0503020204020204" pitchFamily="34" charset="-122"/>
              </a:rPr>
              <a:t>3000</a:t>
            </a:r>
            <a:r>
              <a:rPr lang="zh-CN" altLang="en-US" sz="2600" b="1" dirty="0">
                <a:solidFill>
                  <a:srgbClr val="FF0000"/>
                </a:solidFill>
                <a:latin typeface="微软雅黑" panose="020B0503020204020204" pitchFamily="34" charset="-122"/>
                <a:ea typeface="微软雅黑" panose="020B0503020204020204" pitchFamily="34" charset="-122"/>
              </a:rPr>
              <a:t>吨</a:t>
            </a:r>
            <a:r>
              <a:rPr lang="en-US" altLang="zh-CN" sz="2600" b="1" dirty="0">
                <a:solidFill>
                  <a:srgbClr val="FF0000"/>
                </a:solidFill>
                <a:latin typeface="微软雅黑" panose="020B0503020204020204" pitchFamily="34" charset="-122"/>
                <a:ea typeface="微软雅黑" panose="020B0503020204020204" pitchFamily="34" charset="-122"/>
              </a:rPr>
              <a:t>——</a:t>
            </a:r>
            <a:r>
              <a:rPr lang="zh-CN" altLang="en-US" sz="2600" b="1" dirty="0">
                <a:solidFill>
                  <a:srgbClr val="FF0000"/>
                </a:solidFill>
                <a:latin typeface="微软雅黑" panose="020B0503020204020204" pitchFamily="34" charset="-122"/>
                <a:ea typeface="微软雅黑" panose="020B0503020204020204" pitchFamily="34" charset="-122"/>
              </a:rPr>
              <a:t>无税期清关</a:t>
            </a:r>
            <a:r>
              <a:rPr lang="en-US" altLang="zh-CN" sz="2600" b="1" dirty="0">
                <a:solidFill>
                  <a:srgbClr val="FF0000"/>
                </a:solidFill>
                <a:latin typeface="微软雅黑" panose="020B0503020204020204" pitchFamily="34" charset="-122"/>
                <a:ea typeface="微软雅黑" panose="020B0503020204020204" pitchFamily="34" charset="-122"/>
              </a:rPr>
              <a:t>15000</a:t>
            </a:r>
            <a:r>
              <a:rPr lang="zh-CN" altLang="en-US" sz="2600" b="1" dirty="0">
                <a:solidFill>
                  <a:srgbClr val="FF0000"/>
                </a:solidFill>
                <a:latin typeface="微软雅黑" panose="020B0503020204020204" pitchFamily="34" charset="-122"/>
                <a:ea typeface="微软雅黑" panose="020B0503020204020204" pitchFamily="34" charset="-122"/>
              </a:rPr>
              <a:t>吨</a:t>
            </a:r>
            <a:endParaRPr lang="en-US" altLang="zh-CN" sz="2600" b="1" dirty="0">
              <a:solidFill>
                <a:srgbClr val="FF0000"/>
              </a:solidFill>
              <a:latin typeface="微软雅黑" panose="020B0503020204020204" pitchFamily="34" charset="-122"/>
              <a:ea typeface="微软雅黑" panose="020B0503020204020204" pitchFamily="34" charset="-122"/>
            </a:endParaRPr>
          </a:p>
          <a:p>
            <a:pPr lvl="1"/>
            <a:r>
              <a:rPr lang="zh-CN" altLang="en-US" sz="2600" b="1" dirty="0">
                <a:solidFill>
                  <a:srgbClr val="005E82"/>
                </a:solidFill>
                <a:latin typeface="微软雅黑" panose="020B0503020204020204" pitchFamily="34" charset="-122"/>
                <a:ea typeface="微软雅黑" panose="020B0503020204020204" pitchFamily="34" charset="-122"/>
              </a:rPr>
              <a:t>合规利益：评估和预判无税期起止时间</a:t>
            </a:r>
          </a:p>
          <a:p>
            <a:r>
              <a:rPr lang="zh-CN" altLang="en-US" sz="2800" b="1" dirty="0">
                <a:latin typeface="微软雅黑" panose="020B0503020204020204" pitchFamily="34" charset="-122"/>
                <a:ea typeface="微软雅黑" panose="020B0503020204020204" pitchFamily="34" charset="-122"/>
              </a:rPr>
              <a:t>年度复审的</a:t>
            </a:r>
            <a:r>
              <a:rPr lang="en-US" altLang="zh-CN" sz="2800" b="1" dirty="0">
                <a:latin typeface="微软雅黑" panose="020B0503020204020204" pitchFamily="34" charset="-122"/>
                <a:ea typeface="微软雅黑" panose="020B0503020204020204" pitchFamily="34" charset="-122"/>
              </a:rPr>
              <a:t>CEP</a:t>
            </a:r>
            <a:r>
              <a:rPr lang="zh-CN" altLang="en-US" sz="2800" b="1" dirty="0">
                <a:latin typeface="微软雅黑" panose="020B0503020204020204" pitchFamily="34" charset="-122"/>
                <a:ea typeface="微软雅黑" panose="020B0503020204020204" pitchFamily="34" charset="-122"/>
              </a:rPr>
              <a:t>降税模式</a:t>
            </a:r>
            <a:endParaRPr lang="en-US" altLang="zh-CN" sz="2800" b="1" dirty="0">
              <a:latin typeface="微软雅黑" panose="020B0503020204020204" pitchFamily="34" charset="-122"/>
              <a:ea typeface="微软雅黑" panose="020B0503020204020204" pitchFamily="34" charset="-122"/>
            </a:endParaRPr>
          </a:p>
          <a:p>
            <a:pPr lvl="1"/>
            <a:r>
              <a:rPr lang="zh-CN" altLang="en-US" sz="2600" dirty="0">
                <a:latin typeface="微软雅黑" panose="020B0503020204020204" pitchFamily="34" charset="-122"/>
                <a:ea typeface="微软雅黑" panose="020B0503020204020204" pitchFamily="34" charset="-122"/>
              </a:rPr>
              <a:t>性质：改变贸易模式，降低复审税负。</a:t>
            </a:r>
            <a:endParaRPr lang="en-US" altLang="zh-CN" sz="2600" dirty="0">
              <a:latin typeface="微软雅黑" panose="020B0503020204020204" pitchFamily="34" charset="-122"/>
              <a:ea typeface="微软雅黑" panose="020B0503020204020204" pitchFamily="34" charset="-122"/>
            </a:endParaRPr>
          </a:p>
          <a:p>
            <a:pPr lvl="1"/>
            <a:r>
              <a:rPr lang="zh-CN" altLang="en-US" sz="2600" dirty="0">
                <a:latin typeface="微软雅黑" panose="020B0503020204020204" pitchFamily="34" charset="-122"/>
                <a:ea typeface="微软雅黑" panose="020B0503020204020204" pitchFamily="34" charset="-122"/>
              </a:rPr>
              <a:t>原因：美国附加关税税基核定不排除</a:t>
            </a:r>
            <a:endParaRPr lang="en-US" altLang="zh-CN" sz="2600" dirty="0">
              <a:latin typeface="微软雅黑" panose="020B0503020204020204" pitchFamily="34" charset="-122"/>
              <a:ea typeface="微软雅黑" panose="020B0503020204020204" pitchFamily="34" charset="-122"/>
            </a:endParaRPr>
          </a:p>
          <a:p>
            <a:pPr lvl="1"/>
            <a:r>
              <a:rPr lang="zh-CN" altLang="en-US" sz="2600" dirty="0">
                <a:latin typeface="微软雅黑" panose="020B0503020204020204" pitchFamily="34" charset="-122"/>
                <a:ea typeface="微软雅黑" panose="020B0503020204020204" pitchFamily="34" charset="-122"/>
              </a:rPr>
              <a:t>利益：正常价值和最终出口价格不变情况下，降低税率，退返税金</a:t>
            </a:r>
            <a:endParaRPr lang="en-US" altLang="zh-CN" sz="2600" dirty="0">
              <a:latin typeface="微软雅黑" panose="020B0503020204020204" pitchFamily="34" charset="-122"/>
              <a:ea typeface="微软雅黑" panose="020B0503020204020204" pitchFamily="34" charset="-122"/>
            </a:endParaRPr>
          </a:p>
          <a:p>
            <a:pPr lvl="1"/>
            <a:r>
              <a:rPr lang="zh-CN" altLang="en-US" sz="2600" b="1" dirty="0">
                <a:solidFill>
                  <a:srgbClr val="005E82"/>
                </a:solidFill>
                <a:latin typeface="微软雅黑" panose="020B0503020204020204" pitchFamily="34" charset="-122"/>
                <a:ea typeface="微软雅黑" panose="020B0503020204020204" pitchFamily="34" charset="-122"/>
              </a:rPr>
              <a:t>合规利益：选择合适产品，调整销售模式，评估出口价格</a:t>
            </a:r>
          </a:p>
          <a:p>
            <a:endParaRPr lang="zh-CN" altLang="en-US" sz="28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98590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sz="half" idx="1"/>
          </p:nvPr>
        </p:nvSpPr>
        <p:spPr>
          <a:xfrm>
            <a:off x="1878310" y="1765381"/>
            <a:ext cx="7514461" cy="2880578"/>
          </a:xfrm>
        </p:spPr>
        <p:txBody>
          <a:bodyPr/>
          <a:lstStyle/>
          <a:p>
            <a:r>
              <a:rPr lang="zh-CN" altLang="en-US" sz="36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中美贸易争端及原因</a:t>
            </a:r>
            <a:endParaRPr lang="en-US" altLang="zh-CN" sz="36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r>
              <a:rPr lang="zh-CN" altLang="en-US" sz="36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美国的贸易救济体系</a:t>
            </a:r>
            <a:endParaRPr lang="en-US" altLang="zh-CN" sz="36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r>
              <a:rPr lang="en-US" altLang="zh-CN" sz="36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301</a:t>
            </a:r>
            <a:r>
              <a:rPr lang="zh-CN" altLang="en-US" sz="36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征税产品排除及评论</a:t>
            </a:r>
            <a:endParaRPr lang="en-US" altLang="zh-CN" sz="36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r>
              <a:rPr lang="zh-CN" altLang="en-US" sz="36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中国企业的贸易利益维护</a:t>
            </a:r>
            <a:endParaRPr lang="en-US" altLang="zh-CN" sz="36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15" name="Title 14"/>
          <p:cNvSpPr>
            <a:spLocks noGrp="1"/>
          </p:cNvSpPr>
          <p:nvPr>
            <p:ph type="title"/>
          </p:nvPr>
        </p:nvSpPr>
        <p:spPr>
          <a:xfrm>
            <a:off x="1686143" y="763806"/>
            <a:ext cx="8818188" cy="873828"/>
          </a:xfrm>
        </p:spPr>
        <p:txBody>
          <a:bodyPr/>
          <a:lstStyle/>
          <a:p>
            <a:r>
              <a:rPr lang="zh-CN" altLang="en-US" sz="4400" dirty="0">
                <a:latin typeface="微软雅黑" panose="020B0503020204020204" pitchFamily="34" charset="-122"/>
                <a:ea typeface="微软雅黑" panose="020B0503020204020204" pitchFamily="34" charset="-122"/>
              </a:rPr>
              <a:t>内容要点</a:t>
            </a:r>
          </a:p>
        </p:txBody>
      </p:sp>
      <p:sp>
        <p:nvSpPr>
          <p:cNvPr id="4" name="Date Placeholder 3"/>
          <p:cNvSpPr>
            <a:spLocks noGrp="1"/>
          </p:cNvSpPr>
          <p:nvPr>
            <p:ph type="dt" sz="half" idx="17"/>
          </p:nvPr>
        </p:nvSpPr>
        <p:spPr/>
        <p:txBody>
          <a:bodyPr/>
          <a:lstStyle/>
          <a:p>
            <a:r>
              <a:rPr lang="en-US" altLang="zh-CN" dirty="0"/>
              <a:t>2020</a:t>
            </a:r>
            <a:r>
              <a:rPr lang="zh-CN" altLang="en-US" dirty="0"/>
              <a:t>年</a:t>
            </a:r>
            <a:r>
              <a:rPr lang="en-US" altLang="zh-CN" dirty="0"/>
              <a:t>8</a:t>
            </a:r>
            <a:r>
              <a:rPr lang="zh-CN" altLang="en-US" dirty="0"/>
              <a:t>月</a:t>
            </a:r>
            <a:r>
              <a:rPr lang="en-US" altLang="zh-CN" dirty="0"/>
              <a:t>13</a:t>
            </a:r>
            <a:r>
              <a:rPr lang="zh-CN" altLang="en-US" dirty="0"/>
              <a:t>日</a:t>
            </a:r>
            <a:r>
              <a:rPr lang="en-US" altLang="zh-CN" dirty="0"/>
              <a:t>. </a:t>
            </a:r>
            <a:endParaRPr lang="zh-CN" altLang="en-US" dirty="0"/>
          </a:p>
        </p:txBody>
      </p:sp>
      <p:sp>
        <p:nvSpPr>
          <p:cNvPr id="2" name="Slide Number Placeholder 1"/>
          <p:cNvSpPr>
            <a:spLocks noGrp="1"/>
          </p:cNvSpPr>
          <p:nvPr>
            <p:ph type="sldNum" sz="quarter" idx="19"/>
          </p:nvPr>
        </p:nvSpPr>
        <p:spPr/>
        <p:txBody>
          <a:bodyPr/>
          <a:lstStyle/>
          <a:p>
            <a:fld id="{D34DACC3-9742-4940-92E6-4CAB853A3218}" type="slidenum">
              <a:rPr lang="en-US" altLang="zh-CN" smtClean="0"/>
              <a:pPr/>
              <a:t>3</a:t>
            </a:fld>
            <a:endParaRPr lang="zh-CN" altLang="en-US" dirty="0"/>
          </a:p>
        </p:txBody>
      </p:sp>
      <p:sp>
        <p:nvSpPr>
          <p:cNvPr id="7" name="Footer Placeholder 165">
            <a:extLst>
              <a:ext uri="{FF2B5EF4-FFF2-40B4-BE49-F238E27FC236}">
                <a16:creationId xmlns:a16="http://schemas.microsoft.com/office/drawing/2014/main" id="{D88492C1-B6EF-4331-9AE7-04553AA5137A}"/>
              </a:ext>
            </a:extLst>
          </p:cNvPr>
          <p:cNvSpPr txBox="1">
            <a:spLocks/>
          </p:cNvSpPr>
          <p:nvPr/>
        </p:nvSpPr>
        <p:spPr>
          <a:xfrm>
            <a:off x="6262345" y="6537600"/>
            <a:ext cx="2880000" cy="1440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sz="900" dirty="0"/>
              <a:t>山东省商务厅</a:t>
            </a:r>
          </a:p>
        </p:txBody>
      </p:sp>
    </p:spTree>
    <p:extLst>
      <p:ext uri="{BB962C8B-B14F-4D97-AF65-F5344CB8AC3E}">
        <p14:creationId xmlns:p14="http://schemas.microsoft.com/office/powerpoint/2010/main" val="29411843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2557660" y="538409"/>
            <a:ext cx="7527634" cy="532023"/>
          </a:xfrm>
        </p:spPr>
        <p:txBody>
          <a:bodyPr/>
          <a:lstStyle/>
          <a:p>
            <a:r>
              <a:rPr lang="zh-CN" altLang="en-US" sz="3600" dirty="0">
                <a:latin typeface="微软雅黑" panose="020B0503020204020204" pitchFamily="34" charset="-122"/>
                <a:ea typeface="微软雅黑" panose="020B0503020204020204" pitchFamily="34" charset="-122"/>
                <a:cs typeface="Arial Unicode MS" panose="020B0604020202020204" pitchFamily="34" charset="-122"/>
              </a:rPr>
              <a:t>业务公众号：</a:t>
            </a:r>
            <a:r>
              <a:rPr lang="en-US" altLang="zh-CN" sz="3600" dirty="0">
                <a:latin typeface="微软雅黑" panose="020B0503020204020204" pitchFamily="34" charset="-122"/>
                <a:ea typeface="微软雅黑" panose="020B0503020204020204" pitchFamily="34" charset="-122"/>
                <a:cs typeface="Arial Unicode MS" panose="020B0604020202020204" pitchFamily="34" charset="-122"/>
              </a:rPr>
              <a:t>301</a:t>
            </a:r>
            <a:r>
              <a:rPr lang="zh-CN" altLang="en-US" sz="3600" dirty="0">
                <a:latin typeface="微软雅黑" panose="020B0503020204020204" pitchFamily="34" charset="-122"/>
                <a:ea typeface="微软雅黑" panose="020B0503020204020204" pitchFamily="34" charset="-122"/>
                <a:cs typeface="Arial Unicode MS" panose="020B0604020202020204" pitchFamily="34" charset="-122"/>
              </a:rPr>
              <a:t>征税信息查询系统</a:t>
            </a:r>
          </a:p>
        </p:txBody>
      </p:sp>
      <p:sp>
        <p:nvSpPr>
          <p:cNvPr id="4" name="Date Placeholder 3"/>
          <p:cNvSpPr>
            <a:spLocks noGrp="1"/>
          </p:cNvSpPr>
          <p:nvPr>
            <p:ph type="dt" sz="half" idx="17"/>
          </p:nvPr>
        </p:nvSpPr>
        <p:spPr/>
        <p:txBody>
          <a:bodyPr/>
          <a:lstStyle/>
          <a:p>
            <a:r>
              <a:rPr lang="en-US" altLang="zh-CN" dirty="0"/>
              <a:t>2020</a:t>
            </a:r>
            <a:r>
              <a:rPr lang="zh-CN" altLang="en-US" dirty="0"/>
              <a:t>年</a:t>
            </a:r>
            <a:r>
              <a:rPr lang="en-US" altLang="zh-CN" dirty="0"/>
              <a:t>8</a:t>
            </a:r>
            <a:r>
              <a:rPr lang="zh-CN" altLang="en-US" dirty="0"/>
              <a:t>月</a:t>
            </a:r>
            <a:r>
              <a:rPr lang="en-US" altLang="zh-CN" dirty="0"/>
              <a:t>13</a:t>
            </a:r>
            <a:r>
              <a:rPr lang="zh-CN" altLang="en-US" dirty="0"/>
              <a:t>日</a:t>
            </a:r>
          </a:p>
        </p:txBody>
      </p:sp>
      <p:sp>
        <p:nvSpPr>
          <p:cNvPr id="24" name="Footer Placeholder 23"/>
          <p:cNvSpPr>
            <a:spLocks noGrp="1"/>
          </p:cNvSpPr>
          <p:nvPr>
            <p:ph type="ftr" sz="quarter" idx="18"/>
          </p:nvPr>
        </p:nvSpPr>
        <p:spPr/>
        <p:txBody>
          <a:bodyPr/>
          <a:lstStyle/>
          <a:p>
            <a:r>
              <a:rPr lang="zh-CN" altLang="en-US" dirty="0"/>
              <a:t>山东省商务厅</a:t>
            </a:r>
          </a:p>
        </p:txBody>
      </p:sp>
      <p:sp>
        <p:nvSpPr>
          <p:cNvPr id="2" name="Slide Number Placeholder 1"/>
          <p:cNvSpPr>
            <a:spLocks noGrp="1"/>
          </p:cNvSpPr>
          <p:nvPr>
            <p:ph type="sldNum" sz="quarter" idx="19"/>
          </p:nvPr>
        </p:nvSpPr>
        <p:spPr/>
        <p:txBody>
          <a:bodyPr/>
          <a:lstStyle/>
          <a:p>
            <a:fld id="{D34DACC3-9742-4940-92E6-4CAB853A3218}" type="slidenum">
              <a:rPr lang="en-US" altLang="zh-CN" smtClean="0"/>
              <a:pPr/>
              <a:t>30</a:t>
            </a:fld>
            <a:endParaRPr lang="zh-CN" altLang="en-US" dirty="0"/>
          </a:p>
        </p:txBody>
      </p:sp>
      <p:pic>
        <p:nvPicPr>
          <p:cNvPr id="7" name="内容占位符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914390" y="1507016"/>
            <a:ext cx="3494439" cy="3591775"/>
          </a:xfrm>
        </p:spPr>
      </p:pic>
      <p:pic>
        <p:nvPicPr>
          <p:cNvPr id="6" name="内容占位符 5"/>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1666029" y="1255029"/>
            <a:ext cx="4095750" cy="4095750"/>
          </a:xfrm>
        </p:spPr>
      </p:pic>
    </p:spTree>
    <p:extLst>
      <p:ext uri="{BB962C8B-B14F-4D97-AF65-F5344CB8AC3E}">
        <p14:creationId xmlns:p14="http://schemas.microsoft.com/office/powerpoint/2010/main" val="1746029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Text Placeholder 153"/>
          <p:cNvSpPr>
            <a:spLocks noGrp="1"/>
          </p:cNvSpPr>
          <p:nvPr>
            <p:ph type="body" sz="quarter" idx="22"/>
          </p:nvPr>
        </p:nvSpPr>
        <p:spPr/>
        <p:txBody>
          <a:bodyPr/>
          <a:lstStyle/>
          <a:p>
            <a:r>
              <a:rPr lang="en-US" altLang="zh-CN" dirty="0"/>
              <a:t>Thank you</a:t>
            </a:r>
            <a:endParaRPr lang="zh-CN" altLang="en-US" dirty="0"/>
          </a:p>
        </p:txBody>
      </p:sp>
      <p:sp>
        <p:nvSpPr>
          <p:cNvPr id="24" name="Title 23"/>
          <p:cNvSpPr>
            <a:spLocks noGrp="1"/>
          </p:cNvSpPr>
          <p:nvPr>
            <p:ph type="title"/>
          </p:nvPr>
        </p:nvSpPr>
        <p:spPr>
          <a:xfrm>
            <a:off x="1315743" y="538845"/>
            <a:ext cx="4572000" cy="492443"/>
          </a:xfrm>
        </p:spPr>
        <p:txBody>
          <a:bodyPr/>
          <a:lstStyle/>
          <a:p>
            <a:r>
              <a:rPr lang="zh-CN" altLang="en-US" dirty="0">
                <a:latin typeface="微软雅黑" panose="020B0503020204020204" pitchFamily="34" charset="-122"/>
                <a:ea typeface="微软雅黑" panose="020B0503020204020204" pitchFamily="34" charset="-122"/>
              </a:rPr>
              <a:t>谢谢</a:t>
            </a:r>
          </a:p>
        </p:txBody>
      </p:sp>
      <p:sp>
        <p:nvSpPr>
          <p:cNvPr id="5" name="Date Placeholder 4"/>
          <p:cNvSpPr>
            <a:spLocks noGrp="1"/>
          </p:cNvSpPr>
          <p:nvPr>
            <p:ph type="dt" sz="half" idx="13"/>
          </p:nvPr>
        </p:nvSpPr>
        <p:spPr/>
        <p:txBody>
          <a:bodyPr/>
          <a:lstStyle/>
          <a:p>
            <a:r>
              <a:rPr lang="en-US" altLang="zh-CN" dirty="0"/>
              <a:t>2015</a:t>
            </a:r>
            <a:r>
              <a:rPr lang="zh-CN" altLang="en-US" dirty="0"/>
              <a:t>年</a:t>
            </a:r>
            <a:r>
              <a:rPr lang="en-US" altLang="zh-CN" dirty="0"/>
              <a:t>9</a:t>
            </a:r>
            <a:r>
              <a:rPr lang="zh-CN" altLang="en-US" dirty="0"/>
              <a:t>月</a:t>
            </a:r>
            <a:r>
              <a:rPr lang="en-US" altLang="zh-CN" dirty="0"/>
              <a:t>18</a:t>
            </a:r>
            <a:r>
              <a:rPr lang="zh-CN" altLang="en-US" dirty="0"/>
              <a:t>日</a:t>
            </a:r>
          </a:p>
        </p:txBody>
      </p:sp>
      <p:sp>
        <p:nvSpPr>
          <p:cNvPr id="7" name="Slide Number Placeholder 6"/>
          <p:cNvSpPr>
            <a:spLocks noGrp="1"/>
          </p:cNvSpPr>
          <p:nvPr>
            <p:ph type="sldNum" sz="quarter" idx="15"/>
          </p:nvPr>
        </p:nvSpPr>
        <p:spPr/>
        <p:txBody>
          <a:bodyPr/>
          <a:lstStyle/>
          <a:p>
            <a:fld id="{D34DACC3-9742-4940-92E6-4CAB853A3218}" type="slidenum">
              <a:rPr lang="en-US" altLang="zh-CN" smtClean="0"/>
              <a:pPr/>
              <a:t>31</a:t>
            </a:fld>
            <a:endParaRPr lang="zh-CN" altLang="en-US" dirty="0"/>
          </a:p>
        </p:txBody>
      </p:sp>
      <p:sp>
        <p:nvSpPr>
          <p:cNvPr id="127" name="Text Placeholder 126"/>
          <p:cNvSpPr>
            <a:spLocks noGrp="1"/>
          </p:cNvSpPr>
          <p:nvPr>
            <p:ph type="body" sz="quarter" idx="16"/>
          </p:nvPr>
        </p:nvSpPr>
        <p:spPr>
          <a:xfrm>
            <a:off x="1315743" y="1463923"/>
            <a:ext cx="4572001" cy="1686067"/>
          </a:xfrm>
        </p:spPr>
        <p:txBody>
          <a:bodyPr/>
          <a:lstStyle/>
          <a:p>
            <a:r>
              <a:rPr lang="zh-CN" altLang="en-US" dirty="0"/>
              <a:t>中国</a:t>
            </a:r>
            <a:endParaRPr lang="en-US" altLang="zh-CN" dirty="0"/>
          </a:p>
          <a:p>
            <a:r>
              <a:rPr lang="zh-CN" altLang="zh-CN" dirty="0"/>
              <a:t>北京市</a:t>
            </a:r>
            <a:endParaRPr lang="en-US" altLang="zh-CN" dirty="0"/>
          </a:p>
          <a:p>
            <a:r>
              <a:rPr lang="zh-CN" altLang="zh-CN" dirty="0"/>
              <a:t>朝阳区东大桥路</a:t>
            </a:r>
            <a:r>
              <a:rPr lang="en-US" altLang="zh-CN" dirty="0"/>
              <a:t>9</a:t>
            </a:r>
            <a:r>
              <a:rPr lang="zh-CN" altLang="zh-CN" dirty="0"/>
              <a:t>号</a:t>
            </a:r>
            <a:endParaRPr lang="en-US" altLang="zh-CN" dirty="0"/>
          </a:p>
          <a:p>
            <a:r>
              <a:rPr lang="zh-CN" altLang="zh-CN" dirty="0"/>
              <a:t>侨福芳草地</a:t>
            </a:r>
            <a:r>
              <a:rPr lang="en-US" altLang="zh-CN" dirty="0"/>
              <a:t>D</a:t>
            </a:r>
            <a:r>
              <a:rPr lang="zh-CN" altLang="zh-CN" dirty="0"/>
              <a:t>座</a:t>
            </a:r>
            <a:r>
              <a:rPr lang="en-US" altLang="zh-CN" dirty="0"/>
              <a:t>7</a:t>
            </a:r>
            <a:r>
              <a:rPr lang="zh-CN" altLang="zh-CN" dirty="0"/>
              <a:t>层</a:t>
            </a:r>
            <a:endParaRPr lang="en-US" altLang="zh-CN" dirty="0"/>
          </a:p>
          <a:p>
            <a:r>
              <a:rPr lang="zh-CN" altLang="zh-CN" dirty="0"/>
              <a:t>邮编：</a:t>
            </a:r>
            <a:r>
              <a:rPr lang="en-US" altLang="zh-CN" dirty="0"/>
              <a:t>100020</a:t>
            </a:r>
          </a:p>
        </p:txBody>
      </p:sp>
      <p:sp>
        <p:nvSpPr>
          <p:cNvPr id="33" name="Text Placeholder 32"/>
          <p:cNvSpPr>
            <a:spLocks noGrp="1"/>
          </p:cNvSpPr>
          <p:nvPr>
            <p:ph type="body" sz="quarter" idx="18"/>
          </p:nvPr>
        </p:nvSpPr>
        <p:spPr>
          <a:xfrm>
            <a:off x="1315743" y="5979248"/>
            <a:ext cx="3499200" cy="442040"/>
          </a:xfrm>
        </p:spPr>
        <p:txBody>
          <a:bodyPr/>
          <a:lstStyle/>
          <a:p>
            <a:pPr marL="0" lvl="1" indent="0">
              <a:lnSpc>
                <a:spcPts val="700"/>
              </a:lnSpc>
              <a:spcBef>
                <a:spcPts val="0"/>
              </a:spcBef>
              <a:buClr>
                <a:schemeClr val="bg1"/>
              </a:buClr>
              <a:buNone/>
              <a:defRPr/>
            </a:pPr>
            <a:r>
              <a:rPr lang="en-US" altLang="zh-CN" sz="650" dirty="0"/>
              <a:t>© 2015</a:t>
            </a:r>
            <a:r>
              <a:rPr lang="zh-CN" altLang="en-US" sz="650" dirty="0"/>
              <a:t>年</a:t>
            </a:r>
            <a:r>
              <a:rPr lang="ja-JP" altLang="en-US" sz="650" dirty="0"/>
              <a:t>大成</a:t>
            </a:r>
            <a:r>
              <a:rPr lang="en-US" altLang="zh-CN" sz="650" dirty="0"/>
              <a:t> </a:t>
            </a:r>
            <a:r>
              <a:rPr lang="zh-CN" altLang="en-US" sz="650" dirty="0"/>
              <a:t>。大成是一家全球性律师事务所，通过其成员律所及关联机构服务全球客户。本文件并非意在提供法律或其他意见，阁下不得基于本文件内容采取或不采取任何行动。我们基于阁下愿意保守保密协议而发送此文件给您，如果您给我们发送机密文件但未做申明，我们有可能会作为他用。 法律声明请浏览 </a:t>
            </a:r>
            <a:r>
              <a:rPr lang="en-US" altLang="zh-CN" sz="650" dirty="0"/>
              <a:t>dentons.com.</a:t>
            </a:r>
            <a:endParaRPr lang="zh-CN" altLang="en-US" sz="650" dirty="0"/>
          </a:p>
        </p:txBody>
      </p:sp>
      <p:sp>
        <p:nvSpPr>
          <p:cNvPr id="42" name="Text Placeholder 41"/>
          <p:cNvSpPr>
            <a:spLocks noGrp="1"/>
          </p:cNvSpPr>
          <p:nvPr>
            <p:ph type="body" sz="quarter" idx="19"/>
          </p:nvPr>
        </p:nvSpPr>
        <p:spPr>
          <a:xfrm>
            <a:off x="5695112" y="6058773"/>
            <a:ext cx="4604587" cy="442040"/>
          </a:xfrm>
        </p:spPr>
        <p:txBody>
          <a:bodyPr/>
          <a:lstStyle/>
          <a:p>
            <a:r>
              <a:rPr lang="en-US" altLang="zh-CN" dirty="0"/>
              <a:t>© 2015 </a:t>
            </a:r>
            <a:r>
              <a:rPr lang="en-US" altLang="zh-CN" dirty="0" err="1"/>
              <a:t>Dentons</a:t>
            </a:r>
            <a:r>
              <a:rPr lang="en-US" altLang="zh-CN" dirty="0"/>
              <a:t>. </a:t>
            </a:r>
            <a:r>
              <a:rPr lang="en-US" altLang="zh-CN" dirty="0" err="1"/>
              <a:t>Dentons</a:t>
            </a:r>
            <a:r>
              <a:rPr lang="zh-CN" altLang="en-US" dirty="0"/>
              <a:t> </a:t>
            </a:r>
            <a:r>
              <a:rPr lang="en-US" altLang="zh-CN" dirty="0"/>
              <a:t>is a global legal practice providing client services worldwide through its member firms and affiliates. This document is not designed to provide legal or other advice and you should not take, or refrain from taking, action based on its content. We are providing information to you on the basis you agree to keep it confidential. If you give us confidential information but do not instruct or retain us, we may act for another client on any matter to which that confidential information may be relevant.  Please see dentons.com for Legal Notices.</a:t>
            </a:r>
            <a:endParaRPr lang="zh-CN" altLang="en-US" dirty="0"/>
          </a:p>
        </p:txBody>
      </p:sp>
      <p:sp>
        <p:nvSpPr>
          <p:cNvPr id="276" name="Footer Placeholder 275"/>
          <p:cNvSpPr>
            <a:spLocks noGrp="1"/>
          </p:cNvSpPr>
          <p:nvPr>
            <p:ph type="ftr" sz="quarter" idx="14"/>
          </p:nvPr>
        </p:nvSpPr>
        <p:spPr/>
        <p:txBody>
          <a:bodyPr/>
          <a:lstStyle/>
          <a:p>
            <a:r>
              <a:rPr lang="en-US" altLang="zh-CN" noProof="0" dirty="0"/>
              <a:t>30/10/2015</a:t>
            </a:r>
            <a:endParaRPr lang="zh-CN" altLang="en-US" noProof="0" dirty="0"/>
          </a:p>
        </p:txBody>
      </p:sp>
      <p:sp>
        <p:nvSpPr>
          <p:cNvPr id="14" name="Text Placeholder 56"/>
          <p:cNvSpPr>
            <a:spLocks noGrp="1"/>
          </p:cNvSpPr>
          <p:nvPr>
            <p:ph type="body" sz="quarter" idx="21"/>
          </p:nvPr>
        </p:nvSpPr>
        <p:spPr>
          <a:xfrm>
            <a:off x="5746800" y="1603375"/>
            <a:ext cx="3430800" cy="1513312"/>
          </a:xfrm>
        </p:spPr>
        <p:txBody>
          <a:bodyPr/>
          <a:lstStyle/>
          <a:p>
            <a:r>
              <a:rPr lang="en-US" altLang="zh-CN" dirty="0"/>
              <a:t>7/F, Building D</a:t>
            </a:r>
          </a:p>
          <a:p>
            <a:r>
              <a:rPr lang="en-US" altLang="zh-CN" dirty="0"/>
              <a:t>Parkview Green </a:t>
            </a:r>
            <a:r>
              <a:rPr lang="en-US" altLang="zh-CN" dirty="0" err="1"/>
              <a:t>FangCaoDi</a:t>
            </a:r>
            <a:endParaRPr lang="en-US" altLang="zh-CN" dirty="0"/>
          </a:p>
          <a:p>
            <a:r>
              <a:rPr lang="en-US" altLang="zh-CN" dirty="0"/>
              <a:t>No.9, </a:t>
            </a:r>
            <a:r>
              <a:rPr lang="en-US" altLang="zh-CN" dirty="0" err="1"/>
              <a:t>Dongdaqiao</a:t>
            </a:r>
            <a:r>
              <a:rPr lang="en-US" altLang="zh-CN" dirty="0"/>
              <a:t> Road </a:t>
            </a:r>
          </a:p>
          <a:p>
            <a:r>
              <a:rPr lang="en-US" altLang="zh-CN" dirty="0"/>
              <a:t>Chaoyang District</a:t>
            </a:r>
          </a:p>
          <a:p>
            <a:r>
              <a:rPr lang="en-US" altLang="zh-CN" dirty="0"/>
              <a:t>100020, Beijing, China</a:t>
            </a:r>
          </a:p>
        </p:txBody>
      </p:sp>
      <p:sp>
        <p:nvSpPr>
          <p:cNvPr id="16" name="Text Placeholder 31"/>
          <p:cNvSpPr>
            <a:spLocks noGrp="1"/>
          </p:cNvSpPr>
          <p:nvPr>
            <p:ph type="body" sz="quarter" idx="17"/>
          </p:nvPr>
        </p:nvSpPr>
        <p:spPr>
          <a:xfrm>
            <a:off x="1315743" y="3713494"/>
            <a:ext cx="3638987" cy="2147880"/>
          </a:xfrm>
        </p:spPr>
        <p:txBody>
          <a:bodyPr/>
          <a:lstStyle/>
          <a:p>
            <a:r>
              <a:rPr lang="zh-CN" altLang="en-US" dirty="0"/>
              <a:t>大成是世界上第一家全球多中心的律师事务所，坚持超越自我，以客户需求为中心，始终如一地提供专业、全面、及时、高效的服务，荣膺“</a:t>
            </a:r>
            <a:r>
              <a:rPr lang="en-US" altLang="zh-CN" dirty="0" err="1"/>
              <a:t>Acritas</a:t>
            </a:r>
            <a:r>
              <a:rPr lang="en-US" altLang="zh-CN" dirty="0"/>
              <a:t> 2015</a:t>
            </a:r>
            <a:r>
              <a:rPr lang="zh-CN" altLang="en-US" dirty="0"/>
              <a:t>全球顶尖</a:t>
            </a:r>
            <a:r>
              <a:rPr lang="en-US" altLang="zh-CN" dirty="0"/>
              <a:t>20</a:t>
            </a:r>
            <a:r>
              <a:rPr lang="zh-CN" altLang="en-US" dirty="0"/>
              <a:t>家精英品牌律所”称号。</a:t>
            </a:r>
            <a:br>
              <a:rPr lang="zh-CN" altLang="en-US" dirty="0"/>
            </a:br>
            <a:r>
              <a:rPr lang="zh-CN" altLang="en-US" dirty="0"/>
              <a:t>我们知道，深谙本地文化对于达成交易、解决纠纷以及化解商业风险都至关重要，这促使我们深入客户业务所在的各个地区，让客户保持竞争优势。大成</a:t>
            </a:r>
            <a:r>
              <a:rPr lang="en-US" altLang="zh-CN" dirty="0"/>
              <a:t>--</a:t>
            </a:r>
            <a:r>
              <a:rPr lang="zh-CN" altLang="en-US" dirty="0"/>
              <a:t>全球最大的律师事务所</a:t>
            </a:r>
            <a:r>
              <a:rPr lang="en-US" altLang="zh-CN" dirty="0"/>
              <a:t>--</a:t>
            </a:r>
            <a:r>
              <a:rPr lang="zh-CN" altLang="en-US" dirty="0"/>
              <a:t>全球服务团队现在更加灵活，在遍及全球</a:t>
            </a:r>
            <a:r>
              <a:rPr lang="en-US" altLang="zh-CN" dirty="0"/>
              <a:t>50</a:t>
            </a:r>
            <a:r>
              <a:rPr lang="zh-CN" altLang="en-US" dirty="0"/>
              <a:t>多个国家超过</a:t>
            </a:r>
            <a:r>
              <a:rPr lang="en-US" altLang="zh-CN" dirty="0"/>
              <a:t>125</a:t>
            </a:r>
            <a:r>
              <a:rPr lang="zh-CN" altLang="en-US" dirty="0"/>
              <a:t>个地区，为个人及公共客户提供量身定制的解决方案，满足客户在本地、本国及全球的法律服务需要。</a:t>
            </a:r>
            <a:br>
              <a:rPr lang="zh-CN" altLang="en-US" dirty="0"/>
            </a:br>
            <a:endParaRPr lang="zh-CN" altLang="en-US" dirty="0"/>
          </a:p>
        </p:txBody>
      </p:sp>
      <p:sp>
        <p:nvSpPr>
          <p:cNvPr id="18" name="Text Placeholder 42"/>
          <p:cNvSpPr>
            <a:spLocks noGrp="1"/>
          </p:cNvSpPr>
          <p:nvPr>
            <p:ph type="body" sz="quarter" idx="20"/>
          </p:nvPr>
        </p:nvSpPr>
        <p:spPr>
          <a:xfrm>
            <a:off x="5695111" y="3640108"/>
            <a:ext cx="4655174" cy="1671300"/>
          </a:xfrm>
        </p:spPr>
        <p:txBody>
          <a:bodyPr/>
          <a:lstStyle/>
          <a:p>
            <a:r>
              <a:rPr lang="en-US" altLang="zh-CN" dirty="0" err="1"/>
              <a:t>Dentons</a:t>
            </a:r>
            <a:r>
              <a:rPr lang="en-US" altLang="zh-CN" dirty="0"/>
              <a:t> is the world's first polycentric global law firm. A top 20 firm on the </a:t>
            </a:r>
            <a:r>
              <a:rPr lang="en-US" altLang="zh-CN" dirty="0" err="1"/>
              <a:t>Acritas</a:t>
            </a:r>
            <a:r>
              <a:rPr lang="en-US" altLang="zh-CN" dirty="0"/>
              <a:t> 2015 Global Elite Brand Index, the Firm is committed to challenging the status quo in delivering consistent and uncompromising quality and value in new and inventive ways.</a:t>
            </a:r>
            <a:br>
              <a:rPr lang="en-US" altLang="zh-CN" dirty="0"/>
            </a:br>
            <a:r>
              <a:rPr lang="en-US" altLang="zh-CN" dirty="0"/>
              <a:t>Driven to provide clients a competitive edge, and connected to the communities where its clients want to do business, </a:t>
            </a:r>
            <a:r>
              <a:rPr lang="en-US" altLang="zh-CN" dirty="0" err="1"/>
              <a:t>Dentons</a:t>
            </a:r>
            <a:r>
              <a:rPr lang="en-US" altLang="zh-CN" dirty="0"/>
              <a:t> knows that understanding local cultures is crucial to successfully completing a deal, resolving a dispute or solving a business challenge. Now the world's largest law firm, </a:t>
            </a:r>
            <a:r>
              <a:rPr lang="en-US" altLang="zh-CN" dirty="0" err="1"/>
              <a:t>Dentons</a:t>
            </a:r>
            <a:r>
              <a:rPr lang="en-US" altLang="zh-CN" dirty="0"/>
              <a:t>' global team builds agile, tailored solutions to meet the local, national and global needs of private and public clients of any size in more than 125 locations serving 50-plus countries.</a:t>
            </a:r>
            <a:br>
              <a:rPr lang="en-US" altLang="zh-CN" dirty="0"/>
            </a:br>
            <a:r>
              <a:rPr lang="en-US" altLang="zh-CN" dirty="0">
                <a:solidFill>
                  <a:schemeClr val="tx1"/>
                </a:solidFill>
              </a:rPr>
              <a:t>www.dentons.com.</a:t>
            </a:r>
            <a:endParaRPr lang="zh-CN" altLang="en-US" dirty="0">
              <a:solidFill>
                <a:schemeClr val="tx1"/>
              </a:solidFill>
            </a:endParaRPr>
          </a:p>
        </p:txBody>
      </p:sp>
    </p:spTree>
    <p:extLst>
      <p:ext uri="{BB962C8B-B14F-4D97-AF65-F5344CB8AC3E}">
        <p14:creationId xmlns:p14="http://schemas.microsoft.com/office/powerpoint/2010/main" val="1101452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1126734" y="304779"/>
            <a:ext cx="9708389" cy="396000"/>
          </a:xfrm>
        </p:spPr>
        <p:txBody>
          <a:bodyPr/>
          <a:lstStyle/>
          <a:p>
            <a:r>
              <a:rPr lang="zh-CN" altLang="en-US" sz="36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中美贸易争端及原因</a:t>
            </a:r>
            <a:r>
              <a:rPr lang="en-US" altLang="zh-CN" sz="2800" b="0" dirty="0">
                <a:latin typeface="微软雅黑" panose="020B0503020204020204" pitchFamily="34" charset="-122"/>
                <a:ea typeface="微软雅黑" panose="020B0503020204020204" pitchFamily="34" charset="-122"/>
              </a:rPr>
              <a:t>——</a:t>
            </a:r>
            <a:r>
              <a:rPr lang="zh-CN" altLang="en-US" sz="2800" b="0" dirty="0">
                <a:latin typeface="微软雅黑" panose="020B0503020204020204" pitchFamily="34" charset="-122"/>
                <a:ea typeface="微软雅黑" panose="020B0503020204020204" pitchFamily="34" charset="-122"/>
              </a:rPr>
              <a:t>中美贸易战</a:t>
            </a:r>
            <a:endParaRPr lang="zh-CN" altLang="en-US" sz="3600" b="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 name="Date Placeholder 3"/>
          <p:cNvSpPr>
            <a:spLocks noGrp="1"/>
          </p:cNvSpPr>
          <p:nvPr>
            <p:ph type="dt" sz="half" idx="17"/>
          </p:nvPr>
        </p:nvSpPr>
        <p:spPr/>
        <p:txBody>
          <a:bodyPr/>
          <a:lstStyle/>
          <a:p>
            <a:r>
              <a:rPr lang="en-US" altLang="zh-CN" dirty="0"/>
              <a:t>2020</a:t>
            </a:r>
            <a:r>
              <a:rPr lang="zh-CN" altLang="en-US" dirty="0"/>
              <a:t>年</a:t>
            </a:r>
            <a:r>
              <a:rPr lang="en-US" altLang="zh-CN" dirty="0"/>
              <a:t>8</a:t>
            </a:r>
            <a:r>
              <a:rPr lang="zh-CN" altLang="en-US" dirty="0"/>
              <a:t>月</a:t>
            </a:r>
            <a:r>
              <a:rPr lang="en-US" altLang="zh-CN" dirty="0"/>
              <a:t>13</a:t>
            </a:r>
            <a:r>
              <a:rPr lang="zh-CN" altLang="en-US" dirty="0"/>
              <a:t>日</a:t>
            </a:r>
          </a:p>
        </p:txBody>
      </p:sp>
      <p:sp>
        <p:nvSpPr>
          <p:cNvPr id="24" name="Footer Placeholder 23"/>
          <p:cNvSpPr>
            <a:spLocks noGrp="1"/>
          </p:cNvSpPr>
          <p:nvPr>
            <p:ph type="ftr" sz="quarter" idx="18"/>
          </p:nvPr>
        </p:nvSpPr>
        <p:spPr/>
        <p:txBody>
          <a:bodyPr/>
          <a:lstStyle/>
          <a:p>
            <a:r>
              <a:rPr lang="zh-CN" altLang="en-US" dirty="0"/>
              <a:t>山东省商务厅 </a:t>
            </a:r>
          </a:p>
        </p:txBody>
      </p:sp>
      <p:sp>
        <p:nvSpPr>
          <p:cNvPr id="2" name="Slide Number Placeholder 1"/>
          <p:cNvSpPr>
            <a:spLocks noGrp="1"/>
          </p:cNvSpPr>
          <p:nvPr>
            <p:ph type="sldNum" sz="quarter" idx="19"/>
          </p:nvPr>
        </p:nvSpPr>
        <p:spPr/>
        <p:txBody>
          <a:bodyPr/>
          <a:lstStyle/>
          <a:p>
            <a:fld id="{D34DACC3-9742-4940-92E6-4CAB853A3218}" type="slidenum">
              <a:rPr lang="en-US" altLang="zh-CN" smtClean="0"/>
              <a:pPr/>
              <a:t>4</a:t>
            </a:fld>
            <a:endParaRPr lang="zh-CN" altLang="en-US" dirty="0"/>
          </a:p>
        </p:txBody>
      </p:sp>
      <p:pic>
        <p:nvPicPr>
          <p:cNvPr id="8" name="图片 7" descr="图片包含 游戏机&#10;&#10;描述已自动生成">
            <a:extLst>
              <a:ext uri="{FF2B5EF4-FFF2-40B4-BE49-F238E27FC236}">
                <a16:creationId xmlns:a16="http://schemas.microsoft.com/office/drawing/2014/main" id="{85101CDA-D5EC-4E39-8104-76F4F3276CE9}"/>
              </a:ext>
            </a:extLst>
          </p:cNvPr>
          <p:cNvPicPr>
            <a:picLocks noChangeAspect="1"/>
          </p:cNvPicPr>
          <p:nvPr/>
        </p:nvPicPr>
        <p:blipFill>
          <a:blip r:embed="rId3"/>
          <a:stretch>
            <a:fillRect/>
          </a:stretch>
        </p:blipFill>
        <p:spPr>
          <a:xfrm>
            <a:off x="1126734" y="1457282"/>
            <a:ext cx="4919962" cy="4333875"/>
          </a:xfrm>
          <a:prstGeom prst="rect">
            <a:avLst/>
          </a:prstGeom>
        </p:spPr>
      </p:pic>
      <p:pic>
        <p:nvPicPr>
          <p:cNvPr id="10" name="图片 9" descr="手机屏幕截图&#10;&#10;描述已自动生成">
            <a:extLst>
              <a:ext uri="{FF2B5EF4-FFF2-40B4-BE49-F238E27FC236}">
                <a16:creationId xmlns:a16="http://schemas.microsoft.com/office/drawing/2014/main" id="{8E371784-779D-4713-9F69-68E0442B9CEE}"/>
              </a:ext>
            </a:extLst>
          </p:cNvPr>
          <p:cNvPicPr>
            <a:picLocks noChangeAspect="1"/>
          </p:cNvPicPr>
          <p:nvPr/>
        </p:nvPicPr>
        <p:blipFill>
          <a:blip r:embed="rId4"/>
          <a:stretch>
            <a:fillRect/>
          </a:stretch>
        </p:blipFill>
        <p:spPr>
          <a:xfrm>
            <a:off x="6145306" y="1262062"/>
            <a:ext cx="4910418" cy="4333875"/>
          </a:xfrm>
          <a:prstGeom prst="rect">
            <a:avLst/>
          </a:prstGeom>
        </p:spPr>
      </p:pic>
    </p:spTree>
    <p:extLst>
      <p:ext uri="{BB962C8B-B14F-4D97-AF65-F5344CB8AC3E}">
        <p14:creationId xmlns:p14="http://schemas.microsoft.com/office/powerpoint/2010/main" val="2258037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1013254" y="313278"/>
            <a:ext cx="9708389" cy="396000"/>
          </a:xfrm>
        </p:spPr>
        <p:txBody>
          <a:bodyPr/>
          <a:lstStyle/>
          <a:p>
            <a:r>
              <a:rPr lang="zh-CN" altLang="en-US" sz="36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中美贸易争端及原因</a:t>
            </a:r>
            <a:r>
              <a:rPr lang="en-US" altLang="zh-CN" sz="2800" b="0" dirty="0">
                <a:latin typeface="微软雅黑" panose="020B0503020204020204" pitchFamily="34" charset="-122"/>
                <a:ea typeface="微软雅黑" panose="020B0503020204020204" pitchFamily="34" charset="-122"/>
              </a:rPr>
              <a:t>——</a:t>
            </a:r>
            <a:r>
              <a:rPr lang="zh-CN" altLang="en-US" sz="2800" b="0" dirty="0">
                <a:latin typeface="微软雅黑" panose="020B0503020204020204" pitchFamily="34" charset="-122"/>
                <a:ea typeface="微软雅黑" panose="020B0503020204020204" pitchFamily="34" charset="-122"/>
              </a:rPr>
              <a:t>中美贸易战</a:t>
            </a:r>
            <a:endParaRPr lang="zh-CN" altLang="en-US" sz="3600" b="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4" name="Date Placeholder 3"/>
          <p:cNvSpPr>
            <a:spLocks noGrp="1"/>
          </p:cNvSpPr>
          <p:nvPr>
            <p:ph type="dt" sz="half" idx="17"/>
          </p:nvPr>
        </p:nvSpPr>
        <p:spPr/>
        <p:txBody>
          <a:bodyPr/>
          <a:lstStyle/>
          <a:p>
            <a:r>
              <a:rPr lang="en-US" altLang="zh-CN" dirty="0"/>
              <a:t>2020</a:t>
            </a:r>
            <a:r>
              <a:rPr lang="zh-CN" altLang="en-US" dirty="0"/>
              <a:t>年</a:t>
            </a:r>
            <a:r>
              <a:rPr lang="en-US" altLang="zh-CN" dirty="0"/>
              <a:t>8</a:t>
            </a:r>
            <a:r>
              <a:rPr lang="zh-CN" altLang="en-US" dirty="0"/>
              <a:t>月</a:t>
            </a:r>
            <a:r>
              <a:rPr lang="en-US" altLang="zh-CN" dirty="0"/>
              <a:t>13</a:t>
            </a:r>
            <a:r>
              <a:rPr lang="zh-CN" altLang="en-US" dirty="0"/>
              <a:t>日</a:t>
            </a:r>
          </a:p>
        </p:txBody>
      </p:sp>
      <p:sp>
        <p:nvSpPr>
          <p:cNvPr id="24" name="Footer Placeholder 23"/>
          <p:cNvSpPr>
            <a:spLocks noGrp="1"/>
          </p:cNvSpPr>
          <p:nvPr>
            <p:ph type="ftr" sz="quarter" idx="18"/>
          </p:nvPr>
        </p:nvSpPr>
        <p:spPr/>
        <p:txBody>
          <a:bodyPr/>
          <a:lstStyle/>
          <a:p>
            <a:r>
              <a:rPr lang="zh-CN" altLang="en-US" dirty="0"/>
              <a:t>山东省商务厅 </a:t>
            </a:r>
          </a:p>
        </p:txBody>
      </p:sp>
      <p:sp>
        <p:nvSpPr>
          <p:cNvPr id="2" name="Slide Number Placeholder 1"/>
          <p:cNvSpPr>
            <a:spLocks noGrp="1"/>
          </p:cNvSpPr>
          <p:nvPr>
            <p:ph type="sldNum" sz="quarter" idx="19"/>
          </p:nvPr>
        </p:nvSpPr>
        <p:spPr/>
        <p:txBody>
          <a:bodyPr/>
          <a:lstStyle/>
          <a:p>
            <a:fld id="{D34DACC3-9742-4940-92E6-4CAB853A3218}" type="slidenum">
              <a:rPr lang="en-US" altLang="zh-CN" smtClean="0"/>
              <a:pPr/>
              <a:t>5</a:t>
            </a:fld>
            <a:endParaRPr lang="zh-CN" altLang="en-US" dirty="0"/>
          </a:p>
        </p:txBody>
      </p:sp>
      <p:pic>
        <p:nvPicPr>
          <p:cNvPr id="5" name="图片 4" descr="手机屏幕截图&#10;&#10;描述已自动生成">
            <a:extLst>
              <a:ext uri="{FF2B5EF4-FFF2-40B4-BE49-F238E27FC236}">
                <a16:creationId xmlns:a16="http://schemas.microsoft.com/office/drawing/2014/main" id="{A354637B-8C06-4914-8C63-45002C76C991}"/>
              </a:ext>
            </a:extLst>
          </p:cNvPr>
          <p:cNvPicPr>
            <a:picLocks noChangeAspect="1"/>
          </p:cNvPicPr>
          <p:nvPr/>
        </p:nvPicPr>
        <p:blipFill>
          <a:blip r:embed="rId3"/>
          <a:stretch>
            <a:fillRect/>
          </a:stretch>
        </p:blipFill>
        <p:spPr>
          <a:xfrm>
            <a:off x="1013253" y="1026301"/>
            <a:ext cx="10167975" cy="5132452"/>
          </a:xfrm>
          <a:prstGeom prst="rect">
            <a:avLst/>
          </a:prstGeom>
        </p:spPr>
      </p:pic>
    </p:spTree>
    <p:extLst>
      <p:ext uri="{BB962C8B-B14F-4D97-AF65-F5344CB8AC3E}">
        <p14:creationId xmlns:p14="http://schemas.microsoft.com/office/powerpoint/2010/main" val="3259451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1583999" y="187624"/>
            <a:ext cx="8339514" cy="532023"/>
          </a:xfrm>
        </p:spPr>
        <p:txBody>
          <a:bodyPr/>
          <a:lstStyle/>
          <a:p>
            <a:r>
              <a:rPr lang="zh-CN" altLang="en-US" sz="36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中美贸易争端及原因</a:t>
            </a:r>
            <a:r>
              <a:rPr lang="en-US" altLang="zh-CN" sz="2800" b="0" dirty="0">
                <a:latin typeface="微软雅黑" panose="020B0503020204020204" pitchFamily="34" charset="-122"/>
                <a:ea typeface="微软雅黑" panose="020B0503020204020204" pitchFamily="34" charset="-122"/>
              </a:rPr>
              <a:t>——</a:t>
            </a:r>
            <a:r>
              <a:rPr lang="zh-CN" altLang="en-US" sz="2800" b="0" dirty="0">
                <a:latin typeface="微软雅黑" panose="020B0503020204020204" pitchFamily="34" charset="-122"/>
                <a:ea typeface="微软雅黑" panose="020B0503020204020204" pitchFamily="34" charset="-122"/>
              </a:rPr>
              <a:t>美国的“蕉绿”</a:t>
            </a:r>
            <a:endParaRPr lang="zh-CN" altLang="en-US" b="0" dirty="0">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4" name="Date Placeholder 3"/>
          <p:cNvSpPr>
            <a:spLocks noGrp="1"/>
          </p:cNvSpPr>
          <p:nvPr>
            <p:ph type="dt" sz="half" idx="17"/>
          </p:nvPr>
        </p:nvSpPr>
        <p:spPr/>
        <p:txBody>
          <a:bodyPr/>
          <a:lstStyle/>
          <a:p>
            <a:r>
              <a:rPr lang="en-US" altLang="zh-CN" dirty="0"/>
              <a:t>2020</a:t>
            </a:r>
            <a:r>
              <a:rPr lang="zh-CN" altLang="en-US" dirty="0"/>
              <a:t>年</a:t>
            </a:r>
            <a:r>
              <a:rPr lang="en-US" altLang="zh-CN" dirty="0"/>
              <a:t>8</a:t>
            </a:r>
            <a:r>
              <a:rPr lang="zh-CN" altLang="en-US" dirty="0"/>
              <a:t>月</a:t>
            </a:r>
            <a:r>
              <a:rPr lang="en-US" altLang="zh-CN" dirty="0"/>
              <a:t>13</a:t>
            </a:r>
            <a:r>
              <a:rPr lang="zh-CN" altLang="en-US" dirty="0"/>
              <a:t>日</a:t>
            </a:r>
          </a:p>
        </p:txBody>
      </p:sp>
      <p:sp>
        <p:nvSpPr>
          <p:cNvPr id="24" name="Footer Placeholder 23"/>
          <p:cNvSpPr>
            <a:spLocks noGrp="1"/>
          </p:cNvSpPr>
          <p:nvPr>
            <p:ph type="ftr" sz="quarter" idx="18"/>
          </p:nvPr>
        </p:nvSpPr>
        <p:spPr/>
        <p:txBody>
          <a:bodyPr/>
          <a:lstStyle/>
          <a:p>
            <a:r>
              <a:rPr lang="zh-CN" altLang="en-US" dirty="0"/>
              <a:t>山东省商务厅</a:t>
            </a:r>
          </a:p>
        </p:txBody>
      </p:sp>
      <p:sp>
        <p:nvSpPr>
          <p:cNvPr id="2" name="Slide Number Placeholder 1"/>
          <p:cNvSpPr>
            <a:spLocks noGrp="1"/>
          </p:cNvSpPr>
          <p:nvPr>
            <p:ph type="sldNum" sz="quarter" idx="19"/>
          </p:nvPr>
        </p:nvSpPr>
        <p:spPr/>
        <p:txBody>
          <a:bodyPr/>
          <a:lstStyle/>
          <a:p>
            <a:fld id="{D34DACC3-9742-4940-92E6-4CAB853A3218}" type="slidenum">
              <a:rPr lang="en-US" altLang="zh-CN" smtClean="0"/>
              <a:pPr/>
              <a:t>6</a:t>
            </a:fld>
            <a:endParaRPr lang="zh-CN" altLang="en-US" dirty="0"/>
          </a:p>
        </p:txBody>
      </p:sp>
      <p:sp>
        <p:nvSpPr>
          <p:cNvPr id="10" name="内容占位符 22"/>
          <p:cNvSpPr>
            <a:spLocks noGrp="1"/>
          </p:cNvSpPr>
          <p:nvPr>
            <p:ph sz="half" idx="1"/>
          </p:nvPr>
        </p:nvSpPr>
        <p:spPr>
          <a:xfrm>
            <a:off x="1600428" y="882759"/>
            <a:ext cx="9145349" cy="2478450"/>
          </a:xfrm>
        </p:spPr>
        <p:txBody>
          <a:bodyPr/>
          <a:lstStyle/>
          <a:p>
            <a:r>
              <a:rPr lang="zh-CN" altLang="en-US" sz="2800" b="1" dirty="0">
                <a:latin typeface="微软雅黑" panose="020B0503020204020204" pitchFamily="34" charset="-122"/>
                <a:ea typeface="微软雅黑" panose="020B0503020204020204" pitchFamily="34" charset="-122"/>
              </a:rPr>
              <a:t>政府干预导致产业竞争力失衡</a:t>
            </a:r>
            <a:r>
              <a:rPr lang="en-US" altLang="zh-CN" sz="2800" b="1" i="1" dirty="0">
                <a:solidFill>
                  <a:srgbClr val="C00000"/>
                </a:solidFill>
                <a:latin typeface="微软雅黑" panose="020B0503020204020204" pitchFamily="34" charset="-122"/>
                <a:ea typeface="微软雅黑" panose="020B0503020204020204" pitchFamily="34" charset="-122"/>
              </a:rPr>
              <a:t>——</a:t>
            </a:r>
            <a:r>
              <a:rPr lang="zh-CN" altLang="en-US" sz="2800" b="1" i="1" dirty="0">
                <a:solidFill>
                  <a:srgbClr val="C00000"/>
                </a:solidFill>
                <a:latin typeface="微软雅黑" panose="020B0503020204020204" pitchFamily="34" charset="-122"/>
                <a:ea typeface="微软雅黑" panose="020B0503020204020204" pitchFamily="34" charset="-122"/>
              </a:rPr>
              <a:t>反补贴</a:t>
            </a:r>
            <a:endParaRPr lang="en-US" altLang="zh-CN" sz="2800" b="1" i="1" dirty="0">
              <a:solidFill>
                <a:srgbClr val="C00000"/>
              </a:solidFill>
              <a:latin typeface="微软雅黑" panose="020B0503020204020204" pitchFamily="34" charset="-122"/>
              <a:ea typeface="微软雅黑" panose="020B0503020204020204" pitchFamily="34" charset="-122"/>
            </a:endParaRPr>
          </a:p>
          <a:p>
            <a:r>
              <a:rPr lang="zh-CN" altLang="en-US" sz="2800" b="1" dirty="0">
                <a:latin typeface="微软雅黑" panose="020B0503020204020204" pitchFamily="34" charset="-122"/>
                <a:ea typeface="微软雅黑" panose="020B0503020204020204" pitchFamily="34" charset="-122"/>
              </a:rPr>
              <a:t>侵犯知识产权</a:t>
            </a:r>
            <a:r>
              <a:rPr lang="en-US" altLang="zh-CN" sz="2800" b="1" i="1" dirty="0">
                <a:solidFill>
                  <a:srgbClr val="C00000"/>
                </a:solidFill>
                <a:latin typeface="微软雅黑" panose="020B0503020204020204" pitchFamily="34" charset="-122"/>
                <a:ea typeface="微软雅黑" panose="020B0503020204020204" pitchFamily="34" charset="-122"/>
              </a:rPr>
              <a:t>——301</a:t>
            </a:r>
            <a:endParaRPr lang="en-US" altLang="zh-CN" sz="2400" b="1" i="1" dirty="0">
              <a:solidFill>
                <a:srgbClr val="C00000"/>
              </a:solidFill>
              <a:latin typeface="微软雅黑" panose="020B0503020204020204" pitchFamily="34" charset="-122"/>
              <a:ea typeface="微软雅黑" panose="020B0503020204020204" pitchFamily="34" charset="-122"/>
            </a:endParaRPr>
          </a:p>
          <a:p>
            <a:r>
              <a:rPr lang="zh-CN" altLang="en-US" sz="2800" b="1" dirty="0">
                <a:latin typeface="微软雅黑" panose="020B0503020204020204" pitchFamily="34" charset="-122"/>
                <a:ea typeface="微软雅黑" panose="020B0503020204020204" pitchFamily="34" charset="-122"/>
              </a:rPr>
              <a:t>企业（</a:t>
            </a:r>
            <a:r>
              <a:rPr lang="en-US" altLang="zh-CN" sz="2800" b="1" dirty="0">
                <a:latin typeface="微软雅黑" panose="020B0503020204020204" pitchFamily="34" charset="-122"/>
                <a:ea typeface="微软雅黑" panose="020B0503020204020204" pitchFamily="34" charset="-122"/>
              </a:rPr>
              <a:t>SOE</a:t>
            </a:r>
            <a:r>
              <a:rPr lang="zh-CN" altLang="en-US" sz="2800" b="1" dirty="0">
                <a:latin typeface="微软雅黑" panose="020B0503020204020204" pitchFamily="34" charset="-122"/>
                <a:ea typeface="微软雅黑" panose="020B0503020204020204" pitchFamily="34" charset="-122"/>
              </a:rPr>
              <a:t>）低价竞争</a:t>
            </a:r>
            <a:r>
              <a:rPr lang="en-US" altLang="zh-CN" sz="2800" b="1" i="1" dirty="0">
                <a:solidFill>
                  <a:srgbClr val="C00000"/>
                </a:solidFill>
                <a:latin typeface="微软雅黑" panose="020B0503020204020204" pitchFamily="34" charset="-122"/>
                <a:ea typeface="微软雅黑" panose="020B0503020204020204" pitchFamily="34" charset="-122"/>
              </a:rPr>
              <a:t>——</a:t>
            </a:r>
            <a:r>
              <a:rPr lang="zh-CN" altLang="en-US" sz="2800" b="1" i="1" dirty="0">
                <a:solidFill>
                  <a:srgbClr val="C00000"/>
                </a:solidFill>
                <a:latin typeface="微软雅黑" panose="020B0503020204020204" pitchFamily="34" charset="-122"/>
                <a:ea typeface="微软雅黑" panose="020B0503020204020204" pitchFamily="34" charset="-122"/>
              </a:rPr>
              <a:t>反倾销</a:t>
            </a:r>
            <a:endParaRPr lang="en-US" altLang="zh-CN" sz="2800" b="1" i="1" dirty="0">
              <a:solidFill>
                <a:srgbClr val="C00000"/>
              </a:solidFill>
              <a:latin typeface="微软雅黑" panose="020B0503020204020204" pitchFamily="34" charset="-122"/>
              <a:ea typeface="微软雅黑" panose="020B0503020204020204" pitchFamily="34" charset="-122"/>
            </a:endParaRPr>
          </a:p>
          <a:p>
            <a:r>
              <a:rPr lang="zh-CN" altLang="en-US" sz="2800" b="1" dirty="0">
                <a:latin typeface="微软雅黑" panose="020B0503020204020204" pitchFamily="34" charset="-122"/>
                <a:ea typeface="微软雅黑" panose="020B0503020204020204" pitchFamily="34" charset="-122"/>
              </a:rPr>
              <a:t>威胁美国国家（经济）安全</a:t>
            </a:r>
            <a:r>
              <a:rPr lang="en-US" altLang="zh-CN" sz="2800" b="1" i="1" dirty="0">
                <a:solidFill>
                  <a:srgbClr val="C00000"/>
                </a:solidFill>
                <a:latin typeface="微软雅黑" panose="020B0503020204020204" pitchFamily="34" charset="-122"/>
                <a:ea typeface="微软雅黑" panose="020B0503020204020204" pitchFamily="34" charset="-122"/>
              </a:rPr>
              <a:t>——232</a:t>
            </a:r>
            <a:endParaRPr lang="zh-CN" altLang="en-US" sz="2400" b="1" i="1" dirty="0">
              <a:solidFill>
                <a:srgbClr val="C00000"/>
              </a:solidFill>
              <a:latin typeface="微软雅黑" panose="020B0503020204020204" pitchFamily="34" charset="-122"/>
              <a:ea typeface="微软雅黑" panose="020B0503020204020204" pitchFamily="34" charset="-122"/>
            </a:endParaRPr>
          </a:p>
        </p:txBody>
      </p:sp>
      <p:sp>
        <p:nvSpPr>
          <p:cNvPr id="8" name="内容占位符 22">
            <a:extLst>
              <a:ext uri="{FF2B5EF4-FFF2-40B4-BE49-F238E27FC236}">
                <a16:creationId xmlns:a16="http://schemas.microsoft.com/office/drawing/2014/main" id="{9E948584-6D6C-46AF-AEF4-1BD67B8C38A8}"/>
              </a:ext>
            </a:extLst>
          </p:cNvPr>
          <p:cNvSpPr txBox="1">
            <a:spLocks/>
          </p:cNvSpPr>
          <p:nvPr/>
        </p:nvSpPr>
        <p:spPr bwMode="gray">
          <a:xfrm>
            <a:off x="6189532" y="3185576"/>
            <a:ext cx="4912058" cy="2478450"/>
          </a:xfrm>
          <a:prstGeom prst="rect">
            <a:avLst/>
          </a:prstGeom>
        </p:spPr>
        <p:txBody>
          <a:bodyPr vert="horz" wrap="square" lIns="0" tIns="0" rIns="0" bIns="0" rtlCol="0">
            <a:noAutofit/>
          </a:bodyPr>
          <a:lstStyle>
            <a:lvl1pPr marL="182880" indent="-182880" algn="l" defTabSz="457200" rtl="0" eaLnBrk="1" latinLnBrk="0" hangingPunct="1">
              <a:spcBef>
                <a:spcPts val="1000"/>
              </a:spcBef>
              <a:buClr>
                <a:schemeClr val="tx2"/>
              </a:buClr>
              <a:buFont typeface="Arial"/>
              <a:buChar char="•"/>
              <a:defRPr sz="1800" kern="1200">
                <a:solidFill>
                  <a:srgbClr val="565A5C"/>
                </a:solidFill>
                <a:latin typeface="+mn-lt"/>
                <a:ea typeface="+mn-ea"/>
                <a:cs typeface="Arial" pitchFamily="34" charset="0"/>
              </a:defRPr>
            </a:lvl1pPr>
            <a:lvl2pPr marL="365760" indent="-183600" algn="l" defTabSz="457200" rtl="0" eaLnBrk="1" latinLnBrk="0" hangingPunct="1">
              <a:spcBef>
                <a:spcPts val="600"/>
              </a:spcBef>
              <a:buClr>
                <a:srgbClr val="565A5C"/>
              </a:buClr>
              <a:buFont typeface="Arial" pitchFamily="34" charset="0"/>
              <a:buChar char="•"/>
              <a:defRPr sz="1600" kern="1200">
                <a:solidFill>
                  <a:srgbClr val="565A5C"/>
                </a:solidFill>
                <a:latin typeface="+mn-lt"/>
                <a:ea typeface="+mn-ea"/>
                <a:cs typeface="Arial" pitchFamily="34" charset="0"/>
              </a:defRPr>
            </a:lvl2pPr>
            <a:lvl3pPr marL="550800" indent="-182880" algn="l" defTabSz="457200" rtl="0" eaLnBrk="1" latinLnBrk="0" hangingPunct="1">
              <a:spcBef>
                <a:spcPts val="400"/>
              </a:spcBef>
              <a:buClr>
                <a:schemeClr val="tx1"/>
              </a:buClr>
              <a:buFont typeface="Arial" pitchFamily="34" charset="0"/>
              <a:buChar char="•"/>
              <a:defRPr sz="1200" kern="1200">
                <a:solidFill>
                  <a:srgbClr val="565A5C"/>
                </a:solidFill>
                <a:latin typeface="+mn-lt"/>
                <a:ea typeface="+mn-ea"/>
                <a:cs typeface="Arial" pitchFamily="34" charset="0"/>
              </a:defRPr>
            </a:lvl3pPr>
            <a:lvl4pPr marL="734400" indent="-182880" algn="l" defTabSz="457200" rtl="0" eaLnBrk="1" latinLnBrk="0" hangingPunct="1">
              <a:spcBef>
                <a:spcPts val="300"/>
              </a:spcBef>
              <a:buClr>
                <a:schemeClr val="tx1"/>
              </a:buClr>
              <a:buFont typeface="Arial" pitchFamily="34" charset="0"/>
              <a:buChar char="•"/>
              <a:defRPr sz="1100" kern="1200">
                <a:solidFill>
                  <a:srgbClr val="565A5C"/>
                </a:solidFill>
                <a:latin typeface="+mn-lt"/>
                <a:ea typeface="+mn-ea"/>
                <a:cs typeface="Arial" pitchFamily="34" charset="0"/>
              </a:defRPr>
            </a:lvl4pPr>
            <a:lvl5pPr marL="918000" indent="-182880" algn="l" defTabSz="457200" rtl="0" eaLnBrk="1" latinLnBrk="0" hangingPunct="1">
              <a:spcBef>
                <a:spcPts val="300"/>
              </a:spcBef>
              <a:buClr>
                <a:schemeClr val="tx1"/>
              </a:buClr>
              <a:buFont typeface="Arial" pitchFamily="34" charset="0"/>
              <a:buChar char="•"/>
              <a:defRPr sz="1050" kern="1200">
                <a:solidFill>
                  <a:srgbClr val="565A5C"/>
                </a:solidFill>
                <a:latin typeface="+mn-lt"/>
                <a:ea typeface="+mn-ea"/>
                <a:cs typeface="Arial" pitchFamily="34"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endParaRPr lang="zh-CN" altLang="en-US" sz="2400" b="1" i="1" dirty="0">
              <a:solidFill>
                <a:srgbClr val="C00000"/>
              </a:solidFill>
              <a:latin typeface="微软雅黑" panose="020B0503020204020204" pitchFamily="34" charset="-122"/>
              <a:ea typeface="微软雅黑" panose="020B0503020204020204" pitchFamily="34" charset="-122"/>
            </a:endParaRPr>
          </a:p>
        </p:txBody>
      </p:sp>
      <p:pic>
        <p:nvPicPr>
          <p:cNvPr id="9" name="图片 8" descr="地图的截图&#10;&#10;描述已自动生成">
            <a:extLst>
              <a:ext uri="{FF2B5EF4-FFF2-40B4-BE49-F238E27FC236}">
                <a16:creationId xmlns:a16="http://schemas.microsoft.com/office/drawing/2014/main" id="{C17262C2-7344-4D11-9000-5B8DAFE29AEA}"/>
              </a:ext>
            </a:extLst>
          </p:cNvPr>
          <p:cNvPicPr>
            <a:picLocks noChangeAspect="1"/>
          </p:cNvPicPr>
          <p:nvPr/>
        </p:nvPicPr>
        <p:blipFill>
          <a:blip r:embed="rId3"/>
          <a:stretch>
            <a:fillRect/>
          </a:stretch>
        </p:blipFill>
        <p:spPr>
          <a:xfrm>
            <a:off x="1600428" y="3060142"/>
            <a:ext cx="4402041" cy="3298823"/>
          </a:xfrm>
          <a:prstGeom prst="rect">
            <a:avLst/>
          </a:prstGeom>
        </p:spPr>
      </p:pic>
      <p:graphicFrame>
        <p:nvGraphicFramePr>
          <p:cNvPr id="12" name="表格 12">
            <a:extLst>
              <a:ext uri="{FF2B5EF4-FFF2-40B4-BE49-F238E27FC236}">
                <a16:creationId xmlns:a16="http://schemas.microsoft.com/office/drawing/2014/main" id="{565B6F52-7C58-467A-9F86-B6F4366CB54B}"/>
              </a:ext>
            </a:extLst>
          </p:cNvPr>
          <p:cNvGraphicFramePr>
            <a:graphicFrameLocks noGrp="1"/>
          </p:cNvGraphicFramePr>
          <p:nvPr>
            <p:extLst>
              <p:ext uri="{D42A27DB-BD31-4B8C-83A1-F6EECF244321}">
                <p14:modId xmlns:p14="http://schemas.microsoft.com/office/powerpoint/2010/main" val="3181633838"/>
              </p:ext>
            </p:extLst>
          </p:nvPr>
        </p:nvGraphicFramePr>
        <p:xfrm>
          <a:off x="6002469" y="3163228"/>
          <a:ext cx="5180192" cy="2878985"/>
        </p:xfrm>
        <a:graphic>
          <a:graphicData uri="http://schemas.openxmlformats.org/drawingml/2006/table">
            <a:tbl>
              <a:tblPr firstRow="1" bandRow="1">
                <a:tableStyleId>{5C22544A-7EE6-4342-B048-85BDC9FD1C3A}</a:tableStyleId>
              </a:tblPr>
              <a:tblGrid>
                <a:gridCol w="1295048">
                  <a:extLst>
                    <a:ext uri="{9D8B030D-6E8A-4147-A177-3AD203B41FA5}">
                      <a16:colId xmlns:a16="http://schemas.microsoft.com/office/drawing/2014/main" val="131089016"/>
                    </a:ext>
                  </a:extLst>
                </a:gridCol>
                <a:gridCol w="1295048">
                  <a:extLst>
                    <a:ext uri="{9D8B030D-6E8A-4147-A177-3AD203B41FA5}">
                      <a16:colId xmlns:a16="http://schemas.microsoft.com/office/drawing/2014/main" val="914545516"/>
                    </a:ext>
                  </a:extLst>
                </a:gridCol>
                <a:gridCol w="1295048">
                  <a:extLst>
                    <a:ext uri="{9D8B030D-6E8A-4147-A177-3AD203B41FA5}">
                      <a16:colId xmlns:a16="http://schemas.microsoft.com/office/drawing/2014/main" val="3437049085"/>
                    </a:ext>
                  </a:extLst>
                </a:gridCol>
                <a:gridCol w="1295048">
                  <a:extLst>
                    <a:ext uri="{9D8B030D-6E8A-4147-A177-3AD203B41FA5}">
                      <a16:colId xmlns:a16="http://schemas.microsoft.com/office/drawing/2014/main" val="1942753182"/>
                    </a:ext>
                  </a:extLst>
                </a:gridCol>
              </a:tblGrid>
              <a:tr h="575797">
                <a:tc>
                  <a:txBody>
                    <a:bodyPr/>
                    <a:lstStyle/>
                    <a:p>
                      <a:pPr algn="ctr"/>
                      <a:r>
                        <a:rPr lang="zh-CN" altLang="en-US" dirty="0">
                          <a:latin typeface="微软雅黑" panose="020B0503020204020204" pitchFamily="34" charset="-122"/>
                          <a:ea typeface="微软雅黑" panose="020B0503020204020204" pitchFamily="34" charset="-122"/>
                        </a:rPr>
                        <a:t>国别</a:t>
                      </a:r>
                    </a:p>
                  </a:txBody>
                  <a:tcPr anchor="ctr"/>
                </a:tc>
                <a:tc>
                  <a:txBody>
                    <a:bodyPr/>
                    <a:lstStyle/>
                    <a:p>
                      <a:pPr algn="ctr"/>
                      <a:r>
                        <a:rPr lang="zh-CN" altLang="en-US" dirty="0">
                          <a:latin typeface="微软雅黑" panose="020B0503020204020204" pitchFamily="34" charset="-122"/>
                          <a:ea typeface="微软雅黑" panose="020B0503020204020204" pitchFamily="34" charset="-122"/>
                        </a:rPr>
                        <a:t>棉花</a:t>
                      </a:r>
                    </a:p>
                  </a:txBody>
                  <a:tcPr anchor="ctr"/>
                </a:tc>
                <a:tc>
                  <a:txBody>
                    <a:bodyPr/>
                    <a:lstStyle/>
                    <a:p>
                      <a:pPr algn="ctr"/>
                      <a:r>
                        <a:rPr lang="zh-CN" altLang="en-US" dirty="0">
                          <a:latin typeface="微软雅黑" panose="020B0503020204020204" pitchFamily="34" charset="-122"/>
                          <a:ea typeface="微软雅黑" panose="020B0503020204020204" pitchFamily="34" charset="-122"/>
                        </a:rPr>
                        <a:t>大米</a:t>
                      </a:r>
                    </a:p>
                  </a:txBody>
                  <a:tcPr anchor="ctr"/>
                </a:tc>
                <a:tc>
                  <a:txBody>
                    <a:bodyPr/>
                    <a:lstStyle/>
                    <a:p>
                      <a:pPr algn="ctr"/>
                      <a:r>
                        <a:rPr lang="en-US" altLang="zh-CN" dirty="0">
                          <a:latin typeface="微软雅黑" panose="020B0503020204020204" pitchFamily="34" charset="-122"/>
                          <a:ea typeface="微软雅黑" panose="020B0503020204020204" pitchFamily="34" charset="-122"/>
                        </a:rPr>
                        <a:t>GDP</a:t>
                      </a:r>
                      <a:endParaRPr lang="zh-CN" altLang="en-US" dirty="0">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22824572"/>
                  </a:ext>
                </a:extLst>
              </a:tr>
              <a:tr h="575797">
                <a:tc>
                  <a:txBody>
                    <a:bodyPr/>
                    <a:lstStyle/>
                    <a:p>
                      <a:pPr algn="ctr"/>
                      <a:r>
                        <a:rPr lang="en-US" altLang="zh-CN" sz="2000" b="1" i="0" dirty="0">
                          <a:solidFill>
                            <a:srgbClr val="00B0F0"/>
                          </a:solidFill>
                          <a:latin typeface="微软雅黑" panose="020B0503020204020204" pitchFamily="34" charset="-122"/>
                          <a:ea typeface="微软雅黑" panose="020B0503020204020204" pitchFamily="34" charset="-122"/>
                        </a:rPr>
                        <a:t>A</a:t>
                      </a:r>
                    </a:p>
                  </a:txBody>
                  <a:tcPr anchor="ctr"/>
                </a:tc>
                <a:tc>
                  <a:txBody>
                    <a:bodyPr/>
                    <a:lstStyle/>
                    <a:p>
                      <a:pPr algn="ctr"/>
                      <a:r>
                        <a:rPr lang="en-US" altLang="zh-CN" sz="2000" b="1" i="0" dirty="0">
                          <a:solidFill>
                            <a:srgbClr val="00B0F0"/>
                          </a:solidFill>
                          <a:latin typeface="微软雅黑" panose="020B0503020204020204" pitchFamily="34" charset="-122"/>
                          <a:ea typeface="微软雅黑" panose="020B0503020204020204" pitchFamily="34" charset="-122"/>
                        </a:rPr>
                        <a:t>10</a:t>
                      </a:r>
                      <a:endParaRPr lang="zh-CN" altLang="en-US" sz="2000" b="1" i="0" dirty="0">
                        <a:solidFill>
                          <a:srgbClr val="00B0F0"/>
                        </a:solidFill>
                        <a:latin typeface="微软雅黑" panose="020B0503020204020204" pitchFamily="34" charset="-122"/>
                        <a:ea typeface="微软雅黑" panose="020B0503020204020204" pitchFamily="34" charset="-122"/>
                      </a:endParaRPr>
                    </a:p>
                  </a:txBody>
                  <a:tcPr anchor="ctr"/>
                </a:tc>
                <a:tc>
                  <a:txBody>
                    <a:bodyPr/>
                    <a:lstStyle/>
                    <a:p>
                      <a:pPr algn="ctr"/>
                      <a:r>
                        <a:rPr lang="en-US" altLang="zh-CN" sz="2000" b="1" i="0" dirty="0">
                          <a:solidFill>
                            <a:srgbClr val="00B0F0"/>
                          </a:solidFill>
                          <a:latin typeface="微软雅黑" panose="020B0503020204020204" pitchFamily="34" charset="-122"/>
                          <a:ea typeface="微软雅黑" panose="020B0503020204020204" pitchFamily="34" charset="-122"/>
                        </a:rPr>
                        <a:t>8</a:t>
                      </a:r>
                      <a:endParaRPr lang="zh-CN" altLang="en-US" sz="2000" b="1" i="0" dirty="0">
                        <a:solidFill>
                          <a:srgbClr val="00B0F0"/>
                        </a:solidFill>
                        <a:latin typeface="微软雅黑" panose="020B0503020204020204" pitchFamily="34" charset="-122"/>
                        <a:ea typeface="微软雅黑" panose="020B0503020204020204" pitchFamily="34" charset="-122"/>
                      </a:endParaRPr>
                    </a:p>
                  </a:txBody>
                  <a:tcPr anchor="ctr"/>
                </a:tc>
                <a:tc rowSpan="2">
                  <a:txBody>
                    <a:bodyPr/>
                    <a:lstStyle/>
                    <a:p>
                      <a:pPr algn="ctr"/>
                      <a:r>
                        <a:rPr lang="en-US" altLang="zh-CN" sz="2000" b="1" i="0" dirty="0">
                          <a:solidFill>
                            <a:srgbClr val="00B0F0"/>
                          </a:solidFill>
                          <a:latin typeface="微软雅黑" panose="020B0503020204020204" pitchFamily="34" charset="-122"/>
                          <a:ea typeface="微软雅黑" panose="020B0503020204020204" pitchFamily="34" charset="-122"/>
                        </a:rPr>
                        <a:t>27</a:t>
                      </a:r>
                      <a:endParaRPr lang="zh-CN" altLang="en-US" sz="2000" b="1" i="0" dirty="0">
                        <a:solidFill>
                          <a:srgbClr val="00B0F0"/>
                        </a:solidFill>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115426808"/>
                  </a:ext>
                </a:extLst>
              </a:tr>
              <a:tr h="575797">
                <a:tc>
                  <a:txBody>
                    <a:bodyPr/>
                    <a:lstStyle/>
                    <a:p>
                      <a:pPr algn="ctr"/>
                      <a:r>
                        <a:rPr lang="en-US" altLang="zh-CN" sz="2000" b="1" i="0" dirty="0">
                          <a:solidFill>
                            <a:srgbClr val="00B0F0"/>
                          </a:solidFill>
                          <a:latin typeface="微软雅黑" panose="020B0503020204020204" pitchFamily="34" charset="-122"/>
                          <a:ea typeface="微软雅黑" panose="020B0503020204020204" pitchFamily="34" charset="-122"/>
                        </a:rPr>
                        <a:t>B</a:t>
                      </a:r>
                      <a:endParaRPr lang="zh-CN" altLang="en-US" sz="2000" b="1" i="0" dirty="0">
                        <a:solidFill>
                          <a:srgbClr val="00B0F0"/>
                        </a:solidFill>
                        <a:latin typeface="微软雅黑" panose="020B0503020204020204" pitchFamily="34" charset="-122"/>
                        <a:ea typeface="微软雅黑" panose="020B0503020204020204" pitchFamily="34" charset="-122"/>
                      </a:endParaRPr>
                    </a:p>
                  </a:txBody>
                  <a:tcPr anchor="ctr"/>
                </a:tc>
                <a:tc>
                  <a:txBody>
                    <a:bodyPr/>
                    <a:lstStyle/>
                    <a:p>
                      <a:pPr algn="ctr"/>
                      <a:r>
                        <a:rPr lang="en-US" altLang="zh-CN" sz="2000" b="1" i="0" dirty="0">
                          <a:solidFill>
                            <a:srgbClr val="00B0F0"/>
                          </a:solidFill>
                          <a:latin typeface="微软雅黑" panose="020B0503020204020204" pitchFamily="34" charset="-122"/>
                          <a:ea typeface="微软雅黑" panose="020B0503020204020204" pitchFamily="34" charset="-122"/>
                        </a:rPr>
                        <a:t>5</a:t>
                      </a:r>
                      <a:endParaRPr lang="zh-CN" altLang="en-US" sz="2000" b="1" i="0" dirty="0">
                        <a:solidFill>
                          <a:srgbClr val="00B0F0"/>
                        </a:solidFill>
                        <a:latin typeface="微软雅黑" panose="020B0503020204020204" pitchFamily="34" charset="-122"/>
                        <a:ea typeface="微软雅黑" panose="020B0503020204020204" pitchFamily="34" charset="-122"/>
                      </a:endParaRPr>
                    </a:p>
                  </a:txBody>
                  <a:tcPr anchor="ctr"/>
                </a:tc>
                <a:tc>
                  <a:txBody>
                    <a:bodyPr/>
                    <a:lstStyle/>
                    <a:p>
                      <a:pPr algn="ctr"/>
                      <a:r>
                        <a:rPr lang="en-US" altLang="zh-CN" sz="2000" b="1" i="0" dirty="0">
                          <a:solidFill>
                            <a:srgbClr val="00B0F0"/>
                          </a:solidFill>
                          <a:latin typeface="微软雅黑" panose="020B0503020204020204" pitchFamily="34" charset="-122"/>
                          <a:ea typeface="微软雅黑" panose="020B0503020204020204" pitchFamily="34" charset="-122"/>
                        </a:rPr>
                        <a:t>4</a:t>
                      </a:r>
                      <a:endParaRPr lang="zh-CN" altLang="en-US" sz="2000" b="1" i="0" dirty="0">
                        <a:solidFill>
                          <a:srgbClr val="00B0F0"/>
                        </a:solidFill>
                        <a:latin typeface="微软雅黑" panose="020B0503020204020204" pitchFamily="34" charset="-122"/>
                        <a:ea typeface="微软雅黑" panose="020B0503020204020204" pitchFamily="34" charset="-122"/>
                      </a:endParaRPr>
                    </a:p>
                  </a:txBody>
                  <a:tcPr anchor="ctr"/>
                </a:tc>
                <a:tc vMerge="1">
                  <a:txBody>
                    <a:bodyPr/>
                    <a:lstStyle/>
                    <a:p>
                      <a:pPr algn="ctr"/>
                      <a:endParaRPr lang="zh-CN" altLang="en-US" dirty="0"/>
                    </a:p>
                  </a:txBody>
                  <a:tcPr anchor="ctr"/>
                </a:tc>
                <a:extLst>
                  <a:ext uri="{0D108BD9-81ED-4DB2-BD59-A6C34878D82A}">
                    <a16:rowId xmlns:a16="http://schemas.microsoft.com/office/drawing/2014/main" val="3599400235"/>
                  </a:ext>
                </a:extLst>
              </a:tr>
              <a:tr h="575797">
                <a:tc>
                  <a:txBody>
                    <a:bodyPr/>
                    <a:lstStyle/>
                    <a:p>
                      <a:pPr algn="ctr"/>
                      <a:r>
                        <a:rPr lang="en-US" altLang="zh-CN" sz="2000" b="1" i="1" dirty="0">
                          <a:solidFill>
                            <a:schemeClr val="accent5">
                              <a:lumMod val="60000"/>
                              <a:lumOff val="40000"/>
                            </a:schemeClr>
                          </a:solidFill>
                          <a:latin typeface="微软雅黑" panose="020B0503020204020204" pitchFamily="34" charset="-122"/>
                          <a:ea typeface="微软雅黑" panose="020B0503020204020204" pitchFamily="34" charset="-122"/>
                        </a:rPr>
                        <a:t>A</a:t>
                      </a:r>
                      <a:endParaRPr lang="zh-CN" altLang="en-US" sz="2000" b="1" i="1" dirty="0">
                        <a:solidFill>
                          <a:schemeClr val="accent5">
                            <a:lumMod val="60000"/>
                            <a:lumOff val="40000"/>
                          </a:schemeClr>
                        </a:solidFill>
                        <a:latin typeface="微软雅黑" panose="020B0503020204020204" pitchFamily="34" charset="-122"/>
                        <a:ea typeface="微软雅黑" panose="020B0503020204020204" pitchFamily="34" charset="-122"/>
                      </a:endParaRPr>
                    </a:p>
                  </a:txBody>
                  <a:tcPr anchor="ctr"/>
                </a:tc>
                <a:tc>
                  <a:txBody>
                    <a:bodyPr/>
                    <a:lstStyle/>
                    <a:p>
                      <a:pPr algn="ctr"/>
                      <a:r>
                        <a:rPr lang="en-US" altLang="zh-CN" sz="2000" b="1" i="1" dirty="0">
                          <a:solidFill>
                            <a:schemeClr val="accent5">
                              <a:lumMod val="60000"/>
                              <a:lumOff val="40000"/>
                            </a:schemeClr>
                          </a:solidFill>
                          <a:latin typeface="微软雅黑" panose="020B0503020204020204" pitchFamily="34" charset="-122"/>
                          <a:ea typeface="微软雅黑" panose="020B0503020204020204" pitchFamily="34" charset="-122"/>
                        </a:rPr>
                        <a:t>20</a:t>
                      </a:r>
                      <a:endParaRPr lang="zh-CN" altLang="en-US" sz="2000" b="1" i="1" dirty="0">
                        <a:solidFill>
                          <a:schemeClr val="accent5">
                            <a:lumMod val="60000"/>
                            <a:lumOff val="40000"/>
                          </a:schemeClr>
                        </a:solidFill>
                        <a:latin typeface="微软雅黑" panose="020B0503020204020204" pitchFamily="34" charset="-122"/>
                        <a:ea typeface="微软雅黑" panose="020B0503020204020204" pitchFamily="34" charset="-122"/>
                      </a:endParaRPr>
                    </a:p>
                  </a:txBody>
                  <a:tcPr anchor="ctr"/>
                </a:tc>
                <a:tc>
                  <a:txBody>
                    <a:bodyPr/>
                    <a:lstStyle/>
                    <a:p>
                      <a:pPr algn="ctr"/>
                      <a:endParaRPr lang="zh-CN" altLang="en-US" sz="2000" b="1" i="1" dirty="0">
                        <a:solidFill>
                          <a:schemeClr val="accent5">
                            <a:lumMod val="60000"/>
                            <a:lumOff val="40000"/>
                          </a:schemeClr>
                        </a:solidFill>
                        <a:latin typeface="微软雅黑" panose="020B0503020204020204" pitchFamily="34" charset="-122"/>
                        <a:ea typeface="微软雅黑" panose="020B0503020204020204" pitchFamily="34" charset="-122"/>
                      </a:endParaRPr>
                    </a:p>
                  </a:txBody>
                  <a:tcPr anchor="ctr"/>
                </a:tc>
                <a:tc rowSpan="2">
                  <a:txBody>
                    <a:bodyPr/>
                    <a:lstStyle/>
                    <a:p>
                      <a:pPr algn="ctr"/>
                      <a:r>
                        <a:rPr lang="en-US" altLang="zh-CN" sz="2000" b="1" i="1" dirty="0">
                          <a:solidFill>
                            <a:schemeClr val="accent5">
                              <a:lumMod val="60000"/>
                              <a:lumOff val="40000"/>
                            </a:schemeClr>
                          </a:solidFill>
                          <a:latin typeface="微软雅黑" panose="020B0503020204020204" pitchFamily="34" charset="-122"/>
                          <a:ea typeface="微软雅黑" panose="020B0503020204020204" pitchFamily="34" charset="-122"/>
                        </a:rPr>
                        <a:t>28</a:t>
                      </a:r>
                      <a:endParaRPr lang="zh-CN" altLang="en-US" sz="2000" b="1" i="1" dirty="0">
                        <a:solidFill>
                          <a:schemeClr val="accent5">
                            <a:lumMod val="60000"/>
                            <a:lumOff val="40000"/>
                          </a:schemeClr>
                        </a:solidFill>
                        <a:latin typeface="微软雅黑" panose="020B0503020204020204" pitchFamily="34" charset="-122"/>
                        <a:ea typeface="微软雅黑" panose="020B0503020204020204" pitchFamily="34" charset="-122"/>
                      </a:endParaRPr>
                    </a:p>
                  </a:txBody>
                  <a:tcPr anchor="ctr"/>
                </a:tc>
                <a:extLst>
                  <a:ext uri="{0D108BD9-81ED-4DB2-BD59-A6C34878D82A}">
                    <a16:rowId xmlns:a16="http://schemas.microsoft.com/office/drawing/2014/main" val="3557373764"/>
                  </a:ext>
                </a:extLst>
              </a:tr>
              <a:tr h="575797">
                <a:tc>
                  <a:txBody>
                    <a:bodyPr/>
                    <a:lstStyle/>
                    <a:p>
                      <a:pPr algn="ctr"/>
                      <a:r>
                        <a:rPr lang="en-US" altLang="zh-CN" sz="2000" b="1" i="1" dirty="0">
                          <a:solidFill>
                            <a:schemeClr val="accent5">
                              <a:lumMod val="60000"/>
                              <a:lumOff val="40000"/>
                            </a:schemeClr>
                          </a:solidFill>
                          <a:latin typeface="微软雅黑" panose="020B0503020204020204" pitchFamily="34" charset="-122"/>
                          <a:ea typeface="微软雅黑" panose="020B0503020204020204" pitchFamily="34" charset="-122"/>
                        </a:rPr>
                        <a:t>B</a:t>
                      </a:r>
                      <a:endParaRPr lang="zh-CN" altLang="en-US" sz="2000" b="1" i="1" dirty="0">
                        <a:solidFill>
                          <a:schemeClr val="accent5">
                            <a:lumMod val="60000"/>
                            <a:lumOff val="40000"/>
                          </a:schemeClr>
                        </a:solidFill>
                        <a:latin typeface="微软雅黑" panose="020B0503020204020204" pitchFamily="34" charset="-122"/>
                        <a:ea typeface="微软雅黑" panose="020B0503020204020204" pitchFamily="34" charset="-122"/>
                      </a:endParaRPr>
                    </a:p>
                  </a:txBody>
                  <a:tcPr anchor="ctr"/>
                </a:tc>
                <a:tc>
                  <a:txBody>
                    <a:bodyPr/>
                    <a:lstStyle/>
                    <a:p>
                      <a:pPr algn="ctr"/>
                      <a:endParaRPr lang="zh-CN" altLang="en-US" sz="2000" b="1" i="1" dirty="0">
                        <a:solidFill>
                          <a:schemeClr val="accent5">
                            <a:lumMod val="60000"/>
                            <a:lumOff val="40000"/>
                          </a:schemeClr>
                        </a:solidFill>
                        <a:latin typeface="微软雅黑" panose="020B0503020204020204" pitchFamily="34" charset="-122"/>
                        <a:ea typeface="微软雅黑" panose="020B0503020204020204" pitchFamily="34" charset="-122"/>
                      </a:endParaRPr>
                    </a:p>
                  </a:txBody>
                  <a:tcPr anchor="ctr"/>
                </a:tc>
                <a:tc>
                  <a:txBody>
                    <a:bodyPr/>
                    <a:lstStyle/>
                    <a:p>
                      <a:pPr algn="ctr"/>
                      <a:r>
                        <a:rPr lang="en-US" altLang="zh-CN" sz="2000" b="1" i="1" dirty="0">
                          <a:solidFill>
                            <a:schemeClr val="accent5">
                              <a:lumMod val="60000"/>
                              <a:lumOff val="40000"/>
                            </a:schemeClr>
                          </a:solidFill>
                          <a:latin typeface="微软雅黑" panose="020B0503020204020204" pitchFamily="34" charset="-122"/>
                          <a:ea typeface="微软雅黑" panose="020B0503020204020204" pitchFamily="34" charset="-122"/>
                        </a:rPr>
                        <a:t>8</a:t>
                      </a:r>
                      <a:endParaRPr lang="zh-CN" altLang="en-US" sz="2000" b="1" i="1" dirty="0">
                        <a:solidFill>
                          <a:schemeClr val="accent5">
                            <a:lumMod val="60000"/>
                            <a:lumOff val="40000"/>
                          </a:schemeClr>
                        </a:solidFill>
                        <a:latin typeface="微软雅黑" panose="020B0503020204020204" pitchFamily="34" charset="-122"/>
                        <a:ea typeface="微软雅黑" panose="020B0503020204020204" pitchFamily="34" charset="-122"/>
                      </a:endParaRPr>
                    </a:p>
                  </a:txBody>
                  <a:tcPr anchor="ctr"/>
                </a:tc>
                <a:tc vMerge="1">
                  <a:txBody>
                    <a:bodyPr/>
                    <a:lstStyle/>
                    <a:p>
                      <a:pPr algn="ctr"/>
                      <a:endParaRPr lang="zh-CN" altLang="en-US" dirty="0"/>
                    </a:p>
                  </a:txBody>
                  <a:tcPr anchor="ctr"/>
                </a:tc>
                <a:extLst>
                  <a:ext uri="{0D108BD9-81ED-4DB2-BD59-A6C34878D82A}">
                    <a16:rowId xmlns:a16="http://schemas.microsoft.com/office/drawing/2014/main" val="3674913892"/>
                  </a:ext>
                </a:extLst>
              </a:tr>
            </a:tbl>
          </a:graphicData>
        </a:graphic>
      </p:graphicFrame>
    </p:spTree>
    <p:extLst>
      <p:ext uri="{BB962C8B-B14F-4D97-AF65-F5344CB8AC3E}">
        <p14:creationId xmlns:p14="http://schemas.microsoft.com/office/powerpoint/2010/main" val="3973313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sz="half" idx="1"/>
          </p:nvPr>
        </p:nvSpPr>
        <p:spPr>
          <a:xfrm>
            <a:off x="1878310" y="1765381"/>
            <a:ext cx="7514461" cy="2880578"/>
          </a:xfrm>
        </p:spPr>
        <p:txBody>
          <a:bodyPr/>
          <a:lstStyle/>
          <a:p>
            <a:r>
              <a:rPr lang="zh-CN" altLang="en-US" sz="3600" dirty="0">
                <a:latin typeface="微软雅黑" panose="020B0503020204020204" pitchFamily="34" charset="-122"/>
                <a:ea typeface="微软雅黑" panose="020B0503020204020204" pitchFamily="34" charset="-122"/>
              </a:rPr>
              <a:t>中美贸易争端及原因</a:t>
            </a:r>
            <a:endParaRPr lang="en-US" altLang="zh-CN" sz="3600" dirty="0">
              <a:latin typeface="微软雅黑" panose="020B0503020204020204" pitchFamily="34" charset="-122"/>
              <a:ea typeface="微软雅黑" panose="020B0503020204020204" pitchFamily="34" charset="-122"/>
            </a:endParaRPr>
          </a:p>
          <a:p>
            <a:r>
              <a:rPr lang="zh-CN" altLang="en-US" sz="36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美国的贸易救济体系</a:t>
            </a:r>
            <a:endParaRPr lang="en-US" altLang="zh-CN" sz="36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r>
              <a:rPr lang="en-US" altLang="zh-CN" sz="3600" dirty="0">
                <a:latin typeface="微软雅黑" panose="020B0503020204020204" pitchFamily="34" charset="-122"/>
                <a:ea typeface="微软雅黑" panose="020B0503020204020204" pitchFamily="34" charset="-122"/>
              </a:rPr>
              <a:t>301</a:t>
            </a:r>
            <a:r>
              <a:rPr lang="zh-CN" altLang="en-US" sz="3600" dirty="0">
                <a:latin typeface="微软雅黑" panose="020B0503020204020204" pitchFamily="34" charset="-122"/>
                <a:ea typeface="微软雅黑" panose="020B0503020204020204" pitchFamily="34" charset="-122"/>
              </a:rPr>
              <a:t>征税产品排除及评论</a:t>
            </a:r>
            <a:endParaRPr lang="en-US" altLang="zh-CN" sz="3600" dirty="0">
              <a:latin typeface="微软雅黑" panose="020B0503020204020204" pitchFamily="34" charset="-122"/>
              <a:ea typeface="微软雅黑" panose="020B0503020204020204" pitchFamily="34" charset="-122"/>
            </a:endParaRPr>
          </a:p>
          <a:p>
            <a:r>
              <a:rPr lang="zh-CN" altLang="en-US" sz="3600" dirty="0">
                <a:latin typeface="微软雅黑" panose="020B0503020204020204" pitchFamily="34" charset="-122"/>
                <a:ea typeface="微软雅黑" panose="020B0503020204020204" pitchFamily="34" charset="-122"/>
              </a:rPr>
              <a:t>中国企业的贸易利益维护</a:t>
            </a:r>
            <a:endParaRPr lang="en-US" altLang="zh-CN" sz="3600" dirty="0">
              <a:latin typeface="微软雅黑" panose="020B0503020204020204" pitchFamily="34" charset="-122"/>
              <a:ea typeface="微软雅黑" panose="020B0503020204020204" pitchFamily="34" charset="-122"/>
            </a:endParaRPr>
          </a:p>
        </p:txBody>
      </p:sp>
      <p:sp>
        <p:nvSpPr>
          <p:cNvPr id="15" name="Title 14"/>
          <p:cNvSpPr>
            <a:spLocks noGrp="1"/>
          </p:cNvSpPr>
          <p:nvPr>
            <p:ph type="title"/>
          </p:nvPr>
        </p:nvSpPr>
        <p:spPr>
          <a:xfrm>
            <a:off x="1686143" y="763806"/>
            <a:ext cx="8818188" cy="873828"/>
          </a:xfrm>
        </p:spPr>
        <p:txBody>
          <a:bodyPr/>
          <a:lstStyle/>
          <a:p>
            <a:r>
              <a:rPr lang="zh-CN" altLang="en-US" sz="4400" dirty="0">
                <a:latin typeface="微软雅黑" panose="020B0503020204020204" pitchFamily="34" charset="-122"/>
                <a:ea typeface="微软雅黑" panose="020B0503020204020204" pitchFamily="34" charset="-122"/>
              </a:rPr>
              <a:t>内容要点</a:t>
            </a:r>
          </a:p>
        </p:txBody>
      </p:sp>
      <p:sp>
        <p:nvSpPr>
          <p:cNvPr id="4" name="Date Placeholder 3"/>
          <p:cNvSpPr>
            <a:spLocks noGrp="1"/>
          </p:cNvSpPr>
          <p:nvPr>
            <p:ph type="dt" sz="half" idx="17"/>
          </p:nvPr>
        </p:nvSpPr>
        <p:spPr/>
        <p:txBody>
          <a:bodyPr/>
          <a:lstStyle/>
          <a:p>
            <a:r>
              <a:rPr lang="en-US" altLang="zh-CN" dirty="0"/>
              <a:t>2020</a:t>
            </a:r>
            <a:r>
              <a:rPr lang="zh-CN" altLang="en-US" dirty="0"/>
              <a:t>年</a:t>
            </a:r>
            <a:r>
              <a:rPr lang="en-US" altLang="zh-CN" dirty="0"/>
              <a:t>8</a:t>
            </a:r>
            <a:r>
              <a:rPr lang="zh-CN" altLang="en-US" dirty="0"/>
              <a:t>月</a:t>
            </a:r>
            <a:r>
              <a:rPr lang="en-US" altLang="zh-CN" dirty="0"/>
              <a:t>13</a:t>
            </a:r>
            <a:r>
              <a:rPr lang="zh-CN" altLang="en-US" dirty="0"/>
              <a:t>日</a:t>
            </a:r>
            <a:r>
              <a:rPr lang="en-US" altLang="zh-CN" dirty="0"/>
              <a:t>. </a:t>
            </a:r>
            <a:endParaRPr lang="zh-CN" altLang="en-US" dirty="0"/>
          </a:p>
        </p:txBody>
      </p:sp>
      <p:sp>
        <p:nvSpPr>
          <p:cNvPr id="2" name="Slide Number Placeholder 1"/>
          <p:cNvSpPr>
            <a:spLocks noGrp="1"/>
          </p:cNvSpPr>
          <p:nvPr>
            <p:ph type="sldNum" sz="quarter" idx="19"/>
          </p:nvPr>
        </p:nvSpPr>
        <p:spPr/>
        <p:txBody>
          <a:bodyPr/>
          <a:lstStyle/>
          <a:p>
            <a:fld id="{D34DACC3-9742-4940-92E6-4CAB853A3218}" type="slidenum">
              <a:rPr lang="en-US" altLang="zh-CN" smtClean="0"/>
              <a:pPr/>
              <a:t>7</a:t>
            </a:fld>
            <a:endParaRPr lang="zh-CN" altLang="en-US" dirty="0"/>
          </a:p>
        </p:txBody>
      </p:sp>
      <p:sp>
        <p:nvSpPr>
          <p:cNvPr id="7" name="Footer Placeholder 165">
            <a:extLst>
              <a:ext uri="{FF2B5EF4-FFF2-40B4-BE49-F238E27FC236}">
                <a16:creationId xmlns:a16="http://schemas.microsoft.com/office/drawing/2014/main" id="{D88492C1-B6EF-4331-9AE7-04553AA5137A}"/>
              </a:ext>
            </a:extLst>
          </p:cNvPr>
          <p:cNvSpPr txBox="1">
            <a:spLocks/>
          </p:cNvSpPr>
          <p:nvPr/>
        </p:nvSpPr>
        <p:spPr>
          <a:xfrm>
            <a:off x="6262345" y="6537600"/>
            <a:ext cx="2880000" cy="1440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sz="900" dirty="0"/>
              <a:t>山东省商务厅</a:t>
            </a:r>
          </a:p>
        </p:txBody>
      </p:sp>
    </p:spTree>
    <p:extLst>
      <p:ext uri="{BB962C8B-B14F-4D97-AF65-F5344CB8AC3E}">
        <p14:creationId xmlns:p14="http://schemas.microsoft.com/office/powerpoint/2010/main" val="241364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1340020" y="328934"/>
            <a:ext cx="9232324" cy="532024"/>
          </a:xfrm>
        </p:spPr>
        <p:txBody>
          <a:bodyPr/>
          <a:lstStyle/>
          <a:p>
            <a:r>
              <a:rPr lang="zh-CN" altLang="en-US" sz="36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美国的贸易救济体系</a:t>
            </a:r>
            <a:r>
              <a:rPr lang="en-US" altLang="zh-CN" sz="2800" b="0" dirty="0">
                <a:latin typeface="微软雅黑" panose="020B0503020204020204" pitchFamily="34" charset="-122"/>
                <a:ea typeface="微软雅黑" panose="020B0503020204020204" pitchFamily="34" charset="-122"/>
                <a:cs typeface="Arial Unicode MS" panose="020B0604020202020204" pitchFamily="34" charset="-122"/>
              </a:rPr>
              <a:t>——</a:t>
            </a:r>
            <a:r>
              <a:rPr lang="zh-CN" altLang="en-US" sz="2800" b="0" dirty="0">
                <a:latin typeface="微软雅黑" panose="020B0503020204020204" pitchFamily="34" charset="-122"/>
                <a:ea typeface="微软雅黑" panose="020B0503020204020204" pitchFamily="34" charset="-122"/>
                <a:cs typeface="Arial Unicode MS" panose="020B0604020202020204" pitchFamily="34" charset="-122"/>
              </a:rPr>
              <a:t>常规性措施</a:t>
            </a:r>
            <a:endParaRPr lang="zh-CN" altLang="en-US" b="0" dirty="0">
              <a:latin typeface="微软雅黑" panose="020B0503020204020204" pitchFamily="34" charset="-122"/>
              <a:ea typeface="微软雅黑" panose="020B0503020204020204" pitchFamily="34" charset="-122"/>
              <a:cs typeface="Arial Unicode MS" panose="020B0604020202020204" pitchFamily="34" charset="-122"/>
            </a:endParaRPr>
          </a:p>
        </p:txBody>
      </p:sp>
      <p:sp>
        <p:nvSpPr>
          <p:cNvPr id="4" name="Date Placeholder 3"/>
          <p:cNvSpPr>
            <a:spLocks noGrp="1"/>
          </p:cNvSpPr>
          <p:nvPr>
            <p:ph type="dt" sz="half" idx="17"/>
          </p:nvPr>
        </p:nvSpPr>
        <p:spPr/>
        <p:txBody>
          <a:bodyPr/>
          <a:lstStyle/>
          <a:p>
            <a:r>
              <a:rPr lang="en-US" altLang="zh-CN" dirty="0"/>
              <a:t>2020</a:t>
            </a:r>
            <a:r>
              <a:rPr lang="zh-CN" altLang="en-US" dirty="0"/>
              <a:t>年</a:t>
            </a:r>
            <a:r>
              <a:rPr lang="en-US" altLang="zh-CN" dirty="0"/>
              <a:t>8</a:t>
            </a:r>
            <a:r>
              <a:rPr lang="zh-CN" altLang="en-US" dirty="0"/>
              <a:t>月</a:t>
            </a:r>
            <a:r>
              <a:rPr lang="en-US" altLang="zh-CN" dirty="0"/>
              <a:t>13</a:t>
            </a:r>
            <a:r>
              <a:rPr lang="zh-CN" altLang="en-US" dirty="0"/>
              <a:t>日</a:t>
            </a:r>
          </a:p>
        </p:txBody>
      </p:sp>
      <p:sp>
        <p:nvSpPr>
          <p:cNvPr id="24" name="Footer Placeholder 23"/>
          <p:cNvSpPr>
            <a:spLocks noGrp="1"/>
          </p:cNvSpPr>
          <p:nvPr>
            <p:ph type="ftr" sz="quarter" idx="18"/>
          </p:nvPr>
        </p:nvSpPr>
        <p:spPr/>
        <p:txBody>
          <a:bodyPr/>
          <a:lstStyle/>
          <a:p>
            <a:r>
              <a:rPr lang="zh-CN" altLang="en-US" dirty="0"/>
              <a:t>山东省商务厅 </a:t>
            </a:r>
          </a:p>
        </p:txBody>
      </p:sp>
      <p:sp>
        <p:nvSpPr>
          <p:cNvPr id="2" name="Slide Number Placeholder 1"/>
          <p:cNvSpPr>
            <a:spLocks noGrp="1"/>
          </p:cNvSpPr>
          <p:nvPr>
            <p:ph type="sldNum" sz="quarter" idx="19"/>
          </p:nvPr>
        </p:nvSpPr>
        <p:spPr/>
        <p:txBody>
          <a:bodyPr/>
          <a:lstStyle/>
          <a:p>
            <a:fld id="{D34DACC3-9742-4940-92E6-4CAB853A3218}" type="slidenum">
              <a:rPr lang="en-US" altLang="zh-CN" smtClean="0"/>
              <a:pPr/>
              <a:t>8</a:t>
            </a:fld>
            <a:endParaRPr lang="zh-CN" altLang="en-US" dirty="0"/>
          </a:p>
        </p:txBody>
      </p:sp>
      <p:grpSp>
        <p:nvGrpSpPr>
          <p:cNvPr id="11" name="组合 10"/>
          <p:cNvGrpSpPr/>
          <p:nvPr/>
        </p:nvGrpSpPr>
        <p:grpSpPr>
          <a:xfrm>
            <a:off x="1672346" y="1666565"/>
            <a:ext cx="1998482" cy="1941581"/>
            <a:chOff x="1506719" y="1331706"/>
            <a:chExt cx="1998482" cy="1941581"/>
          </a:xfrm>
        </p:grpSpPr>
        <p:sp>
          <p:nvSpPr>
            <p:cNvPr id="9" name="禁止符 8"/>
            <p:cNvSpPr/>
            <p:nvPr/>
          </p:nvSpPr>
          <p:spPr>
            <a:xfrm>
              <a:off x="1506719" y="1331706"/>
              <a:ext cx="1998482" cy="1941581"/>
            </a:xfrm>
            <a:prstGeom prst="noSmoking">
              <a:avLst/>
            </a:prstGeom>
            <a:solidFill>
              <a:schemeClr val="accent5">
                <a:alpha val="84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err="1">
                <a:solidFill>
                  <a:schemeClr val="bg2"/>
                </a:solidFill>
              </a:endParaRPr>
            </a:p>
          </p:txBody>
        </p:sp>
        <p:sp>
          <p:nvSpPr>
            <p:cNvPr id="10" name="文本框 9"/>
            <p:cNvSpPr txBox="1"/>
            <p:nvPr/>
          </p:nvSpPr>
          <p:spPr>
            <a:xfrm>
              <a:off x="1757211" y="1979330"/>
              <a:ext cx="1573383" cy="646331"/>
            </a:xfrm>
            <a:prstGeom prst="rect">
              <a:avLst/>
            </a:prstGeom>
            <a:noFill/>
          </p:spPr>
          <p:txBody>
            <a:bodyPr wrap="square" rtlCol="0">
              <a:spAutoFit/>
            </a:bodyPr>
            <a:lstStyle/>
            <a:p>
              <a:r>
                <a:rPr lang="zh-CN" altLang="en-US" sz="3600" b="1" dirty="0">
                  <a:ln w="9525">
                    <a:solidFill>
                      <a:schemeClr val="bg1"/>
                    </a:solidFill>
                    <a:prstDash val="solid"/>
                  </a:ln>
                  <a:effectLst>
                    <a:outerShdw blurRad="12700" dist="38100" dir="2700000" algn="tl" rotWithShape="0">
                      <a:schemeClr val="bg1">
                        <a:lumMod val="50000"/>
                      </a:schemeClr>
                    </a:outerShdw>
                  </a:effectLst>
                </a:rPr>
                <a:t>反倾销</a:t>
              </a:r>
            </a:p>
          </p:txBody>
        </p:sp>
      </p:grpSp>
      <p:grpSp>
        <p:nvGrpSpPr>
          <p:cNvPr id="14" name="组合 13"/>
          <p:cNvGrpSpPr/>
          <p:nvPr/>
        </p:nvGrpSpPr>
        <p:grpSpPr>
          <a:xfrm>
            <a:off x="4934619" y="1661624"/>
            <a:ext cx="1998482" cy="1941581"/>
            <a:chOff x="1506719" y="1331706"/>
            <a:chExt cx="1998482" cy="1941581"/>
          </a:xfrm>
        </p:grpSpPr>
        <p:sp>
          <p:nvSpPr>
            <p:cNvPr id="16" name="禁止符 15"/>
            <p:cNvSpPr/>
            <p:nvPr/>
          </p:nvSpPr>
          <p:spPr>
            <a:xfrm>
              <a:off x="1506719" y="1331706"/>
              <a:ext cx="1998482" cy="1941581"/>
            </a:xfrm>
            <a:prstGeom prst="noSmoking">
              <a:avLst/>
            </a:prstGeom>
            <a:solidFill>
              <a:schemeClr val="accent5">
                <a:alpha val="84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err="1">
                <a:solidFill>
                  <a:schemeClr val="bg2"/>
                </a:solidFill>
              </a:endParaRPr>
            </a:p>
          </p:txBody>
        </p:sp>
        <p:sp>
          <p:nvSpPr>
            <p:cNvPr id="17" name="文本框 16"/>
            <p:cNvSpPr txBox="1"/>
            <p:nvPr/>
          </p:nvSpPr>
          <p:spPr>
            <a:xfrm>
              <a:off x="1757211" y="1979330"/>
              <a:ext cx="1624736" cy="646331"/>
            </a:xfrm>
            <a:prstGeom prst="rect">
              <a:avLst/>
            </a:prstGeom>
            <a:noFill/>
          </p:spPr>
          <p:txBody>
            <a:bodyPr wrap="square" rtlCol="0">
              <a:spAutoFit/>
            </a:bodyPr>
            <a:lstStyle/>
            <a:p>
              <a:r>
                <a:rPr lang="zh-CN" altLang="en-US" sz="3600" b="1" dirty="0">
                  <a:ln w="9525">
                    <a:solidFill>
                      <a:schemeClr val="bg1"/>
                    </a:solidFill>
                    <a:prstDash val="solid"/>
                  </a:ln>
                  <a:effectLst>
                    <a:outerShdw blurRad="12700" dist="38100" dir="2700000" algn="tl" rotWithShape="0">
                      <a:schemeClr val="bg1">
                        <a:lumMod val="50000"/>
                      </a:schemeClr>
                    </a:outerShdw>
                  </a:effectLst>
                </a:rPr>
                <a:t>反补贴</a:t>
              </a:r>
            </a:p>
          </p:txBody>
        </p:sp>
      </p:grpSp>
      <p:sp>
        <p:nvSpPr>
          <p:cNvPr id="49" name="矩形 48"/>
          <p:cNvSpPr/>
          <p:nvPr/>
        </p:nvSpPr>
        <p:spPr>
          <a:xfrm>
            <a:off x="1745361" y="3935265"/>
            <a:ext cx="2031326" cy="646331"/>
          </a:xfrm>
          <a:prstGeom prst="rect">
            <a:avLst/>
          </a:prstGeom>
          <a:noFill/>
        </p:spPr>
        <p:txBody>
          <a:bodyPr wrap="none" lIns="91440" tIns="45720" rIns="91440" bIns="45720">
            <a:spAutoFit/>
          </a:bodyPr>
          <a:lstStyle/>
          <a:p>
            <a:pPr algn="ctr"/>
            <a:r>
              <a:rPr lang="zh-CN" altLang="en-US" sz="3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微软雅黑" panose="020B0503020204020204" pitchFamily="34" charset="-122"/>
                <a:ea typeface="微软雅黑" panose="020B0503020204020204" pitchFamily="34" charset="-122"/>
              </a:rPr>
              <a:t>价格歧视</a:t>
            </a:r>
            <a:endParaRPr lang="zh-CN" altLang="en-US" sz="3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51" name="矩形 50"/>
          <p:cNvSpPr/>
          <p:nvPr/>
        </p:nvSpPr>
        <p:spPr>
          <a:xfrm>
            <a:off x="4901775" y="3928028"/>
            <a:ext cx="2031326" cy="646331"/>
          </a:xfrm>
          <a:prstGeom prst="rect">
            <a:avLst/>
          </a:prstGeom>
          <a:noFill/>
        </p:spPr>
        <p:txBody>
          <a:bodyPr wrap="none" lIns="91440" tIns="45720" rIns="91440" bIns="45720">
            <a:spAutoFit/>
          </a:bodyPr>
          <a:lstStyle/>
          <a:p>
            <a:pPr algn="ctr"/>
            <a:r>
              <a:rPr lang="zh-CN" altLang="en-US" sz="3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微软雅黑" panose="020B0503020204020204" pitchFamily="34" charset="-122"/>
                <a:ea typeface="微软雅黑" panose="020B0503020204020204" pitchFamily="34" charset="-122"/>
              </a:rPr>
              <a:t>政府干预</a:t>
            </a:r>
            <a:endParaRPr lang="zh-CN" altLang="en-US" sz="3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54" name="内容占位符 22"/>
          <p:cNvSpPr>
            <a:spLocks noGrp="1"/>
          </p:cNvSpPr>
          <p:nvPr>
            <p:ph sz="half" idx="1"/>
          </p:nvPr>
        </p:nvSpPr>
        <p:spPr>
          <a:xfrm>
            <a:off x="1922838" y="4824896"/>
            <a:ext cx="1507260" cy="896840"/>
          </a:xfrm>
        </p:spPr>
        <p:txBody>
          <a:bodyPr/>
          <a:lstStyle/>
          <a:p>
            <a:r>
              <a:rPr lang="zh-CN" altLang="en-US" sz="2000" dirty="0">
                <a:latin typeface="微软雅黑" panose="020B0503020204020204" pitchFamily="34" charset="-122"/>
                <a:ea typeface="微软雅黑" panose="020B0503020204020204" pitchFamily="34" charset="-122"/>
              </a:rPr>
              <a:t>竞争策略</a:t>
            </a:r>
            <a:endParaRPr lang="en-US" altLang="zh-CN" sz="2000" dirty="0">
              <a:latin typeface="微软雅黑" panose="020B0503020204020204" pitchFamily="34" charset="-122"/>
              <a:ea typeface="微软雅黑" panose="020B0503020204020204" pitchFamily="34" charset="-122"/>
            </a:endParaRPr>
          </a:p>
          <a:p>
            <a:r>
              <a:rPr lang="zh-CN" altLang="en-US" sz="2000" dirty="0">
                <a:latin typeface="微软雅黑" panose="020B0503020204020204" pitchFamily="34" charset="-122"/>
                <a:ea typeface="微软雅黑" panose="020B0503020204020204" pitchFamily="34" charset="-122"/>
              </a:rPr>
              <a:t>非市场性</a:t>
            </a:r>
            <a:endParaRPr lang="en-US" altLang="zh-CN" sz="2000" dirty="0">
              <a:latin typeface="微软雅黑" panose="020B0503020204020204" pitchFamily="34" charset="-122"/>
              <a:ea typeface="微软雅黑" panose="020B0503020204020204" pitchFamily="34" charset="-122"/>
            </a:endParaRPr>
          </a:p>
        </p:txBody>
      </p:sp>
      <p:sp>
        <p:nvSpPr>
          <p:cNvPr id="55" name="内容占位符 22"/>
          <p:cNvSpPr>
            <a:spLocks noGrp="1"/>
          </p:cNvSpPr>
          <p:nvPr>
            <p:ph sz="half" idx="1"/>
          </p:nvPr>
        </p:nvSpPr>
        <p:spPr>
          <a:xfrm>
            <a:off x="5060485" y="4824896"/>
            <a:ext cx="1507260" cy="896840"/>
          </a:xfrm>
        </p:spPr>
        <p:txBody>
          <a:bodyPr/>
          <a:lstStyle/>
          <a:p>
            <a:r>
              <a:rPr lang="zh-CN" altLang="en-US" sz="2000" dirty="0">
                <a:latin typeface="微软雅黑" panose="020B0503020204020204" pitchFamily="34" charset="-122"/>
                <a:ea typeface="微软雅黑" panose="020B0503020204020204" pitchFamily="34" charset="-122"/>
              </a:rPr>
              <a:t>财政扶持</a:t>
            </a:r>
            <a:endParaRPr lang="en-US" altLang="zh-CN" sz="2000" dirty="0">
              <a:latin typeface="微软雅黑" panose="020B0503020204020204" pitchFamily="34" charset="-122"/>
              <a:ea typeface="微软雅黑" panose="020B0503020204020204" pitchFamily="34" charset="-122"/>
            </a:endParaRPr>
          </a:p>
          <a:p>
            <a:r>
              <a:rPr lang="zh-CN" altLang="en-US" sz="2000" dirty="0">
                <a:latin typeface="微软雅黑" panose="020B0503020204020204" pitchFamily="34" charset="-122"/>
                <a:ea typeface="微软雅黑" panose="020B0503020204020204" pitchFamily="34" charset="-122"/>
              </a:rPr>
              <a:t>干预市场</a:t>
            </a:r>
            <a:endParaRPr lang="en-US" altLang="zh-CN" sz="2000" dirty="0">
              <a:latin typeface="微软雅黑" panose="020B0503020204020204" pitchFamily="34" charset="-122"/>
              <a:ea typeface="微软雅黑" panose="020B0503020204020204" pitchFamily="34" charset="-122"/>
            </a:endParaRPr>
          </a:p>
        </p:txBody>
      </p:sp>
      <p:grpSp>
        <p:nvGrpSpPr>
          <p:cNvPr id="58" name="组合 57"/>
          <p:cNvGrpSpPr/>
          <p:nvPr/>
        </p:nvGrpSpPr>
        <p:grpSpPr>
          <a:xfrm>
            <a:off x="8196892" y="1659072"/>
            <a:ext cx="1998482" cy="1941581"/>
            <a:chOff x="1619363" y="3660203"/>
            <a:chExt cx="1998482" cy="1941581"/>
          </a:xfrm>
        </p:grpSpPr>
        <p:sp>
          <p:nvSpPr>
            <p:cNvPr id="59" name="禁止符 58"/>
            <p:cNvSpPr/>
            <p:nvPr/>
          </p:nvSpPr>
          <p:spPr>
            <a:xfrm>
              <a:off x="1619363" y="3660203"/>
              <a:ext cx="1998482" cy="1941581"/>
            </a:xfrm>
            <a:prstGeom prst="noSmoking">
              <a:avLst/>
            </a:prstGeom>
            <a:solidFill>
              <a:schemeClr val="accent5">
                <a:alpha val="84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err="1">
                <a:solidFill>
                  <a:schemeClr val="bg2"/>
                </a:solidFill>
              </a:endParaRPr>
            </a:p>
          </p:txBody>
        </p:sp>
        <p:sp>
          <p:nvSpPr>
            <p:cNvPr id="60" name="文本框 59"/>
            <p:cNvSpPr txBox="1"/>
            <p:nvPr/>
          </p:nvSpPr>
          <p:spPr>
            <a:xfrm>
              <a:off x="2114096" y="4315322"/>
              <a:ext cx="1114703" cy="646331"/>
            </a:xfrm>
            <a:prstGeom prst="rect">
              <a:avLst/>
            </a:prstGeom>
            <a:noFill/>
          </p:spPr>
          <p:txBody>
            <a:bodyPr wrap="square" rtlCol="0">
              <a:spAutoFit/>
            </a:bodyPr>
            <a:lstStyle/>
            <a:p>
              <a:r>
                <a:rPr lang="en-US" altLang="zh-CN" sz="3600" b="1" dirty="0">
                  <a:ln w="9525">
                    <a:solidFill>
                      <a:schemeClr val="bg1"/>
                    </a:solidFill>
                    <a:prstDash val="solid"/>
                  </a:ln>
                  <a:effectLst>
                    <a:outerShdw blurRad="12700" dist="38100" dir="2700000" algn="tl" rotWithShape="0">
                      <a:schemeClr val="bg1">
                        <a:lumMod val="50000"/>
                      </a:schemeClr>
                    </a:outerShdw>
                  </a:effectLst>
                </a:rPr>
                <a:t>337</a:t>
              </a:r>
              <a:endParaRPr lang="zh-CN" altLang="en-US" sz="3600" b="1" dirty="0">
                <a:ln w="9525">
                  <a:solidFill>
                    <a:schemeClr val="bg1"/>
                  </a:solidFill>
                  <a:prstDash val="solid"/>
                </a:ln>
                <a:effectLst>
                  <a:outerShdw blurRad="12700" dist="38100" dir="2700000" algn="tl" rotWithShape="0">
                    <a:schemeClr val="bg1">
                      <a:lumMod val="50000"/>
                    </a:schemeClr>
                  </a:outerShdw>
                </a:effectLst>
              </a:endParaRPr>
            </a:p>
          </p:txBody>
        </p:sp>
      </p:grpSp>
      <p:sp>
        <p:nvSpPr>
          <p:cNvPr id="63" name="矩形 62"/>
          <p:cNvSpPr/>
          <p:nvPr/>
        </p:nvSpPr>
        <p:spPr>
          <a:xfrm>
            <a:off x="8079353" y="3935265"/>
            <a:ext cx="2492991" cy="646331"/>
          </a:xfrm>
          <a:prstGeom prst="rect">
            <a:avLst/>
          </a:prstGeom>
          <a:noFill/>
        </p:spPr>
        <p:txBody>
          <a:bodyPr wrap="none" lIns="91440" tIns="45720" rIns="91440" bIns="45720">
            <a:spAutoFit/>
          </a:bodyPr>
          <a:lstStyle/>
          <a:p>
            <a:pPr algn="ctr"/>
            <a:r>
              <a:rPr lang="zh-CN" altLang="en-US" sz="3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微软雅黑" panose="020B0503020204020204" pitchFamily="34" charset="-122"/>
                <a:ea typeface="微软雅黑" panose="020B0503020204020204" pitchFamily="34" charset="-122"/>
              </a:rPr>
              <a:t>不正当竞争</a:t>
            </a:r>
            <a:endParaRPr lang="zh-CN" altLang="en-US" sz="3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64" name="内容占位符 22"/>
          <p:cNvSpPr>
            <a:spLocks noGrp="1"/>
          </p:cNvSpPr>
          <p:nvPr>
            <p:ph sz="half" idx="1"/>
          </p:nvPr>
        </p:nvSpPr>
        <p:spPr>
          <a:xfrm>
            <a:off x="8203014" y="4824896"/>
            <a:ext cx="1507260" cy="896840"/>
          </a:xfrm>
        </p:spPr>
        <p:txBody>
          <a:bodyPr/>
          <a:lstStyle/>
          <a:p>
            <a:r>
              <a:rPr lang="zh-CN" altLang="en-US" sz="2000" dirty="0">
                <a:latin typeface="微软雅黑" panose="020B0503020204020204" pitchFamily="34" charset="-122"/>
                <a:ea typeface="微软雅黑" panose="020B0503020204020204" pitchFamily="34" charset="-122"/>
              </a:rPr>
              <a:t>知产侵权</a:t>
            </a:r>
            <a:endParaRPr lang="en-US" altLang="zh-CN" sz="2000" dirty="0">
              <a:latin typeface="微软雅黑" panose="020B0503020204020204" pitchFamily="34" charset="-122"/>
              <a:ea typeface="微软雅黑" panose="020B0503020204020204" pitchFamily="34" charset="-122"/>
            </a:endParaRPr>
          </a:p>
          <a:p>
            <a:r>
              <a:rPr lang="zh-CN" altLang="en-US" sz="2000" dirty="0">
                <a:latin typeface="微软雅黑" panose="020B0503020204020204" pitchFamily="34" charset="-122"/>
                <a:ea typeface="微软雅黑" panose="020B0503020204020204" pitchFamily="34" charset="-122"/>
              </a:rPr>
              <a:t>价格垄断</a:t>
            </a:r>
          </a:p>
          <a:p>
            <a:r>
              <a:rPr lang="zh-CN" altLang="en-US" sz="2000" dirty="0">
                <a:latin typeface="微软雅黑" panose="020B0503020204020204" pitchFamily="34" charset="-122"/>
                <a:ea typeface="微软雅黑" panose="020B0503020204020204" pitchFamily="34" charset="-122"/>
              </a:rPr>
              <a:t>商业秘密</a:t>
            </a:r>
            <a:endParaRPr lang="en-US" altLang="zh-CN" sz="2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14876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7"/>
          </p:nvPr>
        </p:nvSpPr>
        <p:spPr/>
        <p:txBody>
          <a:bodyPr/>
          <a:lstStyle/>
          <a:p>
            <a:r>
              <a:rPr lang="en-US" altLang="zh-CN" dirty="0"/>
              <a:t>2020</a:t>
            </a:r>
            <a:r>
              <a:rPr lang="zh-CN" altLang="en-US" dirty="0"/>
              <a:t>年</a:t>
            </a:r>
            <a:r>
              <a:rPr lang="en-US" altLang="zh-CN" dirty="0"/>
              <a:t>8</a:t>
            </a:r>
            <a:r>
              <a:rPr lang="zh-CN" altLang="en-US" dirty="0"/>
              <a:t>月</a:t>
            </a:r>
            <a:r>
              <a:rPr lang="en-US" altLang="zh-CN" dirty="0"/>
              <a:t>13</a:t>
            </a:r>
            <a:r>
              <a:rPr lang="zh-CN" altLang="en-US" dirty="0"/>
              <a:t>日</a:t>
            </a:r>
          </a:p>
        </p:txBody>
      </p:sp>
      <p:sp>
        <p:nvSpPr>
          <p:cNvPr id="24" name="Footer Placeholder 23"/>
          <p:cNvSpPr>
            <a:spLocks noGrp="1"/>
          </p:cNvSpPr>
          <p:nvPr>
            <p:ph type="ftr" sz="quarter" idx="18"/>
          </p:nvPr>
        </p:nvSpPr>
        <p:spPr/>
        <p:txBody>
          <a:bodyPr/>
          <a:lstStyle/>
          <a:p>
            <a:r>
              <a:rPr lang="zh-CN" altLang="en-US" dirty="0"/>
              <a:t>山东省商务厅</a:t>
            </a:r>
          </a:p>
        </p:txBody>
      </p:sp>
      <p:sp>
        <p:nvSpPr>
          <p:cNvPr id="2" name="Slide Number Placeholder 1"/>
          <p:cNvSpPr>
            <a:spLocks noGrp="1"/>
          </p:cNvSpPr>
          <p:nvPr>
            <p:ph type="sldNum" sz="quarter" idx="19"/>
          </p:nvPr>
        </p:nvSpPr>
        <p:spPr/>
        <p:txBody>
          <a:bodyPr/>
          <a:lstStyle/>
          <a:p>
            <a:fld id="{D34DACC3-9742-4940-92E6-4CAB853A3218}" type="slidenum">
              <a:rPr lang="en-US" altLang="zh-CN" smtClean="0"/>
              <a:pPr/>
              <a:t>9</a:t>
            </a:fld>
            <a:endParaRPr lang="zh-CN" altLang="en-US" dirty="0"/>
          </a:p>
        </p:txBody>
      </p:sp>
      <p:graphicFrame>
        <p:nvGraphicFramePr>
          <p:cNvPr id="5" name="内容占位符 4"/>
          <p:cNvGraphicFramePr>
            <a:graphicFrameLocks noGrp="1"/>
          </p:cNvGraphicFramePr>
          <p:nvPr>
            <p:ph sz="half" idx="1"/>
          </p:nvPr>
        </p:nvGraphicFramePr>
        <p:xfrm>
          <a:off x="649505" y="1032575"/>
          <a:ext cx="10768350" cy="5043680"/>
        </p:xfrm>
        <a:graphic>
          <a:graphicData uri="http://schemas.openxmlformats.org/drawingml/2006/table">
            <a:tbl>
              <a:tblPr firstRow="1" bandRow="1">
                <a:tableStyleId>{5C22544A-7EE6-4342-B048-85BDC9FD1C3A}</a:tableStyleId>
              </a:tblPr>
              <a:tblGrid>
                <a:gridCol w="1239958">
                  <a:extLst>
                    <a:ext uri="{9D8B030D-6E8A-4147-A177-3AD203B41FA5}">
                      <a16:colId xmlns:a16="http://schemas.microsoft.com/office/drawing/2014/main" val="20000"/>
                    </a:ext>
                  </a:extLst>
                </a:gridCol>
                <a:gridCol w="1375648">
                  <a:extLst>
                    <a:ext uri="{9D8B030D-6E8A-4147-A177-3AD203B41FA5}">
                      <a16:colId xmlns:a16="http://schemas.microsoft.com/office/drawing/2014/main" val="20001"/>
                    </a:ext>
                  </a:extLst>
                </a:gridCol>
                <a:gridCol w="716840">
                  <a:extLst>
                    <a:ext uri="{9D8B030D-6E8A-4147-A177-3AD203B41FA5}">
                      <a16:colId xmlns:a16="http://schemas.microsoft.com/office/drawing/2014/main" val="20002"/>
                    </a:ext>
                  </a:extLst>
                </a:gridCol>
                <a:gridCol w="1829292">
                  <a:extLst>
                    <a:ext uri="{9D8B030D-6E8A-4147-A177-3AD203B41FA5}">
                      <a16:colId xmlns:a16="http://schemas.microsoft.com/office/drawing/2014/main" val="20003"/>
                    </a:ext>
                  </a:extLst>
                </a:gridCol>
                <a:gridCol w="2347787">
                  <a:extLst>
                    <a:ext uri="{9D8B030D-6E8A-4147-A177-3AD203B41FA5}">
                      <a16:colId xmlns:a16="http://schemas.microsoft.com/office/drawing/2014/main" val="20004"/>
                    </a:ext>
                  </a:extLst>
                </a:gridCol>
                <a:gridCol w="1427466">
                  <a:extLst>
                    <a:ext uri="{9D8B030D-6E8A-4147-A177-3AD203B41FA5}">
                      <a16:colId xmlns:a16="http://schemas.microsoft.com/office/drawing/2014/main" val="20005"/>
                    </a:ext>
                  </a:extLst>
                </a:gridCol>
                <a:gridCol w="1831359">
                  <a:extLst>
                    <a:ext uri="{9D8B030D-6E8A-4147-A177-3AD203B41FA5}">
                      <a16:colId xmlns:a16="http://schemas.microsoft.com/office/drawing/2014/main" val="20006"/>
                    </a:ext>
                  </a:extLst>
                </a:gridCol>
              </a:tblGrid>
              <a:tr h="623180">
                <a:tc rowSpan="2">
                  <a:txBody>
                    <a:bodyPr/>
                    <a:lstStyle/>
                    <a:p>
                      <a:pPr algn="ctr"/>
                      <a:r>
                        <a:rPr lang="zh-CN" altLang="en-US" sz="1800" dirty="0">
                          <a:latin typeface="等线" panose="02010600030101010101" pitchFamily="2" charset="-122"/>
                          <a:ea typeface="等线" panose="02010600030101010101" pitchFamily="2" charset="-122"/>
                        </a:rPr>
                        <a:t>规制工具</a:t>
                      </a:r>
                    </a:p>
                  </a:txBody>
                  <a:tcPr marT="45718" marB="45718" anchor="ctr"/>
                </a:tc>
                <a:tc row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zh-CN" altLang="en-US" sz="1800" dirty="0">
                          <a:latin typeface="等线" panose="02010600030101010101" pitchFamily="2" charset="-122"/>
                          <a:ea typeface="等线" panose="02010600030101010101" pitchFamily="2" charset="-122"/>
                        </a:rPr>
                        <a:t>法律依据</a:t>
                      </a:r>
                    </a:p>
                  </a:txBody>
                  <a:tcPr marT="45718" marB="45718" anchor="ctr"/>
                </a:tc>
                <a:tc rowSpan="2"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zh-CN" altLang="en-US" sz="1800" dirty="0">
                          <a:latin typeface="等线" panose="02010600030101010101" pitchFamily="2" charset="-122"/>
                          <a:ea typeface="等线" panose="02010600030101010101" pitchFamily="2" charset="-122"/>
                        </a:rPr>
                        <a:t>规制对象</a:t>
                      </a:r>
                    </a:p>
                  </a:txBody>
                  <a:tcPr marT="45718" marB="45718" anchor="ctr"/>
                </a:tc>
                <a:tc rowSpan="2" hMerge="1">
                  <a:txBody>
                    <a:bodyPr/>
                    <a:lstStyle/>
                    <a:p>
                      <a:pPr algn="ctr"/>
                      <a:endParaRPr lang="zh-CN" altLang="en-US" dirty="0">
                        <a:latin typeface="等线" panose="02010600030101010101" pitchFamily="2" charset="-122"/>
                        <a:ea typeface="等线" panose="02010600030101010101" pitchFamily="2" charset="-122"/>
                      </a:endParaRPr>
                    </a:p>
                  </a:txBody>
                  <a:tcPr anchor="ctr"/>
                </a:tc>
                <a:tc rowSpan="2">
                  <a:txBody>
                    <a:bodyPr/>
                    <a:lstStyle/>
                    <a:p>
                      <a:pPr algn="ctr"/>
                      <a:r>
                        <a:rPr lang="zh-CN" altLang="en-US" sz="1800" dirty="0">
                          <a:latin typeface="等线" panose="02010600030101010101" pitchFamily="2" charset="-122"/>
                          <a:ea typeface="等线" panose="02010600030101010101" pitchFamily="2" charset="-122"/>
                        </a:rPr>
                        <a:t>规制特征</a:t>
                      </a:r>
                    </a:p>
                  </a:txBody>
                  <a:tcPr marT="45718" marB="45718" anchor="ctr"/>
                </a:tc>
                <a:tc gridSpan="2">
                  <a:txBody>
                    <a:bodyPr/>
                    <a:lstStyle/>
                    <a:p>
                      <a:pPr algn="ctr"/>
                      <a:r>
                        <a:rPr lang="zh-CN" altLang="en-US" sz="1800" dirty="0">
                          <a:latin typeface="等线" panose="02010600030101010101" pitchFamily="2" charset="-122"/>
                          <a:ea typeface="等线" panose="02010600030101010101" pitchFamily="2" charset="-122"/>
                        </a:rPr>
                        <a:t>规制评价</a:t>
                      </a:r>
                    </a:p>
                  </a:txBody>
                  <a:tcPr marT="45718" marB="45718" anchor="ctr"/>
                </a:tc>
                <a:tc hMerge="1">
                  <a:txBody>
                    <a:bodyPr/>
                    <a:lstStyle/>
                    <a:p>
                      <a:pPr algn="ctr"/>
                      <a:endParaRPr lang="zh-CN" altLang="en-US" dirty="0">
                        <a:latin typeface="等线" panose="02010600030101010101" pitchFamily="2" charset="-122"/>
                        <a:ea typeface="等线" panose="02010600030101010101" pitchFamily="2" charset="-122"/>
                      </a:endParaRPr>
                    </a:p>
                  </a:txBody>
                  <a:tcPr anchor="ctr"/>
                </a:tc>
                <a:extLst>
                  <a:ext uri="{0D108BD9-81ED-4DB2-BD59-A6C34878D82A}">
                    <a16:rowId xmlns:a16="http://schemas.microsoft.com/office/drawing/2014/main" val="10000"/>
                  </a:ext>
                </a:extLst>
              </a:tr>
              <a:tr h="366957">
                <a:tc vMerge="1">
                  <a:txBody>
                    <a:bodyPr/>
                    <a:lstStyle/>
                    <a:p>
                      <a:pPr algn="ctr"/>
                      <a:endParaRPr lang="zh-CN" altLang="en-US" dirty="0">
                        <a:latin typeface="等线" panose="02010600030101010101" pitchFamily="2" charset="-122"/>
                        <a:ea typeface="等线" panose="02010600030101010101" pitchFamily="2" charset="-122"/>
                      </a:endParaRPr>
                    </a:p>
                  </a:txBody>
                  <a:tcPr anchor="ctr"/>
                </a:tc>
                <a:tc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CN" altLang="en-US" dirty="0">
                        <a:latin typeface="等线" panose="02010600030101010101" pitchFamily="2" charset="-122"/>
                        <a:ea typeface="等线" panose="02010600030101010101" pitchFamily="2" charset="-122"/>
                      </a:endParaRPr>
                    </a:p>
                  </a:txBody>
                  <a:tcPr anchor="ctr"/>
                </a:tc>
                <a:tc gridSpan="2" vMerge="1">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zh-CN" altLang="en-US" dirty="0">
                        <a:latin typeface="等线" panose="02010600030101010101" pitchFamily="2" charset="-122"/>
                        <a:ea typeface="等线" panose="02010600030101010101" pitchFamily="2" charset="-122"/>
                      </a:endParaRPr>
                    </a:p>
                  </a:txBody>
                  <a:tcPr anchor="ctr"/>
                </a:tc>
                <a:tc hMerge="1" vMerge="1">
                  <a:txBody>
                    <a:bodyPr/>
                    <a:lstStyle/>
                    <a:p>
                      <a:endParaRPr lang="zh-CN" altLang="en-US"/>
                    </a:p>
                  </a:txBody>
                  <a:tcPr/>
                </a:tc>
                <a:tc vMerge="1">
                  <a:txBody>
                    <a:bodyPr/>
                    <a:lstStyle/>
                    <a:p>
                      <a:pPr algn="ctr"/>
                      <a:endParaRPr lang="zh-CN" altLang="en-US" dirty="0">
                        <a:latin typeface="等线" panose="02010600030101010101" pitchFamily="2" charset="-122"/>
                        <a:ea typeface="等线" panose="02010600030101010101" pitchFamily="2" charset="-122"/>
                      </a:endParaRPr>
                    </a:p>
                  </a:txBody>
                  <a:tcPr anchor="ctr"/>
                </a:tc>
                <a:tc>
                  <a:txBody>
                    <a:bodyPr/>
                    <a:lstStyle/>
                    <a:p>
                      <a:pPr algn="ctr"/>
                      <a:r>
                        <a:rPr lang="zh-CN" altLang="en-US" sz="1800" b="1" dirty="0">
                          <a:latin typeface="等线" panose="02010600030101010101" pitchFamily="2" charset="-122"/>
                          <a:ea typeface="等线" panose="02010600030101010101" pitchFamily="2" charset="-122"/>
                        </a:rPr>
                        <a:t>多边约束</a:t>
                      </a:r>
                    </a:p>
                  </a:txBody>
                  <a:tcPr marT="45718" marB="45718" anchor="ctr"/>
                </a:tc>
                <a:tc>
                  <a:txBody>
                    <a:bodyPr/>
                    <a:lstStyle/>
                    <a:p>
                      <a:pPr algn="ctr"/>
                      <a:r>
                        <a:rPr lang="zh-CN" altLang="en-US" sz="1800" b="1" dirty="0">
                          <a:latin typeface="等线" panose="02010600030101010101" pitchFamily="2" charset="-122"/>
                          <a:ea typeface="等线" panose="02010600030101010101" pitchFamily="2" charset="-122"/>
                        </a:rPr>
                        <a:t>工具性</a:t>
                      </a:r>
                    </a:p>
                  </a:txBody>
                  <a:tcPr marT="45718" marB="45718" anchor="ctr"/>
                </a:tc>
                <a:extLst>
                  <a:ext uri="{0D108BD9-81ED-4DB2-BD59-A6C34878D82A}">
                    <a16:rowId xmlns:a16="http://schemas.microsoft.com/office/drawing/2014/main" val="10001"/>
                  </a:ext>
                </a:extLst>
              </a:tr>
              <a:tr h="859844">
                <a:tc>
                  <a:txBody>
                    <a:bodyPr/>
                    <a:lstStyle/>
                    <a:p>
                      <a:pPr algn="ctr"/>
                      <a:r>
                        <a:rPr lang="zh-CN" altLang="en-US" sz="1800" b="1" dirty="0">
                          <a:latin typeface="等线" panose="02010600030101010101" pitchFamily="2" charset="-122"/>
                          <a:ea typeface="等线" panose="02010600030101010101" pitchFamily="2" charset="-122"/>
                        </a:rPr>
                        <a:t>反补贴</a:t>
                      </a:r>
                    </a:p>
                  </a:txBody>
                  <a:tcPr marT="45718" marB="45718" anchor="ctr"/>
                </a:tc>
                <a:tc>
                  <a:txBody>
                    <a:bodyPr/>
                    <a:lstStyle/>
                    <a:p>
                      <a:r>
                        <a:rPr lang="en-US" altLang="zh-CN" sz="1800" dirty="0">
                          <a:latin typeface="等线" panose="02010600030101010101" pitchFamily="2" charset="-122"/>
                          <a:ea typeface="等线" panose="02010600030101010101" pitchFamily="2" charset="-122"/>
                        </a:rPr>
                        <a:t>1930</a:t>
                      </a:r>
                      <a:r>
                        <a:rPr lang="zh-CN" altLang="en-US" sz="1800" dirty="0">
                          <a:latin typeface="等线" panose="02010600030101010101" pitchFamily="2" charset="-122"/>
                          <a:ea typeface="等线" panose="02010600030101010101" pitchFamily="2" charset="-122"/>
                        </a:rPr>
                        <a:t>年关税法第</a:t>
                      </a:r>
                      <a:r>
                        <a:rPr lang="en-US" altLang="zh-CN" sz="1800" dirty="0">
                          <a:latin typeface="等线" panose="02010600030101010101" pitchFamily="2" charset="-122"/>
                          <a:ea typeface="等线" panose="02010600030101010101" pitchFamily="2" charset="-122"/>
                        </a:rPr>
                        <a:t>701</a:t>
                      </a:r>
                      <a:r>
                        <a:rPr lang="zh-CN" altLang="en-US" sz="1800" dirty="0">
                          <a:latin typeface="等线" panose="02010600030101010101" pitchFamily="2" charset="-122"/>
                          <a:ea typeface="等线" panose="02010600030101010101" pitchFamily="2" charset="-122"/>
                        </a:rPr>
                        <a:t>节</a:t>
                      </a:r>
                    </a:p>
                  </a:txBody>
                  <a:tcPr marT="45718" marB="45718" anchor="ctr"/>
                </a:tc>
                <a:tc gridSpan="2">
                  <a:txBody>
                    <a:bodyPr/>
                    <a:lstStyle/>
                    <a:p>
                      <a:r>
                        <a:rPr lang="zh-CN" altLang="en-US" sz="1800" dirty="0">
                          <a:latin typeface="等线" panose="02010600030101010101" pitchFamily="2" charset="-122"/>
                          <a:ea typeface="等线" panose="02010600030101010101" pitchFamily="2" charset="-122"/>
                        </a:rPr>
                        <a:t>因政府</a:t>
                      </a:r>
                      <a:r>
                        <a:rPr lang="zh-CN" altLang="en-US" sz="1800" b="1" dirty="0">
                          <a:solidFill>
                            <a:srgbClr val="FF0000"/>
                          </a:solidFill>
                          <a:latin typeface="等线" panose="02010600030101010101" pitchFamily="2" charset="-122"/>
                          <a:ea typeface="等线" panose="02010600030101010101" pitchFamily="2" charset="-122"/>
                        </a:rPr>
                        <a:t>扶持</a:t>
                      </a:r>
                      <a:r>
                        <a:rPr lang="en-US" altLang="zh-CN" sz="1800" b="1" dirty="0">
                          <a:solidFill>
                            <a:srgbClr val="FF0000"/>
                          </a:solidFill>
                          <a:latin typeface="等线" panose="02010600030101010101" pitchFamily="2" charset="-122"/>
                          <a:ea typeface="等线" panose="02010600030101010101" pitchFamily="2" charset="-122"/>
                        </a:rPr>
                        <a:t>/</a:t>
                      </a:r>
                      <a:r>
                        <a:rPr lang="zh-CN" altLang="en-US" sz="1800" b="1" dirty="0">
                          <a:solidFill>
                            <a:srgbClr val="FF0000"/>
                          </a:solidFill>
                          <a:latin typeface="等线" panose="02010600030101010101" pitchFamily="2" charset="-122"/>
                          <a:ea typeface="等线" panose="02010600030101010101" pitchFamily="2" charset="-122"/>
                        </a:rPr>
                        <a:t>干预</a:t>
                      </a:r>
                      <a:r>
                        <a:rPr lang="zh-CN" altLang="en-US" sz="1800" dirty="0">
                          <a:latin typeface="等线" panose="02010600030101010101" pitchFamily="2" charset="-122"/>
                          <a:ea typeface="等线" panose="02010600030101010101" pitchFamily="2" charset="-122"/>
                        </a:rPr>
                        <a:t>导致的不公平竞争</a:t>
                      </a:r>
                    </a:p>
                  </a:txBody>
                  <a:tcPr marT="45718" marB="45718" anchor="ctr"/>
                </a:tc>
                <a:tc hMerge="1">
                  <a:txBody>
                    <a:bodyPr/>
                    <a:lstStyle/>
                    <a:p>
                      <a:endParaRPr lang="zh-CN" altLang="en-US" dirty="0">
                        <a:latin typeface="等线" panose="02010600030101010101" pitchFamily="2" charset="-122"/>
                        <a:ea typeface="等线" panose="02010600030101010101" pitchFamily="2" charset="-122"/>
                      </a:endParaRPr>
                    </a:p>
                  </a:txBody>
                  <a:tcPr anchor="ctr"/>
                </a:tc>
                <a:tc>
                  <a:txBody>
                    <a:bodyPr/>
                    <a:lstStyle/>
                    <a:p>
                      <a:r>
                        <a:rPr lang="zh-CN" altLang="en-US" sz="1800" dirty="0">
                          <a:latin typeface="等线" panose="02010600030101010101" pitchFamily="2" charset="-122"/>
                          <a:ea typeface="等线" panose="02010600030101010101" pitchFamily="2" charset="-122"/>
                        </a:rPr>
                        <a:t>加征等同于认定补贴幅度的关税</a:t>
                      </a:r>
                    </a:p>
                  </a:txBody>
                  <a:tcPr marT="45718" marB="45718" anchor="ctr"/>
                </a:tc>
                <a:tc>
                  <a:txBody>
                    <a:bodyPr/>
                    <a:lstStyle/>
                    <a:p>
                      <a:pPr algn="ctr"/>
                      <a:r>
                        <a:rPr lang="en-US" altLang="zh-CN" sz="1800" b="0" dirty="0">
                          <a:solidFill>
                            <a:schemeClr val="tx1"/>
                          </a:solidFill>
                          <a:latin typeface="等线" panose="02010600030101010101" pitchFamily="2" charset="-122"/>
                          <a:ea typeface="等线" panose="02010600030101010101" pitchFamily="2" charset="-122"/>
                        </a:rPr>
                        <a:t>SCM</a:t>
                      </a:r>
                      <a:endParaRPr lang="zh-CN" altLang="en-US" sz="1800" b="0" dirty="0">
                        <a:solidFill>
                          <a:schemeClr val="tx1"/>
                        </a:solidFill>
                        <a:latin typeface="等线" panose="02010600030101010101" pitchFamily="2" charset="-122"/>
                        <a:ea typeface="等线" panose="02010600030101010101" pitchFamily="2" charset="-122"/>
                      </a:endParaRPr>
                    </a:p>
                  </a:txBody>
                  <a:tcPr marT="45718" marB="45718" anchor="ctr"/>
                </a:tc>
                <a:tc>
                  <a:txBody>
                    <a:bodyPr/>
                    <a:lstStyle/>
                    <a:p>
                      <a:r>
                        <a:rPr lang="zh-CN" altLang="en-US" sz="1800" b="1" dirty="0">
                          <a:solidFill>
                            <a:srgbClr val="FF0000"/>
                          </a:solidFill>
                          <a:latin typeface="等线" panose="02010600030101010101" pitchFamily="2" charset="-122"/>
                          <a:ea typeface="等线" panose="02010600030101010101" pitchFamily="2" charset="-122"/>
                        </a:rPr>
                        <a:t>中美多边博弈的主要领域</a:t>
                      </a:r>
                    </a:p>
                  </a:txBody>
                  <a:tcPr marT="45718" marB="45718" anchor="ctr"/>
                </a:tc>
                <a:extLst>
                  <a:ext uri="{0D108BD9-81ED-4DB2-BD59-A6C34878D82A}">
                    <a16:rowId xmlns:a16="http://schemas.microsoft.com/office/drawing/2014/main" val="10002"/>
                  </a:ext>
                </a:extLst>
              </a:tr>
              <a:tr h="859844">
                <a:tc>
                  <a:txBody>
                    <a:bodyPr/>
                    <a:lstStyle/>
                    <a:p>
                      <a:pPr algn="ctr"/>
                      <a:r>
                        <a:rPr lang="zh-CN" altLang="en-US" sz="1800" b="1" dirty="0">
                          <a:latin typeface="等线" panose="02010600030101010101" pitchFamily="2" charset="-122"/>
                          <a:ea typeface="等线" panose="02010600030101010101" pitchFamily="2" charset="-122"/>
                        </a:rPr>
                        <a:t>反倾销</a:t>
                      </a:r>
                    </a:p>
                  </a:txBody>
                  <a:tcPr marT="45718" marB="45718" anchor="ctr"/>
                </a:tc>
                <a:tc>
                  <a:txBody>
                    <a:bodyPr/>
                    <a:lstStyle/>
                    <a:p>
                      <a:r>
                        <a:rPr lang="en-US" altLang="zh-CN" sz="1800" dirty="0">
                          <a:latin typeface="等线" panose="02010600030101010101" pitchFamily="2" charset="-122"/>
                          <a:ea typeface="等线" panose="02010600030101010101" pitchFamily="2" charset="-122"/>
                        </a:rPr>
                        <a:t>1930</a:t>
                      </a:r>
                      <a:r>
                        <a:rPr lang="zh-CN" altLang="en-US" sz="1800" dirty="0">
                          <a:latin typeface="等线" panose="02010600030101010101" pitchFamily="2" charset="-122"/>
                          <a:ea typeface="等线" panose="02010600030101010101" pitchFamily="2" charset="-122"/>
                        </a:rPr>
                        <a:t>年关税法第</a:t>
                      </a:r>
                      <a:r>
                        <a:rPr lang="en-US" altLang="zh-CN" sz="1800" dirty="0">
                          <a:latin typeface="等线" panose="02010600030101010101" pitchFamily="2" charset="-122"/>
                          <a:ea typeface="等线" panose="02010600030101010101" pitchFamily="2" charset="-122"/>
                        </a:rPr>
                        <a:t>731</a:t>
                      </a:r>
                      <a:r>
                        <a:rPr lang="zh-CN" altLang="en-US" sz="1800" dirty="0">
                          <a:latin typeface="等线" panose="02010600030101010101" pitchFamily="2" charset="-122"/>
                          <a:ea typeface="等线" panose="02010600030101010101" pitchFamily="2" charset="-122"/>
                        </a:rPr>
                        <a:t>节</a:t>
                      </a:r>
                    </a:p>
                  </a:txBody>
                  <a:tcPr marT="45718" marB="45718" anchor="ctr"/>
                </a:tc>
                <a:tc gridSpan="2">
                  <a:txBody>
                    <a:bodyPr/>
                    <a:lstStyle/>
                    <a:p>
                      <a:r>
                        <a:rPr lang="zh-CN" altLang="en-US" sz="1800" b="1" dirty="0">
                          <a:solidFill>
                            <a:srgbClr val="FF0000"/>
                          </a:solidFill>
                          <a:latin typeface="等线" panose="02010600030101010101" pitchFamily="2" charset="-122"/>
                          <a:ea typeface="等线" panose="02010600030101010101" pitchFamily="2" charset="-122"/>
                        </a:rPr>
                        <a:t>企业</a:t>
                      </a:r>
                      <a:r>
                        <a:rPr lang="zh-CN" altLang="en-US" sz="1800" dirty="0">
                          <a:latin typeface="等线" panose="02010600030101010101" pitchFamily="2" charset="-122"/>
                          <a:ea typeface="等线" panose="02010600030101010101" pitchFamily="2" charset="-122"/>
                        </a:rPr>
                        <a:t>低价抢占市场</a:t>
                      </a:r>
                    </a:p>
                  </a:txBody>
                  <a:tcPr marT="45718" marB="45718" anchor="ctr"/>
                </a:tc>
                <a:tc hMerge="1">
                  <a:txBody>
                    <a:bodyPr/>
                    <a:lstStyle/>
                    <a:p>
                      <a:endParaRPr lang="zh-CN" altLang="en-US" dirty="0">
                        <a:latin typeface="等线" panose="02010600030101010101" pitchFamily="2" charset="-122"/>
                        <a:ea typeface="等线" panose="02010600030101010101" pitchFamily="2" charset="-122"/>
                      </a:endParaRPr>
                    </a:p>
                  </a:txBody>
                  <a:tcPr anchor="ctr"/>
                </a:tc>
                <a:tc>
                  <a:txBody>
                    <a:bodyPr/>
                    <a:lstStyle/>
                    <a:p>
                      <a:r>
                        <a:rPr lang="zh-CN" altLang="en-US" sz="1800" dirty="0">
                          <a:latin typeface="等线" panose="02010600030101010101" pitchFamily="2" charset="-122"/>
                          <a:ea typeface="等线" panose="02010600030101010101" pitchFamily="2" charset="-122"/>
                        </a:rPr>
                        <a:t>加征等于核定倾销幅度的关税</a:t>
                      </a:r>
                    </a:p>
                  </a:txBody>
                  <a:tcPr marT="45718" marB="45718" anchor="ctr"/>
                </a:tc>
                <a:tc>
                  <a:txBody>
                    <a:bodyPr/>
                    <a:lstStyle/>
                    <a:p>
                      <a:pPr algn="ctr"/>
                      <a:r>
                        <a:rPr lang="en-US" altLang="zh-CN" sz="1800" dirty="0">
                          <a:latin typeface="等线" panose="02010600030101010101" pitchFamily="2" charset="-122"/>
                          <a:ea typeface="等线" panose="02010600030101010101" pitchFamily="2" charset="-122"/>
                        </a:rPr>
                        <a:t>ADA</a:t>
                      </a:r>
                      <a:endParaRPr lang="zh-CN" altLang="en-US" sz="1800" dirty="0">
                        <a:latin typeface="等线" panose="02010600030101010101" pitchFamily="2" charset="-122"/>
                        <a:ea typeface="等线" panose="02010600030101010101" pitchFamily="2" charset="-122"/>
                      </a:endParaRPr>
                    </a:p>
                  </a:txBody>
                  <a:tcPr marT="45718" marB="45718" anchor="ctr"/>
                </a:tc>
                <a:tc>
                  <a:txBody>
                    <a:bodyPr/>
                    <a:lstStyle/>
                    <a:p>
                      <a:r>
                        <a:rPr lang="en-US" altLang="zh-CN" sz="1800" b="1" dirty="0">
                          <a:solidFill>
                            <a:srgbClr val="FF0000"/>
                          </a:solidFill>
                          <a:latin typeface="等线" panose="02010600030101010101" pitchFamily="2" charset="-122"/>
                          <a:ea typeface="等线" panose="02010600030101010101" pitchFamily="2" charset="-122"/>
                        </a:rPr>
                        <a:t>NME</a:t>
                      </a:r>
                      <a:r>
                        <a:rPr lang="zh-CN" altLang="en-US" sz="1800" b="1" dirty="0">
                          <a:solidFill>
                            <a:srgbClr val="FF0000"/>
                          </a:solidFill>
                          <a:latin typeface="等线" panose="02010600030101010101" pitchFamily="2" charset="-122"/>
                          <a:ea typeface="等线" panose="02010600030101010101" pitchFamily="2" charset="-122"/>
                        </a:rPr>
                        <a:t>方法</a:t>
                      </a:r>
                      <a:r>
                        <a:rPr lang="zh-CN" altLang="en-US" sz="1800" dirty="0">
                          <a:latin typeface="等线" panose="02010600030101010101" pitchFamily="2" charset="-122"/>
                          <a:ea typeface="等线" panose="02010600030101010101" pitchFamily="2" charset="-122"/>
                        </a:rPr>
                        <a:t>是工具有效性的关键</a:t>
                      </a:r>
                    </a:p>
                  </a:txBody>
                  <a:tcPr marT="45718" marB="45718" anchor="ctr"/>
                </a:tc>
                <a:extLst>
                  <a:ext uri="{0D108BD9-81ED-4DB2-BD59-A6C34878D82A}">
                    <a16:rowId xmlns:a16="http://schemas.microsoft.com/office/drawing/2014/main" val="10003"/>
                  </a:ext>
                </a:extLst>
              </a:tr>
              <a:tr h="859844">
                <a:tc rowSpan="4">
                  <a:txBody>
                    <a:bodyPr/>
                    <a:lstStyle/>
                    <a:p>
                      <a:pPr algn="ctr"/>
                      <a:r>
                        <a:rPr lang="en-US" altLang="zh-CN" sz="1800" b="1" dirty="0">
                          <a:latin typeface="等线" panose="02010600030101010101" pitchFamily="2" charset="-122"/>
                          <a:ea typeface="等线" panose="02010600030101010101" pitchFamily="2" charset="-122"/>
                        </a:rPr>
                        <a:t>337</a:t>
                      </a:r>
                      <a:r>
                        <a:rPr lang="zh-CN" altLang="en-US" sz="1800" b="1" dirty="0">
                          <a:latin typeface="等线" panose="02010600030101010101" pitchFamily="2" charset="-122"/>
                          <a:ea typeface="等线" panose="02010600030101010101" pitchFamily="2" charset="-122"/>
                        </a:rPr>
                        <a:t>调查</a:t>
                      </a:r>
                    </a:p>
                  </a:txBody>
                  <a:tcPr marT="45718" marB="45718" anchor="ctr"/>
                </a:tc>
                <a:tc rowSpan="4">
                  <a:txBody>
                    <a:bodyPr/>
                    <a:lstStyle/>
                    <a:p>
                      <a:r>
                        <a:rPr lang="en-US" altLang="zh-CN" sz="1800" dirty="0">
                          <a:latin typeface="等线" panose="02010600030101010101" pitchFamily="2" charset="-122"/>
                          <a:ea typeface="等线" panose="02010600030101010101" pitchFamily="2" charset="-122"/>
                        </a:rPr>
                        <a:t>1930</a:t>
                      </a:r>
                      <a:r>
                        <a:rPr lang="zh-CN" altLang="en-US" sz="1800" dirty="0">
                          <a:latin typeface="等线" panose="02010600030101010101" pitchFamily="2" charset="-122"/>
                          <a:ea typeface="等线" panose="02010600030101010101" pitchFamily="2" charset="-122"/>
                        </a:rPr>
                        <a:t>年关税法第</a:t>
                      </a:r>
                      <a:r>
                        <a:rPr lang="en-US" altLang="zh-CN" sz="1800" dirty="0">
                          <a:latin typeface="等线" panose="02010600030101010101" pitchFamily="2" charset="-122"/>
                          <a:ea typeface="等线" panose="02010600030101010101" pitchFamily="2" charset="-122"/>
                        </a:rPr>
                        <a:t>337</a:t>
                      </a:r>
                      <a:r>
                        <a:rPr lang="zh-CN" altLang="en-US" sz="1800" dirty="0">
                          <a:latin typeface="等线" panose="02010600030101010101" pitchFamily="2" charset="-122"/>
                          <a:ea typeface="等线" panose="02010600030101010101" pitchFamily="2" charset="-122"/>
                        </a:rPr>
                        <a:t>节</a:t>
                      </a:r>
                    </a:p>
                  </a:txBody>
                  <a:tcPr marT="45718" marB="45718" anchor="ctr"/>
                </a:tc>
                <a:tc rowSpan="4">
                  <a:txBody>
                    <a:bodyPr/>
                    <a:lstStyle/>
                    <a:p>
                      <a:r>
                        <a:rPr lang="zh-CN" altLang="en-US" sz="1800" dirty="0">
                          <a:latin typeface="等线" panose="02010600030101010101" pitchFamily="2" charset="-122"/>
                          <a:ea typeface="等线" panose="02010600030101010101" pitchFamily="2" charset="-122"/>
                        </a:rPr>
                        <a:t>不正</a:t>
                      </a:r>
                      <a:endParaRPr lang="en-US" altLang="zh-CN" sz="1800" dirty="0">
                        <a:latin typeface="等线" panose="02010600030101010101" pitchFamily="2" charset="-122"/>
                        <a:ea typeface="等线" panose="02010600030101010101" pitchFamily="2" charset="-122"/>
                      </a:endParaRPr>
                    </a:p>
                    <a:p>
                      <a:r>
                        <a:rPr lang="zh-CN" altLang="en-US" sz="1800" dirty="0">
                          <a:latin typeface="等线" panose="02010600030101010101" pitchFamily="2" charset="-122"/>
                          <a:ea typeface="等线" panose="02010600030101010101" pitchFamily="2" charset="-122"/>
                        </a:rPr>
                        <a:t>当贸</a:t>
                      </a:r>
                      <a:endParaRPr lang="en-US" altLang="zh-CN" sz="1800" dirty="0">
                        <a:latin typeface="等线" panose="02010600030101010101" pitchFamily="2" charset="-122"/>
                        <a:ea typeface="等线" panose="02010600030101010101" pitchFamily="2" charset="-122"/>
                      </a:endParaRPr>
                    </a:p>
                    <a:p>
                      <a:r>
                        <a:rPr lang="zh-CN" altLang="en-US" sz="1800" dirty="0">
                          <a:latin typeface="等线" panose="02010600030101010101" pitchFamily="2" charset="-122"/>
                          <a:ea typeface="等线" panose="02010600030101010101" pitchFamily="2" charset="-122"/>
                        </a:rPr>
                        <a:t>易竞</a:t>
                      </a:r>
                      <a:endParaRPr lang="en-US" altLang="zh-CN" sz="1800" dirty="0">
                        <a:latin typeface="等线" panose="02010600030101010101" pitchFamily="2" charset="-122"/>
                        <a:ea typeface="等线" panose="02010600030101010101" pitchFamily="2" charset="-122"/>
                      </a:endParaRPr>
                    </a:p>
                    <a:p>
                      <a:r>
                        <a:rPr lang="zh-CN" altLang="en-US" sz="1800" dirty="0">
                          <a:latin typeface="等线" panose="02010600030101010101" pitchFamily="2" charset="-122"/>
                          <a:ea typeface="等线" panose="02010600030101010101" pitchFamily="2" charset="-122"/>
                        </a:rPr>
                        <a:t>争行</a:t>
                      </a:r>
                      <a:endParaRPr lang="en-US" altLang="zh-CN" sz="1800" dirty="0">
                        <a:latin typeface="等线" panose="02010600030101010101" pitchFamily="2" charset="-122"/>
                        <a:ea typeface="等线" panose="02010600030101010101" pitchFamily="2" charset="-122"/>
                      </a:endParaRPr>
                    </a:p>
                    <a:p>
                      <a:r>
                        <a:rPr lang="zh-CN" altLang="en-US" sz="1800" dirty="0">
                          <a:latin typeface="等线" panose="02010600030101010101" pitchFamily="2" charset="-122"/>
                          <a:ea typeface="等线" panose="02010600030101010101" pitchFamily="2" charset="-122"/>
                        </a:rPr>
                        <a:t>为</a:t>
                      </a:r>
                    </a:p>
                  </a:txBody>
                  <a:tcPr marT="45718" marB="45718" anchor="ctr"/>
                </a:tc>
                <a:tc>
                  <a:txBody>
                    <a:bodyPr/>
                    <a:lstStyle/>
                    <a:p>
                      <a:r>
                        <a:rPr lang="zh-CN" altLang="en-US" sz="1800" dirty="0">
                          <a:latin typeface="等线" panose="02010600030101010101" pitchFamily="2" charset="-122"/>
                          <a:ea typeface="等线" panose="02010600030101010101" pitchFamily="2" charset="-122"/>
                        </a:rPr>
                        <a:t>特定进口产品的知产侵权</a:t>
                      </a:r>
                    </a:p>
                  </a:txBody>
                  <a:tcPr marT="45718" marB="45718" anchor="ctr"/>
                </a:tc>
                <a:tc rowSpan="4">
                  <a:txBody>
                    <a:bodyPr/>
                    <a:lstStyle/>
                    <a:p>
                      <a:r>
                        <a:rPr lang="zh-CN" altLang="en-US" sz="1800" b="1" dirty="0">
                          <a:solidFill>
                            <a:srgbClr val="FF0000"/>
                          </a:solidFill>
                          <a:latin typeface="等线" panose="02010600030101010101" pitchFamily="2" charset="-122"/>
                          <a:ea typeface="等线" panose="02010600030101010101" pitchFamily="2" charset="-122"/>
                        </a:rPr>
                        <a:t>停止销售、排除进口</a:t>
                      </a:r>
                    </a:p>
                  </a:txBody>
                  <a:tcPr marT="45718" marB="45718" anchor="ctr"/>
                </a:tc>
                <a:tc>
                  <a:txBody>
                    <a:bodyPr/>
                    <a:lstStyle/>
                    <a:p>
                      <a:pPr algn="ctr"/>
                      <a:r>
                        <a:rPr lang="en-US" altLang="zh-CN" sz="1800" dirty="0">
                          <a:latin typeface="等线" panose="02010600030101010101" pitchFamily="2" charset="-122"/>
                          <a:ea typeface="等线" panose="02010600030101010101" pitchFamily="2" charset="-122"/>
                        </a:rPr>
                        <a:t>TRIPS</a:t>
                      </a:r>
                      <a:endParaRPr lang="zh-CN" altLang="en-US" sz="1800" dirty="0">
                        <a:latin typeface="等线" panose="02010600030101010101" pitchFamily="2" charset="-122"/>
                        <a:ea typeface="等线" panose="02010600030101010101" pitchFamily="2" charset="-122"/>
                      </a:endParaRPr>
                    </a:p>
                  </a:txBody>
                  <a:tcPr marT="45718" marB="45718" anchor="ctr"/>
                </a:tc>
                <a:tc>
                  <a:txBody>
                    <a:bodyPr/>
                    <a:lstStyle/>
                    <a:p>
                      <a:r>
                        <a:rPr lang="zh-CN" altLang="en-US" sz="1800" dirty="0">
                          <a:latin typeface="等线" panose="02010600030101010101" pitchFamily="2" charset="-122"/>
                          <a:ea typeface="等线" panose="02010600030101010101" pitchFamily="2" charset="-122"/>
                        </a:rPr>
                        <a:t>技术性规制手段</a:t>
                      </a:r>
                    </a:p>
                  </a:txBody>
                  <a:tcPr marT="45718" marB="45718" anchor="ctr"/>
                </a:tc>
                <a:extLst>
                  <a:ext uri="{0D108BD9-81ED-4DB2-BD59-A6C34878D82A}">
                    <a16:rowId xmlns:a16="http://schemas.microsoft.com/office/drawing/2014/main" val="10004"/>
                  </a:ext>
                </a:extLst>
              </a:tr>
              <a:tr h="491337">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r>
                        <a:rPr lang="zh-CN" altLang="en-US" sz="1800" dirty="0">
                          <a:latin typeface="等线" panose="02010600030101010101" pitchFamily="2" charset="-122"/>
                          <a:ea typeface="等线" panose="02010600030101010101" pitchFamily="2" charset="-122"/>
                        </a:rPr>
                        <a:t>价格垄断</a:t>
                      </a:r>
                    </a:p>
                  </a:txBody>
                  <a:tcPr marT="45718" marB="45718" anchor="ctr"/>
                </a:tc>
                <a:tc vMerge="1">
                  <a:txBody>
                    <a:bodyPr/>
                    <a:lstStyle/>
                    <a:p>
                      <a:endParaRPr lang="zh-CN" altLang="en-US"/>
                    </a:p>
                  </a:txBody>
                  <a:tcPr/>
                </a:tc>
                <a:tc rowSpan="3">
                  <a:txBody>
                    <a:bodyPr/>
                    <a:lstStyle/>
                    <a:p>
                      <a:pPr algn="ctr"/>
                      <a:r>
                        <a:rPr lang="zh-CN" altLang="en-US" sz="1800" dirty="0">
                          <a:latin typeface="等线" panose="02010600030101010101" pitchFamily="2" charset="-122"/>
                          <a:ea typeface="等线" panose="02010600030101010101" pitchFamily="2" charset="-122"/>
                        </a:rPr>
                        <a:t>无</a:t>
                      </a:r>
                    </a:p>
                  </a:txBody>
                  <a:tcPr marT="45718" marB="45718" anchor="ctr"/>
                </a:tc>
                <a:tc rowSpan="3">
                  <a:txBody>
                    <a:bodyPr/>
                    <a:lstStyle/>
                    <a:p>
                      <a:r>
                        <a:rPr lang="zh-CN" altLang="en-US" sz="1800" dirty="0">
                          <a:latin typeface="等线" panose="02010600030101010101" pitchFamily="2" charset="-122"/>
                          <a:ea typeface="等线" panose="02010600030101010101" pitchFamily="2" charset="-122"/>
                        </a:rPr>
                        <a:t>政策工具性弱</a:t>
                      </a:r>
                    </a:p>
                  </a:txBody>
                  <a:tcPr marT="45718" marB="45718" anchor="ctr"/>
                </a:tc>
                <a:extLst>
                  <a:ext uri="{0D108BD9-81ED-4DB2-BD59-A6C34878D82A}">
                    <a16:rowId xmlns:a16="http://schemas.microsoft.com/office/drawing/2014/main" val="10005"/>
                  </a:ext>
                </a:extLst>
              </a:tr>
              <a:tr h="491337">
                <a:tc vMerge="1">
                  <a:txBody>
                    <a:bodyPr/>
                    <a:lstStyle/>
                    <a:p>
                      <a:endParaRPr lang="zh-CN" altLang="en-US" dirty="0">
                        <a:latin typeface="等线" panose="02010600030101010101" pitchFamily="2" charset="-122"/>
                        <a:ea typeface="等线" panose="02010600030101010101" pitchFamily="2" charset="-122"/>
                      </a:endParaRPr>
                    </a:p>
                  </a:txBody>
                  <a:tcPr anchor="ctr"/>
                </a:tc>
                <a:tc vMerge="1">
                  <a:txBody>
                    <a:bodyPr/>
                    <a:lstStyle/>
                    <a:p>
                      <a:endParaRPr lang="zh-CN" altLang="en-US" dirty="0">
                        <a:latin typeface="等线" panose="02010600030101010101" pitchFamily="2" charset="-122"/>
                        <a:ea typeface="等线" panose="02010600030101010101" pitchFamily="2" charset="-122"/>
                      </a:endParaRPr>
                    </a:p>
                  </a:txBody>
                  <a:tcPr anchor="ctr"/>
                </a:tc>
                <a:tc vMerge="1">
                  <a:txBody>
                    <a:bodyPr/>
                    <a:lstStyle/>
                    <a:p>
                      <a:endParaRPr lang="zh-CN" altLang="en-US" dirty="0">
                        <a:latin typeface="等线" panose="02010600030101010101" pitchFamily="2" charset="-122"/>
                        <a:ea typeface="等线" panose="02010600030101010101" pitchFamily="2" charset="-122"/>
                      </a:endParaRPr>
                    </a:p>
                  </a:txBody>
                  <a:tcPr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zh-CN" altLang="en-US" sz="1800" kern="1200" dirty="0">
                          <a:solidFill>
                            <a:schemeClr val="dk1"/>
                          </a:solidFill>
                          <a:latin typeface="等线" panose="02010600030101010101" pitchFamily="2" charset="-122"/>
                          <a:ea typeface="等线" panose="02010600030101010101" pitchFamily="2" charset="-122"/>
                          <a:cs typeface="+mn-cs"/>
                        </a:rPr>
                        <a:t>窃取商业秘密</a:t>
                      </a:r>
                      <a:endParaRPr lang="zh-CN" altLang="en-US" sz="1800" dirty="0">
                        <a:latin typeface="等线" panose="02010600030101010101" pitchFamily="2" charset="-122"/>
                        <a:ea typeface="等线" panose="02010600030101010101" pitchFamily="2" charset="-122"/>
                      </a:endParaRPr>
                    </a:p>
                  </a:txBody>
                  <a:tcPr marT="45718" marB="45718" anchor="ctr"/>
                </a:tc>
                <a:tc vMerge="1">
                  <a:txBody>
                    <a:bodyPr/>
                    <a:lstStyle/>
                    <a:p>
                      <a:endParaRPr lang="zh-CN" altLang="en-US" dirty="0">
                        <a:latin typeface="等线" panose="02010600030101010101" pitchFamily="2" charset="-122"/>
                        <a:ea typeface="等线" panose="02010600030101010101" pitchFamily="2" charset="-122"/>
                      </a:endParaRPr>
                    </a:p>
                  </a:txBody>
                  <a:tcPr anchor="ctr"/>
                </a:tc>
                <a:tc vMerge="1">
                  <a:txBody>
                    <a:bodyPr/>
                    <a:lstStyle/>
                    <a:p>
                      <a:endParaRPr lang="zh-CN" altLang="en-US"/>
                    </a:p>
                  </a:txBody>
                  <a:tcPr/>
                </a:tc>
                <a:tc vMerge="1">
                  <a:txBody>
                    <a:bodyPr/>
                    <a:lstStyle/>
                    <a:p>
                      <a:endParaRPr lang="zh-CN" altLang="en-US" dirty="0">
                        <a:latin typeface="等线" panose="02010600030101010101" pitchFamily="2" charset="-122"/>
                        <a:ea typeface="等线" panose="02010600030101010101" pitchFamily="2" charset="-122"/>
                      </a:endParaRPr>
                    </a:p>
                  </a:txBody>
                  <a:tcPr anchor="ctr"/>
                </a:tc>
                <a:extLst>
                  <a:ext uri="{0D108BD9-81ED-4DB2-BD59-A6C34878D82A}">
                    <a16:rowId xmlns:a16="http://schemas.microsoft.com/office/drawing/2014/main" val="10006"/>
                  </a:ext>
                </a:extLst>
              </a:tr>
              <a:tr h="491337">
                <a:tc vMerge="1">
                  <a:txBody>
                    <a:bodyPr/>
                    <a:lstStyle/>
                    <a:p>
                      <a:endParaRPr lang="zh-CN" altLang="en-US" dirty="0">
                        <a:latin typeface="等线" panose="02010600030101010101" pitchFamily="2" charset="-122"/>
                        <a:ea typeface="等线" panose="02010600030101010101" pitchFamily="2" charset="-122"/>
                      </a:endParaRPr>
                    </a:p>
                  </a:txBody>
                  <a:tcPr anchor="ctr"/>
                </a:tc>
                <a:tc vMerge="1">
                  <a:txBody>
                    <a:bodyPr/>
                    <a:lstStyle/>
                    <a:p>
                      <a:endParaRPr lang="zh-CN" altLang="en-US" dirty="0">
                        <a:latin typeface="等线" panose="02010600030101010101" pitchFamily="2" charset="-122"/>
                        <a:ea typeface="等线" panose="02010600030101010101" pitchFamily="2" charset="-122"/>
                      </a:endParaRPr>
                    </a:p>
                  </a:txBody>
                  <a:tcPr anchor="ctr"/>
                </a:tc>
                <a:tc vMerge="1">
                  <a:txBody>
                    <a:bodyPr/>
                    <a:lstStyle/>
                    <a:p>
                      <a:endParaRPr lang="zh-CN" altLang="en-US" dirty="0">
                        <a:latin typeface="等线" panose="02010600030101010101" pitchFamily="2" charset="-122"/>
                        <a:ea typeface="等线" panose="02010600030101010101" pitchFamily="2" charset="-122"/>
                      </a:endParaRPr>
                    </a:p>
                  </a:txBody>
                  <a:tcPr anchor="ctr"/>
                </a:tc>
                <a:tc>
                  <a:txBody>
                    <a:bodyPr/>
                    <a:lstStyle/>
                    <a:p>
                      <a:r>
                        <a:rPr lang="zh-CN" altLang="en-US" sz="1800" dirty="0">
                          <a:latin typeface="等线" panose="02010600030101010101" pitchFamily="2" charset="-122"/>
                          <a:ea typeface="等线" panose="02010600030101010101" pitchFamily="2" charset="-122"/>
                        </a:rPr>
                        <a:t>原产地规避</a:t>
                      </a:r>
                    </a:p>
                  </a:txBody>
                  <a:tcPr marT="45718" marB="45718" anchor="ctr"/>
                </a:tc>
                <a:tc vMerge="1">
                  <a:txBody>
                    <a:bodyPr/>
                    <a:lstStyle/>
                    <a:p>
                      <a:endParaRPr lang="zh-CN" altLang="en-US" dirty="0">
                        <a:latin typeface="等线" panose="02010600030101010101" pitchFamily="2" charset="-122"/>
                        <a:ea typeface="等线" panose="02010600030101010101" pitchFamily="2" charset="-122"/>
                      </a:endParaRPr>
                    </a:p>
                  </a:txBody>
                  <a:tcPr anchor="ctr"/>
                </a:tc>
                <a:tc vMerge="1">
                  <a:txBody>
                    <a:bodyPr/>
                    <a:lstStyle/>
                    <a:p>
                      <a:endParaRPr lang="zh-CN" altLang="en-US"/>
                    </a:p>
                  </a:txBody>
                  <a:tcPr/>
                </a:tc>
                <a:tc vMerge="1">
                  <a:txBody>
                    <a:bodyPr/>
                    <a:lstStyle/>
                    <a:p>
                      <a:endParaRPr lang="zh-CN" altLang="en-US" dirty="0">
                        <a:latin typeface="等线" panose="02010600030101010101" pitchFamily="2" charset="-122"/>
                        <a:ea typeface="等线" panose="02010600030101010101" pitchFamily="2" charset="-122"/>
                      </a:endParaRPr>
                    </a:p>
                  </a:txBody>
                  <a:tcPr anchor="ctr"/>
                </a:tc>
                <a:extLst>
                  <a:ext uri="{0D108BD9-81ED-4DB2-BD59-A6C34878D82A}">
                    <a16:rowId xmlns:a16="http://schemas.microsoft.com/office/drawing/2014/main" val="10007"/>
                  </a:ext>
                </a:extLst>
              </a:tr>
            </a:tbl>
          </a:graphicData>
        </a:graphic>
      </p:graphicFrame>
      <p:sp>
        <p:nvSpPr>
          <p:cNvPr id="8" name="Title 14"/>
          <p:cNvSpPr>
            <a:spLocks noGrp="1"/>
          </p:cNvSpPr>
          <p:nvPr>
            <p:ph type="title"/>
          </p:nvPr>
        </p:nvSpPr>
        <p:spPr>
          <a:xfrm>
            <a:off x="1057932" y="278345"/>
            <a:ext cx="9925549" cy="532024"/>
          </a:xfrm>
        </p:spPr>
        <p:txBody>
          <a:bodyPr/>
          <a:lstStyle/>
          <a:p>
            <a:r>
              <a:rPr lang="zh-CN" altLang="en-US" sz="3600"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美国的贸易救济体系</a:t>
            </a:r>
            <a:r>
              <a:rPr lang="en-US" altLang="zh-CN" sz="2800" b="0" dirty="0">
                <a:latin typeface="微软雅黑" panose="020B0503020204020204" pitchFamily="34" charset="-122"/>
                <a:ea typeface="微软雅黑" panose="020B0503020204020204" pitchFamily="34" charset="-122"/>
                <a:cs typeface="Arial Unicode MS" panose="020B0604020202020204" pitchFamily="34" charset="-122"/>
              </a:rPr>
              <a:t>——</a:t>
            </a:r>
            <a:r>
              <a:rPr lang="zh-CN" altLang="en-US" sz="2800" b="0" dirty="0">
                <a:latin typeface="微软雅黑" panose="020B0503020204020204" pitchFamily="34" charset="-122"/>
                <a:ea typeface="微软雅黑" panose="020B0503020204020204" pitchFamily="34" charset="-122"/>
                <a:cs typeface="Arial Unicode MS" panose="020B0604020202020204" pitchFamily="34" charset="-122"/>
              </a:rPr>
              <a:t>常规性措施</a:t>
            </a:r>
            <a:endParaRPr lang="zh-CN" altLang="en-US" b="0" dirty="0">
              <a:latin typeface="微软雅黑" panose="020B0503020204020204" pitchFamily="34" charset="-122"/>
              <a:ea typeface="微软雅黑" panose="020B0503020204020204" pitchFamily="34" charset="-122"/>
              <a:cs typeface="Arial Unicode MS" panose="020B0604020202020204" pitchFamily="34" charset="-122"/>
            </a:endParaRPr>
          </a:p>
        </p:txBody>
      </p:sp>
    </p:spTree>
    <p:extLst>
      <p:ext uri="{BB962C8B-B14F-4D97-AF65-F5344CB8AC3E}">
        <p14:creationId xmlns:p14="http://schemas.microsoft.com/office/powerpoint/2010/main" val="37693064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MS_TEMPLATE_ID" val=""/>
</p:tagLst>
</file>

<file path=ppt/theme/theme1.xml><?xml version="1.0" encoding="utf-8"?>
<a:theme xmlns:a="http://schemas.openxmlformats.org/drawingml/2006/main" name="Dacheng-Dentons 2015">
  <a:themeElements>
    <a:clrScheme name="Dentons new Oct 2015">
      <a:dk1>
        <a:srgbClr val="565A5C"/>
      </a:dk1>
      <a:lt1>
        <a:srgbClr val="FFFFFF"/>
      </a:lt1>
      <a:dk2>
        <a:srgbClr val="6E2D91"/>
      </a:dk2>
      <a:lt2>
        <a:srgbClr val="A2A4A3"/>
      </a:lt2>
      <a:accent1>
        <a:srgbClr val="5B1F69"/>
      </a:accent1>
      <a:accent2>
        <a:srgbClr val="00A9E0"/>
      </a:accent2>
      <a:accent3>
        <a:srgbClr val="34B233"/>
      </a:accent3>
      <a:accent4>
        <a:srgbClr val="EEAF30"/>
      </a:accent4>
      <a:accent5>
        <a:srgbClr val="D52B1E"/>
      </a:accent5>
      <a:accent6>
        <a:srgbClr val="00A599"/>
      </a:accent6>
      <a:hlink>
        <a:srgbClr val="00A9E0"/>
      </a:hlink>
      <a:folHlink>
        <a:srgbClr val="A2A4A3"/>
      </a:folHlink>
    </a:clrScheme>
    <a:fontScheme name="Dacheng-Dentons (SimSun)">
      <a:majorFont>
        <a:latin typeface="Arial"/>
        <a:ea typeface="SimSun"/>
        <a:cs typeface="Arial"/>
      </a:majorFont>
      <a:minorFont>
        <a:latin typeface="Arial"/>
        <a:ea typeface="SimSun"/>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lumMod val="60000"/>
            <a:lumOff val="40000"/>
            <a:alpha val="7000"/>
          </a:schemeClr>
        </a:solidFill>
        <a:ln>
          <a:solidFill>
            <a:schemeClr val="tx2"/>
          </a:solidFill>
        </a:ln>
        <a:effectLst/>
      </a:spPr>
      <a:bodyPr rtlCol="0" anchor="ctr"/>
      <a:lstStyle>
        <a:defPPr algn="ctr">
          <a:defRPr dirty="0" err="1" smtClean="0">
            <a:solidFill>
              <a:schemeClr val="bg2"/>
            </a:solidFill>
          </a:defRPr>
        </a:defPPr>
      </a:lstStyle>
      <a:style>
        <a:lnRef idx="1">
          <a:schemeClr val="accent1"/>
        </a:lnRef>
        <a:fillRef idx="3">
          <a:schemeClr val="accent1"/>
        </a:fillRef>
        <a:effectRef idx="2">
          <a:schemeClr val="accent1"/>
        </a:effectRef>
        <a:fontRef idx="minor">
          <a:schemeClr val="lt1"/>
        </a:fontRef>
      </a:style>
    </a:spDef>
    <a:lnDef>
      <a:spPr>
        <a:ln>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acheng-Dentons (SimSun)">
      <a:majorFont>
        <a:latin typeface="Arial"/>
        <a:ea typeface="SimSun"/>
        <a:cs typeface="Arial"/>
      </a:majorFont>
      <a:minorFont>
        <a:latin typeface="Arial"/>
        <a:ea typeface="SimSun"/>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4..PPT演示模板（普屏 Regular）</Template>
  <TotalTime>5665</TotalTime>
  <Words>3167</Words>
  <Application>Microsoft Office PowerPoint</Application>
  <PresentationFormat>宽屏</PresentationFormat>
  <Paragraphs>456</Paragraphs>
  <Slides>31</Slides>
  <Notes>29</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31</vt:i4>
      </vt:variant>
    </vt:vector>
  </HeadingPairs>
  <TitlesOfParts>
    <vt:vector size="39" baseType="lpstr">
      <vt:lpstr>Arial Unicode MS</vt:lpstr>
      <vt:lpstr>Microsoft YaHei Light</vt:lpstr>
      <vt:lpstr>等线</vt:lpstr>
      <vt:lpstr>微软雅黑</vt:lpstr>
      <vt:lpstr>Arial</vt:lpstr>
      <vt:lpstr>Calibri</vt:lpstr>
      <vt:lpstr>Times New Roman</vt:lpstr>
      <vt:lpstr>Dacheng-Dentons 2015</vt:lpstr>
      <vt:lpstr>美国对华301征税措施及产品排除程序</vt:lpstr>
      <vt:lpstr>个人简历</vt:lpstr>
      <vt:lpstr>内容要点</vt:lpstr>
      <vt:lpstr>中美贸易争端及原因——中美贸易战</vt:lpstr>
      <vt:lpstr>中美贸易争端及原因——中美贸易战</vt:lpstr>
      <vt:lpstr>中美贸易争端及原因——美国的“蕉绿”</vt:lpstr>
      <vt:lpstr>内容要点</vt:lpstr>
      <vt:lpstr>美国的贸易救济体系——常规性措施</vt:lpstr>
      <vt:lpstr>美国的贸易救济体系——常规性措施</vt:lpstr>
      <vt:lpstr>美国的贸易救济体系——非常规性措施</vt:lpstr>
      <vt:lpstr>美国的贸易救济体系——非常规性措施</vt:lpstr>
      <vt:lpstr>美国的贸易救济体系——对华301调查</vt:lpstr>
      <vt:lpstr>美国的贸易救济体系——对华301征税</vt:lpstr>
      <vt:lpstr>内容要点</vt:lpstr>
      <vt:lpstr>301征税产品排除及评论——301征税排除</vt:lpstr>
      <vt:lpstr>301征税产品排除及评论——340亿</vt:lpstr>
      <vt:lpstr>301征税产品排除及评论——160亿</vt:lpstr>
      <vt:lpstr>301征税产品排除及评论——2000亿</vt:lpstr>
      <vt:lpstr>301征税产品排除及评论——3000亿A</vt:lpstr>
      <vt:lpstr>301征税产品排除及评论——程序性利益是实在利益</vt:lpstr>
      <vt:lpstr>中国企业的贸易利益维护——征税排除</vt:lpstr>
      <vt:lpstr>中国企业的贸易利益维护——抱团游说</vt:lpstr>
      <vt:lpstr>内容要点</vt:lpstr>
      <vt:lpstr>中国企业的贸易利益维护——风险识别能力</vt:lpstr>
      <vt:lpstr>中国企业的贸易利益维护——企业不该做什么</vt:lpstr>
      <vt:lpstr>中国企业的贸易利益维护——反逃税/EAPA</vt:lpstr>
      <vt:lpstr>PowerPoint 演示文稿</vt:lpstr>
      <vt:lpstr>中国企业的贸易利益维护——企业应当做什么</vt:lpstr>
      <vt:lpstr>中国企业的贸易利益维护——企业应当做什么</vt:lpstr>
      <vt:lpstr>业务公众号：301征税信息查询系统</vt:lpstr>
      <vt:lpstr>谢谢</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演讲主标题</dc:title>
  <dc:creator>Jason SUN</dc:creator>
  <cp:lastModifiedBy>孙磊 Sun, Jason</cp:lastModifiedBy>
  <cp:revision>452</cp:revision>
  <cp:lastPrinted>2015-01-13T08:11:39Z</cp:lastPrinted>
  <dcterms:created xsi:type="dcterms:W3CDTF">2017-05-22T13:19:57Z</dcterms:created>
  <dcterms:modified xsi:type="dcterms:W3CDTF">2020-08-13T06:19:39Z</dcterms:modified>
</cp:coreProperties>
</file>