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gif" ContentType="image/gif"/>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3.svg" ContentType="image/svg+xml"/>
  <Override PartName="/ppt/media/image15.svg" ContentType="image/svg+xml"/>
  <Override PartName="/ppt/media/image17.svg" ContentType="image/svg+xml"/>
  <Override PartName="/ppt/media/image19.svg" ContentType="image/svg+xml"/>
  <Override PartName="/ppt/media/image37.webp" ContentType="image/webp"/>
  <Override PartName="/ppt/media/image38.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autoCompressPictures="0">
  <p:sldMasterIdLst>
    <p:sldMasterId id="2147483648" r:id="rId1"/>
    <p:sldMasterId id="2147483660" r:id="rId3"/>
    <p:sldMasterId id="2147483679" r:id="rId4"/>
    <p:sldMasterId id="2147483691" r:id="rId5"/>
  </p:sldMasterIdLst>
  <p:notesMasterIdLst>
    <p:notesMasterId r:id="rId9"/>
  </p:notesMasterIdLst>
  <p:handoutMasterIdLst>
    <p:handoutMasterId r:id="rId194"/>
  </p:handoutMasterIdLst>
  <p:sldIdLst>
    <p:sldId id="564" r:id="rId6"/>
    <p:sldId id="566" r:id="rId7"/>
    <p:sldId id="683" r:id="rId8"/>
    <p:sldId id="565" r:id="rId10"/>
    <p:sldId id="567" r:id="rId11"/>
    <p:sldId id="692" r:id="rId12"/>
    <p:sldId id="571" r:id="rId13"/>
    <p:sldId id="693" r:id="rId14"/>
    <p:sldId id="572" r:id="rId15"/>
    <p:sldId id="694" r:id="rId16"/>
    <p:sldId id="695" r:id="rId17"/>
    <p:sldId id="696" r:id="rId18"/>
    <p:sldId id="685" r:id="rId19"/>
    <p:sldId id="918" r:id="rId20"/>
    <p:sldId id="697" r:id="rId21"/>
    <p:sldId id="698" r:id="rId22"/>
    <p:sldId id="706" r:id="rId23"/>
    <p:sldId id="707" r:id="rId24"/>
    <p:sldId id="708" r:id="rId25"/>
    <p:sldId id="581" r:id="rId26"/>
    <p:sldId id="583" r:id="rId27"/>
    <p:sldId id="584" r:id="rId28"/>
    <p:sldId id="586" r:id="rId29"/>
    <p:sldId id="588" r:id="rId30"/>
    <p:sldId id="589" r:id="rId31"/>
    <p:sldId id="590" r:id="rId32"/>
    <p:sldId id="591" r:id="rId33"/>
    <p:sldId id="592" r:id="rId34"/>
    <p:sldId id="593" r:id="rId35"/>
    <p:sldId id="594" r:id="rId36"/>
    <p:sldId id="595" r:id="rId37"/>
    <p:sldId id="597" r:id="rId38"/>
    <p:sldId id="598" r:id="rId39"/>
    <p:sldId id="599" r:id="rId40"/>
    <p:sldId id="600" r:id="rId41"/>
    <p:sldId id="601" r:id="rId42"/>
    <p:sldId id="602" r:id="rId43"/>
    <p:sldId id="603" r:id="rId44"/>
    <p:sldId id="604" r:id="rId45"/>
    <p:sldId id="605" r:id="rId46"/>
    <p:sldId id="606" r:id="rId47"/>
    <p:sldId id="782" r:id="rId48"/>
    <p:sldId id="783" r:id="rId49"/>
    <p:sldId id="919" r:id="rId50"/>
    <p:sldId id="688" r:id="rId51"/>
    <p:sldId id="931" r:id="rId52"/>
    <p:sldId id="788" r:id="rId53"/>
    <p:sldId id="922" r:id="rId54"/>
    <p:sldId id="790" r:id="rId55"/>
    <p:sldId id="618" r:id="rId56"/>
    <p:sldId id="923" r:id="rId57"/>
    <p:sldId id="620" r:id="rId58"/>
    <p:sldId id="710" r:id="rId59"/>
    <p:sldId id="793" r:id="rId60"/>
    <p:sldId id="794" r:id="rId61"/>
    <p:sldId id="933" r:id="rId62"/>
    <p:sldId id="795" r:id="rId63"/>
    <p:sldId id="797" r:id="rId64"/>
    <p:sldId id="800" r:id="rId65"/>
    <p:sldId id="801" r:id="rId66"/>
    <p:sldId id="802" r:id="rId67"/>
    <p:sldId id="803" r:id="rId68"/>
    <p:sldId id="804" r:id="rId69"/>
    <p:sldId id="805" r:id="rId70"/>
    <p:sldId id="806" r:id="rId71"/>
    <p:sldId id="807" r:id="rId72"/>
    <p:sldId id="808" r:id="rId73"/>
    <p:sldId id="809" r:id="rId74"/>
    <p:sldId id="810" r:id="rId75"/>
    <p:sldId id="811" r:id="rId76"/>
    <p:sldId id="812" r:id="rId77"/>
    <p:sldId id="813" r:id="rId78"/>
    <p:sldId id="814" r:id="rId79"/>
    <p:sldId id="815" r:id="rId80"/>
    <p:sldId id="816" r:id="rId81"/>
    <p:sldId id="817" r:id="rId82"/>
    <p:sldId id="818" r:id="rId83"/>
    <p:sldId id="819" r:id="rId84"/>
    <p:sldId id="820" r:id="rId85"/>
    <p:sldId id="821" r:id="rId86"/>
    <p:sldId id="822" r:id="rId87"/>
    <p:sldId id="823" r:id="rId88"/>
    <p:sldId id="824" r:id="rId89"/>
    <p:sldId id="825" r:id="rId90"/>
    <p:sldId id="826" r:id="rId91"/>
    <p:sldId id="827" r:id="rId92"/>
    <p:sldId id="829" r:id="rId93"/>
    <p:sldId id="830" r:id="rId94"/>
    <p:sldId id="831" r:id="rId95"/>
    <p:sldId id="832" r:id="rId96"/>
    <p:sldId id="833" r:id="rId97"/>
    <p:sldId id="834" r:id="rId98"/>
    <p:sldId id="835" r:id="rId99"/>
    <p:sldId id="836" r:id="rId100"/>
    <p:sldId id="837" r:id="rId101"/>
    <p:sldId id="838" r:id="rId102"/>
    <p:sldId id="839" r:id="rId103"/>
    <p:sldId id="840" r:id="rId104"/>
    <p:sldId id="841" r:id="rId105"/>
    <p:sldId id="843" r:id="rId106"/>
    <p:sldId id="844" r:id="rId107"/>
    <p:sldId id="845" r:id="rId108"/>
    <p:sldId id="846" r:id="rId109"/>
    <p:sldId id="861" r:id="rId110"/>
    <p:sldId id="862" r:id="rId111"/>
    <p:sldId id="863" r:id="rId112"/>
    <p:sldId id="864" r:id="rId113"/>
    <p:sldId id="865" r:id="rId114"/>
    <p:sldId id="866" r:id="rId115"/>
    <p:sldId id="867" r:id="rId116"/>
    <p:sldId id="868" r:id="rId117"/>
    <p:sldId id="869" r:id="rId118"/>
    <p:sldId id="870" r:id="rId119"/>
    <p:sldId id="871" r:id="rId120"/>
    <p:sldId id="872" r:id="rId121"/>
    <p:sldId id="873" r:id="rId122"/>
    <p:sldId id="875" r:id="rId123"/>
    <p:sldId id="876" r:id="rId124"/>
    <p:sldId id="877" r:id="rId125"/>
    <p:sldId id="878" r:id="rId126"/>
    <p:sldId id="879" r:id="rId127"/>
    <p:sldId id="880" r:id="rId128"/>
    <p:sldId id="881" r:id="rId129"/>
    <p:sldId id="882" r:id="rId130"/>
    <p:sldId id="883" r:id="rId131"/>
    <p:sldId id="884" r:id="rId132"/>
    <p:sldId id="941" r:id="rId133"/>
    <p:sldId id="886" r:id="rId134"/>
    <p:sldId id="887" r:id="rId135"/>
    <p:sldId id="888" r:id="rId136"/>
    <p:sldId id="889" r:id="rId137"/>
    <p:sldId id="890" r:id="rId138"/>
    <p:sldId id="891" r:id="rId139"/>
    <p:sldId id="892" r:id="rId140"/>
    <p:sldId id="893" r:id="rId141"/>
    <p:sldId id="894" r:id="rId142"/>
    <p:sldId id="895" r:id="rId143"/>
    <p:sldId id="896" r:id="rId144"/>
    <p:sldId id="897" r:id="rId145"/>
    <p:sldId id="898" r:id="rId146"/>
    <p:sldId id="899" r:id="rId147"/>
    <p:sldId id="901" r:id="rId148"/>
    <p:sldId id="902" r:id="rId149"/>
    <p:sldId id="900" r:id="rId150"/>
    <p:sldId id="903" r:id="rId151"/>
    <p:sldId id="904" r:id="rId152"/>
    <p:sldId id="690" r:id="rId153"/>
    <p:sldId id="942" r:id="rId154"/>
    <p:sldId id="622" r:id="rId155"/>
    <p:sldId id="711" r:id="rId156"/>
    <p:sldId id="625" r:id="rId157"/>
    <p:sldId id="712" r:id="rId158"/>
    <p:sldId id="713" r:id="rId159"/>
    <p:sldId id="714" r:id="rId160"/>
    <p:sldId id="640" r:id="rId161"/>
    <p:sldId id="641" r:id="rId162"/>
    <p:sldId id="644" r:id="rId163"/>
    <p:sldId id="645" r:id="rId164"/>
    <p:sldId id="647" r:id="rId165"/>
    <p:sldId id="649" r:id="rId166"/>
    <p:sldId id="650" r:id="rId167"/>
    <p:sldId id="652" r:id="rId168"/>
    <p:sldId id="654" r:id="rId169"/>
    <p:sldId id="655" r:id="rId170"/>
    <p:sldId id="656" r:id="rId171"/>
    <p:sldId id="657" r:id="rId172"/>
    <p:sldId id="659" r:id="rId173"/>
    <p:sldId id="661" r:id="rId174"/>
    <p:sldId id="662" r:id="rId175"/>
    <p:sldId id="663" r:id="rId176"/>
    <p:sldId id="664" r:id="rId177"/>
    <p:sldId id="665" r:id="rId178"/>
    <p:sldId id="666" r:id="rId179"/>
    <p:sldId id="667" r:id="rId180"/>
    <p:sldId id="668" r:id="rId181"/>
    <p:sldId id="669" r:id="rId182"/>
    <p:sldId id="670" r:id="rId183"/>
    <p:sldId id="671" r:id="rId184"/>
    <p:sldId id="672" r:id="rId185"/>
    <p:sldId id="673" r:id="rId186"/>
    <p:sldId id="674" r:id="rId187"/>
    <p:sldId id="675" r:id="rId188"/>
    <p:sldId id="676" r:id="rId189"/>
    <p:sldId id="677" r:id="rId190"/>
    <p:sldId id="678" r:id="rId191"/>
    <p:sldId id="680" r:id="rId192"/>
    <p:sldId id="679" r:id="rId193"/>
  </p:sldIdLst>
  <p:sldSz cx="12192000" cy="6858000"/>
  <p:notesSz cx="6858000" cy="9144000"/>
  <p:custDataLst>
    <p:tags r:id="rId19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3"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599"/>
  </p:normalViewPr>
  <p:slideViewPr>
    <p:cSldViewPr snapToGrid="0" snapToObjects="1">
      <p:cViewPr varScale="1">
        <p:scale>
          <a:sx n="52" d="100"/>
          <a:sy n="52" d="100"/>
        </p:scale>
        <p:origin x="31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3.xml"/><Relationship Id="rId98" Type="http://schemas.openxmlformats.org/officeDocument/2006/relationships/slide" Target="slides/slide92.xml"/><Relationship Id="rId97" Type="http://schemas.openxmlformats.org/officeDocument/2006/relationships/slide" Target="slides/slide91.xml"/><Relationship Id="rId96" Type="http://schemas.openxmlformats.org/officeDocument/2006/relationships/slide" Target="slides/slide90.xml"/><Relationship Id="rId95" Type="http://schemas.openxmlformats.org/officeDocument/2006/relationships/slide" Target="slides/slide89.xml"/><Relationship Id="rId94" Type="http://schemas.openxmlformats.org/officeDocument/2006/relationships/slide" Target="slides/slide88.xml"/><Relationship Id="rId93" Type="http://schemas.openxmlformats.org/officeDocument/2006/relationships/slide" Target="slides/slide87.xml"/><Relationship Id="rId92" Type="http://schemas.openxmlformats.org/officeDocument/2006/relationships/slide" Target="slides/slide86.xml"/><Relationship Id="rId91" Type="http://schemas.openxmlformats.org/officeDocument/2006/relationships/slide" Target="slides/slide85.xml"/><Relationship Id="rId90" Type="http://schemas.openxmlformats.org/officeDocument/2006/relationships/slide" Target="slides/slide84.xml"/><Relationship Id="rId9" Type="http://schemas.openxmlformats.org/officeDocument/2006/relationships/notesMaster" Target="notesMasters/notesMaster1.xml"/><Relationship Id="rId89" Type="http://schemas.openxmlformats.org/officeDocument/2006/relationships/slide" Target="slides/slide83.xml"/><Relationship Id="rId88" Type="http://schemas.openxmlformats.org/officeDocument/2006/relationships/slide" Target="slides/slide82.xml"/><Relationship Id="rId87" Type="http://schemas.openxmlformats.org/officeDocument/2006/relationships/slide" Target="slides/slide81.xml"/><Relationship Id="rId86" Type="http://schemas.openxmlformats.org/officeDocument/2006/relationships/slide" Target="slides/slide80.xml"/><Relationship Id="rId85" Type="http://schemas.openxmlformats.org/officeDocument/2006/relationships/slide" Target="slides/slide79.xml"/><Relationship Id="rId84" Type="http://schemas.openxmlformats.org/officeDocument/2006/relationships/slide" Target="slides/slide78.xml"/><Relationship Id="rId83" Type="http://schemas.openxmlformats.org/officeDocument/2006/relationships/slide" Target="slides/slide77.xml"/><Relationship Id="rId82" Type="http://schemas.openxmlformats.org/officeDocument/2006/relationships/slide" Target="slides/slide76.xml"/><Relationship Id="rId81" Type="http://schemas.openxmlformats.org/officeDocument/2006/relationships/slide" Target="slides/slide75.xml"/><Relationship Id="rId80" Type="http://schemas.openxmlformats.org/officeDocument/2006/relationships/slide" Target="slides/slide74.xml"/><Relationship Id="rId8" Type="http://schemas.openxmlformats.org/officeDocument/2006/relationships/slide" Target="slides/slide3.xml"/><Relationship Id="rId79" Type="http://schemas.openxmlformats.org/officeDocument/2006/relationships/slide" Target="slides/slide73.xml"/><Relationship Id="rId78" Type="http://schemas.openxmlformats.org/officeDocument/2006/relationships/slide" Target="slides/slide72.xml"/><Relationship Id="rId77" Type="http://schemas.openxmlformats.org/officeDocument/2006/relationships/slide" Target="slides/slide71.xml"/><Relationship Id="rId76" Type="http://schemas.openxmlformats.org/officeDocument/2006/relationships/slide" Target="slides/slide70.xml"/><Relationship Id="rId75" Type="http://schemas.openxmlformats.org/officeDocument/2006/relationships/slide" Target="slides/slide69.xml"/><Relationship Id="rId74" Type="http://schemas.openxmlformats.org/officeDocument/2006/relationships/slide" Target="slides/slide68.xml"/><Relationship Id="rId73" Type="http://schemas.openxmlformats.org/officeDocument/2006/relationships/slide" Target="slides/slide67.xml"/><Relationship Id="rId72" Type="http://schemas.openxmlformats.org/officeDocument/2006/relationships/slide" Target="slides/slide66.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slide" Target="slides/slide2.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9" Type="http://schemas.openxmlformats.org/officeDocument/2006/relationships/tags" Target="tags/tag1383.xml"/><Relationship Id="rId198" Type="http://schemas.openxmlformats.org/officeDocument/2006/relationships/commentAuthors" Target="commentAuthors.xml"/><Relationship Id="rId197" Type="http://schemas.openxmlformats.org/officeDocument/2006/relationships/tableStyles" Target="tableStyles.xml"/><Relationship Id="rId196" Type="http://schemas.openxmlformats.org/officeDocument/2006/relationships/viewProps" Target="viewProps.xml"/><Relationship Id="rId195" Type="http://schemas.openxmlformats.org/officeDocument/2006/relationships/presProps" Target="presProps.xml"/><Relationship Id="rId194" Type="http://schemas.openxmlformats.org/officeDocument/2006/relationships/handoutMaster" Target="handoutMasters/handoutMaster1.xml"/><Relationship Id="rId193" Type="http://schemas.openxmlformats.org/officeDocument/2006/relationships/slide" Target="slides/slide187.xml"/><Relationship Id="rId192" Type="http://schemas.openxmlformats.org/officeDocument/2006/relationships/slide" Target="slides/slide186.xml"/><Relationship Id="rId191" Type="http://schemas.openxmlformats.org/officeDocument/2006/relationships/slide" Target="slides/slide185.xml"/><Relationship Id="rId190" Type="http://schemas.openxmlformats.org/officeDocument/2006/relationships/slide" Target="slides/slide184.xml"/><Relationship Id="rId19" Type="http://schemas.openxmlformats.org/officeDocument/2006/relationships/slide" Target="slides/slide13.xml"/><Relationship Id="rId189" Type="http://schemas.openxmlformats.org/officeDocument/2006/relationships/slide" Target="slides/slide183.xml"/><Relationship Id="rId188" Type="http://schemas.openxmlformats.org/officeDocument/2006/relationships/slide" Target="slides/slide182.xml"/><Relationship Id="rId187" Type="http://schemas.openxmlformats.org/officeDocument/2006/relationships/slide" Target="slides/slide181.xml"/><Relationship Id="rId186" Type="http://schemas.openxmlformats.org/officeDocument/2006/relationships/slide" Target="slides/slide180.xml"/><Relationship Id="rId185" Type="http://schemas.openxmlformats.org/officeDocument/2006/relationships/slide" Target="slides/slide179.xml"/><Relationship Id="rId184" Type="http://schemas.openxmlformats.org/officeDocument/2006/relationships/slide" Target="slides/slide178.xml"/><Relationship Id="rId183" Type="http://schemas.openxmlformats.org/officeDocument/2006/relationships/slide" Target="slides/slide177.xml"/><Relationship Id="rId182" Type="http://schemas.openxmlformats.org/officeDocument/2006/relationships/slide" Target="slides/slide176.xml"/><Relationship Id="rId181" Type="http://schemas.openxmlformats.org/officeDocument/2006/relationships/slide" Target="slides/slide175.xml"/><Relationship Id="rId180" Type="http://schemas.openxmlformats.org/officeDocument/2006/relationships/slide" Target="slides/slide174.xml"/><Relationship Id="rId18" Type="http://schemas.openxmlformats.org/officeDocument/2006/relationships/slide" Target="slides/slide12.xml"/><Relationship Id="rId179" Type="http://schemas.openxmlformats.org/officeDocument/2006/relationships/slide" Target="slides/slide173.xml"/><Relationship Id="rId178" Type="http://schemas.openxmlformats.org/officeDocument/2006/relationships/slide" Target="slides/slide172.xml"/><Relationship Id="rId177" Type="http://schemas.openxmlformats.org/officeDocument/2006/relationships/slide" Target="slides/slide171.xml"/><Relationship Id="rId176" Type="http://schemas.openxmlformats.org/officeDocument/2006/relationships/slide" Target="slides/slide170.xml"/><Relationship Id="rId175" Type="http://schemas.openxmlformats.org/officeDocument/2006/relationships/slide" Target="slides/slide169.xml"/><Relationship Id="rId174" Type="http://schemas.openxmlformats.org/officeDocument/2006/relationships/slide" Target="slides/slide168.xml"/><Relationship Id="rId173" Type="http://schemas.openxmlformats.org/officeDocument/2006/relationships/slide" Target="slides/slide167.xml"/><Relationship Id="rId172" Type="http://schemas.openxmlformats.org/officeDocument/2006/relationships/slide" Target="slides/slide166.xml"/><Relationship Id="rId171" Type="http://schemas.openxmlformats.org/officeDocument/2006/relationships/slide" Target="slides/slide165.xml"/><Relationship Id="rId170" Type="http://schemas.openxmlformats.org/officeDocument/2006/relationships/slide" Target="slides/slide164.xml"/><Relationship Id="rId17" Type="http://schemas.openxmlformats.org/officeDocument/2006/relationships/slide" Target="slides/slide11.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165" Type="http://schemas.openxmlformats.org/officeDocument/2006/relationships/slide" Target="slides/slide159.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1" Type="http://schemas.openxmlformats.org/officeDocument/2006/relationships/slide" Target="slides/slide155.xml"/><Relationship Id="rId160" Type="http://schemas.openxmlformats.org/officeDocument/2006/relationships/slide" Target="slides/slide154.xml"/><Relationship Id="rId16" Type="http://schemas.openxmlformats.org/officeDocument/2006/relationships/slide" Target="slides/slide10.xml"/><Relationship Id="rId159" Type="http://schemas.openxmlformats.org/officeDocument/2006/relationships/slide" Target="slides/slide153.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 Id="rId154" Type="http://schemas.openxmlformats.org/officeDocument/2006/relationships/slide" Target="slides/slide148.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0" Type="http://schemas.openxmlformats.org/officeDocument/2006/relationships/slide" Target="slides/slide144.xml"/><Relationship Id="rId15" Type="http://schemas.openxmlformats.org/officeDocument/2006/relationships/slide" Target="slides/slide9.xml"/><Relationship Id="rId149" Type="http://schemas.openxmlformats.org/officeDocument/2006/relationships/slide" Target="slides/slide143.xml"/><Relationship Id="rId148" Type="http://schemas.openxmlformats.org/officeDocument/2006/relationships/slide" Target="slides/slide142.xml"/><Relationship Id="rId147" Type="http://schemas.openxmlformats.org/officeDocument/2006/relationships/slide" Target="slides/slide141.xml"/><Relationship Id="rId146" Type="http://schemas.openxmlformats.org/officeDocument/2006/relationships/slide" Target="slides/slide140.xml"/><Relationship Id="rId145" Type="http://schemas.openxmlformats.org/officeDocument/2006/relationships/slide" Target="slides/slide139.xml"/><Relationship Id="rId144" Type="http://schemas.openxmlformats.org/officeDocument/2006/relationships/slide" Target="slides/slide138.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14" Type="http://schemas.openxmlformats.org/officeDocument/2006/relationships/slide" Target="slides/slide8.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 Type="http://schemas.openxmlformats.org/officeDocument/2006/relationships/slide" Target="slides/slide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125" Type="http://schemas.openxmlformats.org/officeDocument/2006/relationships/slide" Target="slides/slide119.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121" Type="http://schemas.openxmlformats.org/officeDocument/2006/relationships/slide" Target="slides/slide115.xml"/><Relationship Id="rId120" Type="http://schemas.openxmlformats.org/officeDocument/2006/relationships/slide" Target="slides/slide114.xml"/><Relationship Id="rId12" Type="http://schemas.openxmlformats.org/officeDocument/2006/relationships/slide" Target="slides/slide6.xml"/><Relationship Id="rId119" Type="http://schemas.openxmlformats.org/officeDocument/2006/relationships/slide" Target="slides/slide113.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4" Type="http://schemas.openxmlformats.org/officeDocument/2006/relationships/slide" Target="slides/slide108.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110" Type="http://schemas.openxmlformats.org/officeDocument/2006/relationships/slide" Target="slides/slide104.xml"/><Relationship Id="rId11" Type="http://schemas.openxmlformats.org/officeDocument/2006/relationships/slide" Target="slides/slide5.xml"/><Relationship Id="rId109" Type="http://schemas.openxmlformats.org/officeDocument/2006/relationships/slide" Target="slides/slide103.xml"/><Relationship Id="rId108" Type="http://schemas.openxmlformats.org/officeDocument/2006/relationships/slide" Target="slides/slide102.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10" Type="http://schemas.openxmlformats.org/officeDocument/2006/relationships/slide" Target="slides/slide4.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C7A335-6364-4078-A2A6-DE9F80B0886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C7A335-6364-4078-A2A6-DE9F80B0886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C7A335-6364-4078-A2A6-DE9F80B0886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C7A335-6364-4078-A2A6-DE9F80B0886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7" name="幻灯片图像占位符 1"/>
          <p:cNvSpPr>
            <a:spLocks noGrp="1" noRot="1"/>
          </p:cNvSpPr>
          <p:nvPr>
            <p:ph type="sldImg"/>
          </p:nvPr>
        </p:nvSpPr>
        <p:spPr/>
      </p:sp>
      <p:sp>
        <p:nvSpPr>
          <p:cNvPr id="91138" name="文本占位符 2"/>
          <p:cNvSpPr>
            <a:spLocks noGrp="1"/>
          </p:cNvSpPr>
          <p:nvPr>
            <p:ph type="body"/>
          </p:nvPr>
        </p:nvSpPr>
        <p:spPr/>
        <p:txBody>
          <a:bodyPr lIns="91440" tIns="45720" rIns="91440" bIns="45720" anchor="t"/>
          <a:p>
            <a:pPr lvl="0"/>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66" name="幻灯片图像占位符 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txBody>
          <a:bodyPr/>
          <a:p>
            <a:pPr marL="0" lvl="0" indent="0" algn="l" defTabSz="457200" rtl="0" eaLnBrk="0" fontAlgn="base" latinLnBrk="0" hangingPunct="0">
              <a:lnSpc>
                <a:spcPct val="100000"/>
              </a:lnSpc>
              <a:spcBef>
                <a:spcPct val="30000"/>
              </a:spcBef>
              <a:spcAft>
                <a:spcPct val="0"/>
              </a:spcAft>
              <a:buClrTx/>
              <a:buSzPct val="100000"/>
            </a:pPr>
            <a:endParaRPr sz="1200" u="none">
              <a:solidFill>
                <a:schemeClr val="tx1"/>
              </a:solidFill>
              <a:latin typeface="Arial" panose="020B0604020202020204"/>
            </a:endParaRPr>
          </a:p>
        </p:txBody>
      </p:sp>
      <p:sp>
        <p:nvSpPr>
          <p:cNvPr id="4167" name="备注占位符 2"/>
          <p:cNvSpPr/>
          <p:nvPr>
            <p:ph type="body" idx="1"/>
          </p:nvPr>
        </p:nvSpPr>
        <p:spPr>
          <a:xfrm>
            <a:off x="685800" y="4400550"/>
            <a:ext cx="5486400" cy="3600450"/>
          </a:xfrm>
          <a:prstGeom prst="rect">
            <a:avLst/>
          </a:prstGeom>
          <a:noFill/>
          <a:ln w="9525">
            <a:noFill/>
          </a:ln>
        </p:spPr>
        <p:txBody>
          <a:bodyPr/>
          <a:p>
            <a:pPr marL="0" lvl="0" indent="0" algn="l" defTabSz="457200" rtl="0" eaLnBrk="0" fontAlgn="base" latinLnBrk="0" hangingPunct="0">
              <a:lnSpc>
                <a:spcPct val="100000"/>
              </a:lnSpc>
              <a:spcBef>
                <a:spcPct val="30000"/>
              </a:spcBef>
              <a:spcAft>
                <a:spcPct val="0"/>
              </a:spcAft>
              <a:buClrTx/>
              <a:buSzPct val="100000"/>
            </a:pPr>
            <a:endParaRPr sz="1200" u="none">
              <a:solidFill>
                <a:schemeClr val="tx1"/>
              </a:solidFill>
              <a:latin typeface="Arial" panose="020B0604020202020204"/>
            </a:endParaRPr>
          </a:p>
        </p:txBody>
      </p:sp>
      <p:sp>
        <p:nvSpPr>
          <p:cNvPr id="4168" name="灯片编号占位符 3"/>
          <p:cNvSpPr/>
          <p:nvPr/>
        </p:nvSpPr>
        <p:spPr>
          <a:xfrm>
            <a:off x="3884613" y="8685213"/>
            <a:ext cx="2971800" cy="458787"/>
          </a:xfrm>
          <a:prstGeom prst="rect">
            <a:avLst/>
          </a:prstGeom>
          <a:noFill/>
          <a:ln w="9525">
            <a:noFill/>
          </a:ln>
        </p:spPr>
        <p:txBody>
          <a:bodyPr/>
          <a:p>
            <a:pPr lvl="0"/>
            <a:fld id="{9A0DB2DC-4C9A-4742-B13C-FB6460FD3503}" type="slidenum">
              <a:rPr lang="ru-RU" sz="1200"/>
            </a:fld>
            <a:endParaRPr lang="ru-RU"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3" Type="http://schemas.openxmlformats.org/officeDocument/2006/relationships/tags" Target="../tags/tag114.xml"/><Relationship Id="rId12" Type="http://schemas.openxmlformats.org/officeDocument/2006/relationships/tags" Target="../tags/tag113.xml"/><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3" Type="http://schemas.openxmlformats.org/officeDocument/2006/relationships/tags" Target="../tags/tag218.xml"/><Relationship Id="rId92" Type="http://schemas.openxmlformats.org/officeDocument/2006/relationships/tags" Target="../tags/tag217.xml"/><Relationship Id="rId91" Type="http://schemas.openxmlformats.org/officeDocument/2006/relationships/tags" Target="../tags/tag216.xml"/><Relationship Id="rId90" Type="http://schemas.openxmlformats.org/officeDocument/2006/relationships/tags" Target="../tags/tag215.xml"/><Relationship Id="rId9" Type="http://schemas.openxmlformats.org/officeDocument/2006/relationships/tags" Target="../tags/tag135.xml"/><Relationship Id="rId89" Type="http://schemas.openxmlformats.org/officeDocument/2006/relationships/tags" Target="../tags/tag214.xml"/><Relationship Id="rId88" Type="http://schemas.openxmlformats.org/officeDocument/2006/relationships/tags" Target="../tags/tag213.xml"/><Relationship Id="rId87" Type="http://schemas.openxmlformats.org/officeDocument/2006/relationships/image" Target="../media/image1.png"/><Relationship Id="rId86" Type="http://schemas.openxmlformats.org/officeDocument/2006/relationships/tags" Target="../tags/tag212.xml"/><Relationship Id="rId85" Type="http://schemas.openxmlformats.org/officeDocument/2006/relationships/tags" Target="../tags/tag211.xml"/><Relationship Id="rId84" Type="http://schemas.openxmlformats.org/officeDocument/2006/relationships/tags" Target="../tags/tag210.xml"/><Relationship Id="rId83" Type="http://schemas.openxmlformats.org/officeDocument/2006/relationships/tags" Target="../tags/tag209.xml"/><Relationship Id="rId82" Type="http://schemas.openxmlformats.org/officeDocument/2006/relationships/tags" Target="../tags/tag208.xml"/><Relationship Id="rId81" Type="http://schemas.openxmlformats.org/officeDocument/2006/relationships/tags" Target="../tags/tag207.xml"/><Relationship Id="rId80" Type="http://schemas.openxmlformats.org/officeDocument/2006/relationships/tags" Target="../tags/tag206.xml"/><Relationship Id="rId8" Type="http://schemas.openxmlformats.org/officeDocument/2006/relationships/tags" Target="../tags/tag134.xml"/><Relationship Id="rId79" Type="http://schemas.openxmlformats.org/officeDocument/2006/relationships/tags" Target="../tags/tag205.xml"/><Relationship Id="rId78" Type="http://schemas.openxmlformats.org/officeDocument/2006/relationships/tags" Target="../tags/tag204.xml"/><Relationship Id="rId77" Type="http://schemas.openxmlformats.org/officeDocument/2006/relationships/tags" Target="../tags/tag203.xml"/><Relationship Id="rId76" Type="http://schemas.openxmlformats.org/officeDocument/2006/relationships/tags" Target="../tags/tag202.xml"/><Relationship Id="rId75" Type="http://schemas.openxmlformats.org/officeDocument/2006/relationships/tags" Target="../tags/tag201.xml"/><Relationship Id="rId74" Type="http://schemas.openxmlformats.org/officeDocument/2006/relationships/tags" Target="../tags/tag200.xml"/><Relationship Id="rId73" Type="http://schemas.openxmlformats.org/officeDocument/2006/relationships/tags" Target="../tags/tag199.xml"/><Relationship Id="rId72" Type="http://schemas.openxmlformats.org/officeDocument/2006/relationships/tags" Target="../tags/tag198.xml"/><Relationship Id="rId71" Type="http://schemas.openxmlformats.org/officeDocument/2006/relationships/tags" Target="../tags/tag197.xml"/><Relationship Id="rId70" Type="http://schemas.openxmlformats.org/officeDocument/2006/relationships/tags" Target="../tags/tag196.xml"/><Relationship Id="rId7" Type="http://schemas.openxmlformats.org/officeDocument/2006/relationships/tags" Target="../tags/tag133.xml"/><Relationship Id="rId69" Type="http://schemas.openxmlformats.org/officeDocument/2006/relationships/tags" Target="../tags/tag195.xml"/><Relationship Id="rId68" Type="http://schemas.openxmlformats.org/officeDocument/2006/relationships/tags" Target="../tags/tag194.xml"/><Relationship Id="rId67" Type="http://schemas.openxmlformats.org/officeDocument/2006/relationships/tags" Target="../tags/tag193.xml"/><Relationship Id="rId66" Type="http://schemas.openxmlformats.org/officeDocument/2006/relationships/tags" Target="../tags/tag192.xml"/><Relationship Id="rId65" Type="http://schemas.openxmlformats.org/officeDocument/2006/relationships/tags" Target="../tags/tag191.xml"/><Relationship Id="rId64" Type="http://schemas.openxmlformats.org/officeDocument/2006/relationships/tags" Target="../tags/tag190.xml"/><Relationship Id="rId63" Type="http://schemas.openxmlformats.org/officeDocument/2006/relationships/tags" Target="../tags/tag189.xml"/><Relationship Id="rId62" Type="http://schemas.openxmlformats.org/officeDocument/2006/relationships/tags" Target="../tags/tag188.xml"/><Relationship Id="rId61" Type="http://schemas.openxmlformats.org/officeDocument/2006/relationships/tags" Target="../tags/tag187.xml"/><Relationship Id="rId60" Type="http://schemas.openxmlformats.org/officeDocument/2006/relationships/tags" Target="../tags/tag186.xml"/><Relationship Id="rId6" Type="http://schemas.openxmlformats.org/officeDocument/2006/relationships/tags" Target="../tags/tag132.xml"/><Relationship Id="rId59" Type="http://schemas.openxmlformats.org/officeDocument/2006/relationships/tags" Target="../tags/tag185.xml"/><Relationship Id="rId58" Type="http://schemas.openxmlformats.org/officeDocument/2006/relationships/tags" Target="../tags/tag184.xml"/><Relationship Id="rId57" Type="http://schemas.openxmlformats.org/officeDocument/2006/relationships/tags" Target="../tags/tag183.xml"/><Relationship Id="rId56" Type="http://schemas.openxmlformats.org/officeDocument/2006/relationships/tags" Target="../tags/tag182.xml"/><Relationship Id="rId55" Type="http://schemas.openxmlformats.org/officeDocument/2006/relationships/tags" Target="../tags/tag181.xml"/><Relationship Id="rId54" Type="http://schemas.openxmlformats.org/officeDocument/2006/relationships/tags" Target="../tags/tag180.xml"/><Relationship Id="rId53" Type="http://schemas.openxmlformats.org/officeDocument/2006/relationships/tags" Target="../tags/tag179.xml"/><Relationship Id="rId52" Type="http://schemas.openxmlformats.org/officeDocument/2006/relationships/tags" Target="../tags/tag178.xml"/><Relationship Id="rId51" Type="http://schemas.openxmlformats.org/officeDocument/2006/relationships/tags" Target="../tags/tag177.xml"/><Relationship Id="rId50" Type="http://schemas.openxmlformats.org/officeDocument/2006/relationships/tags" Target="../tags/tag176.xml"/><Relationship Id="rId5" Type="http://schemas.openxmlformats.org/officeDocument/2006/relationships/tags" Target="../tags/tag131.xml"/><Relationship Id="rId49" Type="http://schemas.openxmlformats.org/officeDocument/2006/relationships/tags" Target="../tags/tag175.xml"/><Relationship Id="rId48" Type="http://schemas.openxmlformats.org/officeDocument/2006/relationships/tags" Target="../tags/tag174.xml"/><Relationship Id="rId47" Type="http://schemas.openxmlformats.org/officeDocument/2006/relationships/tags" Target="../tags/tag173.xml"/><Relationship Id="rId46" Type="http://schemas.openxmlformats.org/officeDocument/2006/relationships/tags" Target="../tags/tag172.xml"/><Relationship Id="rId45" Type="http://schemas.openxmlformats.org/officeDocument/2006/relationships/tags" Target="../tags/tag171.xml"/><Relationship Id="rId44" Type="http://schemas.openxmlformats.org/officeDocument/2006/relationships/tags" Target="../tags/tag170.xml"/><Relationship Id="rId43" Type="http://schemas.openxmlformats.org/officeDocument/2006/relationships/tags" Target="../tags/tag169.xml"/><Relationship Id="rId42" Type="http://schemas.openxmlformats.org/officeDocument/2006/relationships/tags" Target="../tags/tag168.xml"/><Relationship Id="rId41" Type="http://schemas.openxmlformats.org/officeDocument/2006/relationships/tags" Target="../tags/tag167.xml"/><Relationship Id="rId40" Type="http://schemas.openxmlformats.org/officeDocument/2006/relationships/tags" Target="../tags/tag166.xml"/><Relationship Id="rId4" Type="http://schemas.openxmlformats.org/officeDocument/2006/relationships/tags" Target="../tags/tag130.xml"/><Relationship Id="rId39" Type="http://schemas.openxmlformats.org/officeDocument/2006/relationships/tags" Target="../tags/tag165.xml"/><Relationship Id="rId38" Type="http://schemas.openxmlformats.org/officeDocument/2006/relationships/tags" Target="../tags/tag164.xml"/><Relationship Id="rId37" Type="http://schemas.openxmlformats.org/officeDocument/2006/relationships/tags" Target="../tags/tag163.xml"/><Relationship Id="rId36" Type="http://schemas.openxmlformats.org/officeDocument/2006/relationships/tags" Target="../tags/tag162.xml"/><Relationship Id="rId35" Type="http://schemas.openxmlformats.org/officeDocument/2006/relationships/tags" Target="../tags/tag161.xml"/><Relationship Id="rId34" Type="http://schemas.openxmlformats.org/officeDocument/2006/relationships/tags" Target="../tags/tag160.xml"/><Relationship Id="rId33" Type="http://schemas.openxmlformats.org/officeDocument/2006/relationships/tags" Target="../tags/tag159.xml"/><Relationship Id="rId32" Type="http://schemas.openxmlformats.org/officeDocument/2006/relationships/tags" Target="../tags/tag158.xml"/><Relationship Id="rId31" Type="http://schemas.openxmlformats.org/officeDocument/2006/relationships/tags" Target="../tags/tag157.xml"/><Relationship Id="rId30" Type="http://schemas.openxmlformats.org/officeDocument/2006/relationships/tags" Target="../tags/tag156.xml"/><Relationship Id="rId3" Type="http://schemas.openxmlformats.org/officeDocument/2006/relationships/tags" Target="../tags/tag129.xml"/><Relationship Id="rId29" Type="http://schemas.openxmlformats.org/officeDocument/2006/relationships/tags" Target="../tags/tag155.xml"/><Relationship Id="rId28" Type="http://schemas.openxmlformats.org/officeDocument/2006/relationships/tags" Target="../tags/tag154.xml"/><Relationship Id="rId27" Type="http://schemas.openxmlformats.org/officeDocument/2006/relationships/tags" Target="../tags/tag153.xml"/><Relationship Id="rId26" Type="http://schemas.openxmlformats.org/officeDocument/2006/relationships/tags" Target="../tags/tag152.xml"/><Relationship Id="rId25" Type="http://schemas.openxmlformats.org/officeDocument/2006/relationships/tags" Target="../tags/tag151.xml"/><Relationship Id="rId24" Type="http://schemas.openxmlformats.org/officeDocument/2006/relationships/tags" Target="../tags/tag150.xml"/><Relationship Id="rId23" Type="http://schemas.openxmlformats.org/officeDocument/2006/relationships/tags" Target="../tags/tag149.xml"/><Relationship Id="rId22" Type="http://schemas.openxmlformats.org/officeDocument/2006/relationships/tags" Target="../tags/tag148.xml"/><Relationship Id="rId21" Type="http://schemas.openxmlformats.org/officeDocument/2006/relationships/tags" Target="../tags/tag147.xml"/><Relationship Id="rId20" Type="http://schemas.openxmlformats.org/officeDocument/2006/relationships/tags" Target="../tags/tag146.xml"/><Relationship Id="rId2" Type="http://schemas.openxmlformats.org/officeDocument/2006/relationships/tags" Target="../tags/tag128.xml"/><Relationship Id="rId19" Type="http://schemas.openxmlformats.org/officeDocument/2006/relationships/tags" Target="../tags/tag145.xml"/><Relationship Id="rId18" Type="http://schemas.openxmlformats.org/officeDocument/2006/relationships/tags" Target="../tags/tag144.xml"/><Relationship Id="rId17" Type="http://schemas.openxmlformats.org/officeDocument/2006/relationships/tags" Target="../tags/tag143.xml"/><Relationship Id="rId16" Type="http://schemas.openxmlformats.org/officeDocument/2006/relationships/tags" Target="../tags/tag142.xml"/><Relationship Id="rId15" Type="http://schemas.openxmlformats.org/officeDocument/2006/relationships/tags" Target="../tags/tag141.xml"/><Relationship Id="rId14" Type="http://schemas.openxmlformats.org/officeDocument/2006/relationships/tags" Target="../tags/tag140.xml"/><Relationship Id="rId13" Type="http://schemas.openxmlformats.org/officeDocument/2006/relationships/tags" Target="../tags/tag139.xml"/><Relationship Id="rId12" Type="http://schemas.openxmlformats.org/officeDocument/2006/relationships/tags" Target="../tags/tag138.xml"/><Relationship Id="rId11" Type="http://schemas.openxmlformats.org/officeDocument/2006/relationships/tags" Target="../tags/tag137.xml"/><Relationship Id="rId10" Type="http://schemas.openxmlformats.org/officeDocument/2006/relationships/tags" Target="../tags/tag136.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8" Type="http://schemas.openxmlformats.org/officeDocument/2006/relationships/tags" Target="../tags/tag269.xml"/><Relationship Id="rId47" Type="http://schemas.openxmlformats.org/officeDocument/2006/relationships/tags" Target="../tags/tag268.xml"/><Relationship Id="rId46" Type="http://schemas.openxmlformats.org/officeDocument/2006/relationships/tags" Target="../tags/tag267.xml"/><Relationship Id="rId45" Type="http://schemas.openxmlformats.org/officeDocument/2006/relationships/tags" Target="../tags/tag266.xml"/><Relationship Id="rId44" Type="http://schemas.openxmlformats.org/officeDocument/2006/relationships/tags" Target="../tags/tag265.xml"/><Relationship Id="rId43" Type="http://schemas.openxmlformats.org/officeDocument/2006/relationships/tags" Target="../tags/tag264.xml"/><Relationship Id="rId42" Type="http://schemas.openxmlformats.org/officeDocument/2006/relationships/tags" Target="../tags/tag263.xml"/><Relationship Id="rId41" Type="http://schemas.openxmlformats.org/officeDocument/2006/relationships/tags" Target="../tags/tag262.xml"/><Relationship Id="rId40" Type="http://schemas.openxmlformats.org/officeDocument/2006/relationships/tags" Target="../tags/tag261.xml"/><Relationship Id="rId4" Type="http://schemas.openxmlformats.org/officeDocument/2006/relationships/image" Target="../media/image1.png"/><Relationship Id="rId39" Type="http://schemas.openxmlformats.org/officeDocument/2006/relationships/tags" Target="../tags/tag260.xml"/><Relationship Id="rId38" Type="http://schemas.openxmlformats.org/officeDocument/2006/relationships/tags" Target="../tags/tag259.xml"/><Relationship Id="rId37" Type="http://schemas.openxmlformats.org/officeDocument/2006/relationships/tags" Target="../tags/tag258.xml"/><Relationship Id="rId36" Type="http://schemas.openxmlformats.org/officeDocument/2006/relationships/tags" Target="../tags/tag257.xml"/><Relationship Id="rId35" Type="http://schemas.openxmlformats.org/officeDocument/2006/relationships/tags" Target="../tags/tag256.xml"/><Relationship Id="rId34" Type="http://schemas.openxmlformats.org/officeDocument/2006/relationships/tags" Target="../tags/tag255.xml"/><Relationship Id="rId33" Type="http://schemas.openxmlformats.org/officeDocument/2006/relationships/tags" Target="../tags/tag254.xml"/><Relationship Id="rId32" Type="http://schemas.openxmlformats.org/officeDocument/2006/relationships/tags" Target="../tags/tag253.xml"/><Relationship Id="rId31" Type="http://schemas.openxmlformats.org/officeDocument/2006/relationships/tags" Target="../tags/tag252.xml"/><Relationship Id="rId30" Type="http://schemas.openxmlformats.org/officeDocument/2006/relationships/tags" Target="../tags/tag251.xml"/><Relationship Id="rId3" Type="http://schemas.openxmlformats.org/officeDocument/2006/relationships/tags" Target="../tags/tag225.xml"/><Relationship Id="rId29" Type="http://schemas.openxmlformats.org/officeDocument/2006/relationships/tags" Target="../tags/tag250.xml"/><Relationship Id="rId28" Type="http://schemas.openxmlformats.org/officeDocument/2006/relationships/tags" Target="../tags/tag249.xml"/><Relationship Id="rId27" Type="http://schemas.openxmlformats.org/officeDocument/2006/relationships/tags" Target="../tags/tag248.xml"/><Relationship Id="rId26" Type="http://schemas.openxmlformats.org/officeDocument/2006/relationships/tags" Target="../tags/tag247.xml"/><Relationship Id="rId25" Type="http://schemas.openxmlformats.org/officeDocument/2006/relationships/tags" Target="../tags/tag246.xml"/><Relationship Id="rId24" Type="http://schemas.openxmlformats.org/officeDocument/2006/relationships/tags" Target="../tags/tag245.xml"/><Relationship Id="rId23" Type="http://schemas.openxmlformats.org/officeDocument/2006/relationships/tags" Target="../tags/tag244.xml"/><Relationship Id="rId22" Type="http://schemas.openxmlformats.org/officeDocument/2006/relationships/tags" Target="../tags/tag243.xml"/><Relationship Id="rId21" Type="http://schemas.openxmlformats.org/officeDocument/2006/relationships/tags" Target="../tags/tag242.xml"/><Relationship Id="rId20" Type="http://schemas.openxmlformats.org/officeDocument/2006/relationships/tags" Target="../tags/tag241.xml"/><Relationship Id="rId2" Type="http://schemas.openxmlformats.org/officeDocument/2006/relationships/tags" Target="../tags/tag224.xml"/><Relationship Id="rId19" Type="http://schemas.openxmlformats.org/officeDocument/2006/relationships/tags" Target="../tags/tag240.xml"/><Relationship Id="rId18" Type="http://schemas.openxmlformats.org/officeDocument/2006/relationships/tags" Target="../tags/tag239.xml"/><Relationship Id="rId17" Type="http://schemas.openxmlformats.org/officeDocument/2006/relationships/tags" Target="../tags/tag238.xml"/><Relationship Id="rId16" Type="http://schemas.openxmlformats.org/officeDocument/2006/relationships/tags" Target="../tags/tag237.xml"/><Relationship Id="rId15" Type="http://schemas.openxmlformats.org/officeDocument/2006/relationships/tags" Target="../tags/tag236.xml"/><Relationship Id="rId14" Type="http://schemas.openxmlformats.org/officeDocument/2006/relationships/tags" Target="../tags/tag235.xml"/><Relationship Id="rId13" Type="http://schemas.openxmlformats.org/officeDocument/2006/relationships/tags" Target="../tags/tag234.xml"/><Relationship Id="rId12" Type="http://schemas.openxmlformats.org/officeDocument/2006/relationships/tags" Target="../tags/tag233.xml"/><Relationship Id="rId11" Type="http://schemas.openxmlformats.org/officeDocument/2006/relationships/tags" Target="../tags/tag232.xml"/><Relationship Id="rId10" Type="http://schemas.openxmlformats.org/officeDocument/2006/relationships/tags" Target="../tags/tag231.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2" Type="http://schemas.openxmlformats.org/officeDocument/2006/relationships/tags" Target="../tags/tag359.xml"/><Relationship Id="rId91" Type="http://schemas.openxmlformats.org/officeDocument/2006/relationships/tags" Target="../tags/tag358.xml"/><Relationship Id="rId90" Type="http://schemas.openxmlformats.org/officeDocument/2006/relationships/tags" Target="../tags/tag357.xml"/><Relationship Id="rId9" Type="http://schemas.openxmlformats.org/officeDocument/2006/relationships/tags" Target="../tags/tag276.xml"/><Relationship Id="rId89" Type="http://schemas.openxmlformats.org/officeDocument/2006/relationships/tags" Target="../tags/tag356.xml"/><Relationship Id="rId88" Type="http://schemas.openxmlformats.org/officeDocument/2006/relationships/tags" Target="../tags/tag355.xml"/><Relationship Id="rId87" Type="http://schemas.openxmlformats.org/officeDocument/2006/relationships/tags" Target="../tags/tag354.xml"/><Relationship Id="rId86" Type="http://schemas.openxmlformats.org/officeDocument/2006/relationships/tags" Target="../tags/tag353.xml"/><Relationship Id="rId85" Type="http://schemas.openxmlformats.org/officeDocument/2006/relationships/tags" Target="../tags/tag352.xml"/><Relationship Id="rId84" Type="http://schemas.openxmlformats.org/officeDocument/2006/relationships/tags" Target="../tags/tag351.xml"/><Relationship Id="rId83" Type="http://schemas.openxmlformats.org/officeDocument/2006/relationships/tags" Target="../tags/tag350.xml"/><Relationship Id="rId82" Type="http://schemas.openxmlformats.org/officeDocument/2006/relationships/tags" Target="../tags/tag349.xml"/><Relationship Id="rId81" Type="http://schemas.openxmlformats.org/officeDocument/2006/relationships/tags" Target="../tags/tag348.xml"/><Relationship Id="rId80" Type="http://schemas.openxmlformats.org/officeDocument/2006/relationships/tags" Target="../tags/tag347.xml"/><Relationship Id="rId8" Type="http://schemas.openxmlformats.org/officeDocument/2006/relationships/tags" Target="../tags/tag275.xml"/><Relationship Id="rId79" Type="http://schemas.openxmlformats.org/officeDocument/2006/relationships/tags" Target="../tags/tag346.xml"/><Relationship Id="rId78" Type="http://schemas.openxmlformats.org/officeDocument/2006/relationships/tags" Target="../tags/tag345.xml"/><Relationship Id="rId77" Type="http://schemas.openxmlformats.org/officeDocument/2006/relationships/tags" Target="../tags/tag344.xml"/><Relationship Id="rId76" Type="http://schemas.openxmlformats.org/officeDocument/2006/relationships/tags" Target="../tags/tag343.xml"/><Relationship Id="rId75" Type="http://schemas.openxmlformats.org/officeDocument/2006/relationships/tags" Target="../tags/tag342.xml"/><Relationship Id="rId74" Type="http://schemas.openxmlformats.org/officeDocument/2006/relationships/tags" Target="../tags/tag341.xml"/><Relationship Id="rId73" Type="http://schemas.openxmlformats.org/officeDocument/2006/relationships/tags" Target="../tags/tag340.xml"/><Relationship Id="rId72" Type="http://schemas.openxmlformats.org/officeDocument/2006/relationships/tags" Target="../tags/tag339.xml"/><Relationship Id="rId71" Type="http://schemas.openxmlformats.org/officeDocument/2006/relationships/tags" Target="../tags/tag338.xml"/><Relationship Id="rId70" Type="http://schemas.openxmlformats.org/officeDocument/2006/relationships/tags" Target="../tags/tag337.xml"/><Relationship Id="rId7" Type="http://schemas.openxmlformats.org/officeDocument/2006/relationships/tags" Target="../tags/tag274.xml"/><Relationship Id="rId69" Type="http://schemas.openxmlformats.org/officeDocument/2006/relationships/tags" Target="../tags/tag336.xml"/><Relationship Id="rId68" Type="http://schemas.openxmlformats.org/officeDocument/2006/relationships/tags" Target="../tags/tag335.xml"/><Relationship Id="rId67" Type="http://schemas.openxmlformats.org/officeDocument/2006/relationships/tags" Target="../tags/tag334.xml"/><Relationship Id="rId66" Type="http://schemas.openxmlformats.org/officeDocument/2006/relationships/tags" Target="../tags/tag333.xml"/><Relationship Id="rId65" Type="http://schemas.openxmlformats.org/officeDocument/2006/relationships/tags" Target="../tags/tag332.xml"/><Relationship Id="rId64" Type="http://schemas.openxmlformats.org/officeDocument/2006/relationships/tags" Target="../tags/tag331.xml"/><Relationship Id="rId63" Type="http://schemas.openxmlformats.org/officeDocument/2006/relationships/tags" Target="../tags/tag330.xml"/><Relationship Id="rId62" Type="http://schemas.openxmlformats.org/officeDocument/2006/relationships/tags" Target="../tags/tag329.xml"/><Relationship Id="rId61" Type="http://schemas.openxmlformats.org/officeDocument/2006/relationships/tags" Target="../tags/tag328.xml"/><Relationship Id="rId60" Type="http://schemas.openxmlformats.org/officeDocument/2006/relationships/tags" Target="../tags/tag327.xml"/><Relationship Id="rId6" Type="http://schemas.openxmlformats.org/officeDocument/2006/relationships/tags" Target="../tags/tag273.xml"/><Relationship Id="rId59" Type="http://schemas.openxmlformats.org/officeDocument/2006/relationships/tags" Target="../tags/tag326.xml"/><Relationship Id="rId58" Type="http://schemas.openxmlformats.org/officeDocument/2006/relationships/tags" Target="../tags/tag325.xml"/><Relationship Id="rId57" Type="http://schemas.openxmlformats.org/officeDocument/2006/relationships/tags" Target="../tags/tag324.xml"/><Relationship Id="rId56" Type="http://schemas.openxmlformats.org/officeDocument/2006/relationships/tags" Target="../tags/tag323.xml"/><Relationship Id="rId55" Type="http://schemas.openxmlformats.org/officeDocument/2006/relationships/tags" Target="../tags/tag322.xml"/><Relationship Id="rId54" Type="http://schemas.openxmlformats.org/officeDocument/2006/relationships/tags" Target="../tags/tag321.xml"/><Relationship Id="rId53" Type="http://schemas.openxmlformats.org/officeDocument/2006/relationships/tags" Target="../tags/tag320.xml"/><Relationship Id="rId52" Type="http://schemas.openxmlformats.org/officeDocument/2006/relationships/tags" Target="../tags/tag319.xml"/><Relationship Id="rId51" Type="http://schemas.openxmlformats.org/officeDocument/2006/relationships/tags" Target="../tags/tag318.xml"/><Relationship Id="rId50" Type="http://schemas.openxmlformats.org/officeDocument/2006/relationships/tags" Target="../tags/tag317.xml"/><Relationship Id="rId5" Type="http://schemas.openxmlformats.org/officeDocument/2006/relationships/image" Target="../media/image1.png"/><Relationship Id="rId49" Type="http://schemas.openxmlformats.org/officeDocument/2006/relationships/tags" Target="../tags/tag316.xml"/><Relationship Id="rId48" Type="http://schemas.openxmlformats.org/officeDocument/2006/relationships/tags" Target="../tags/tag315.xml"/><Relationship Id="rId47" Type="http://schemas.openxmlformats.org/officeDocument/2006/relationships/tags" Target="../tags/tag314.xml"/><Relationship Id="rId46" Type="http://schemas.openxmlformats.org/officeDocument/2006/relationships/tags" Target="../tags/tag313.xml"/><Relationship Id="rId45" Type="http://schemas.openxmlformats.org/officeDocument/2006/relationships/tags" Target="../tags/tag312.xml"/><Relationship Id="rId44" Type="http://schemas.openxmlformats.org/officeDocument/2006/relationships/tags" Target="../tags/tag311.xml"/><Relationship Id="rId43" Type="http://schemas.openxmlformats.org/officeDocument/2006/relationships/tags" Target="../tags/tag310.xml"/><Relationship Id="rId42" Type="http://schemas.openxmlformats.org/officeDocument/2006/relationships/tags" Target="../tags/tag309.xml"/><Relationship Id="rId41" Type="http://schemas.openxmlformats.org/officeDocument/2006/relationships/tags" Target="../tags/tag308.xml"/><Relationship Id="rId40" Type="http://schemas.openxmlformats.org/officeDocument/2006/relationships/tags" Target="../tags/tag307.xml"/><Relationship Id="rId4" Type="http://schemas.openxmlformats.org/officeDocument/2006/relationships/tags" Target="../tags/tag272.xml"/><Relationship Id="rId39" Type="http://schemas.openxmlformats.org/officeDocument/2006/relationships/tags" Target="../tags/tag306.xml"/><Relationship Id="rId38" Type="http://schemas.openxmlformats.org/officeDocument/2006/relationships/tags" Target="../tags/tag305.xml"/><Relationship Id="rId37" Type="http://schemas.openxmlformats.org/officeDocument/2006/relationships/tags" Target="../tags/tag304.xml"/><Relationship Id="rId36" Type="http://schemas.openxmlformats.org/officeDocument/2006/relationships/tags" Target="../tags/tag303.xml"/><Relationship Id="rId35" Type="http://schemas.openxmlformats.org/officeDocument/2006/relationships/tags" Target="../tags/tag302.xml"/><Relationship Id="rId34" Type="http://schemas.openxmlformats.org/officeDocument/2006/relationships/tags" Target="../tags/tag301.xml"/><Relationship Id="rId33" Type="http://schemas.openxmlformats.org/officeDocument/2006/relationships/tags" Target="../tags/tag300.xml"/><Relationship Id="rId32" Type="http://schemas.openxmlformats.org/officeDocument/2006/relationships/tags" Target="../tags/tag299.xml"/><Relationship Id="rId31" Type="http://schemas.openxmlformats.org/officeDocument/2006/relationships/tags" Target="../tags/tag298.xml"/><Relationship Id="rId30" Type="http://schemas.openxmlformats.org/officeDocument/2006/relationships/tags" Target="../tags/tag297.xml"/><Relationship Id="rId3" Type="http://schemas.openxmlformats.org/officeDocument/2006/relationships/tags" Target="../tags/tag271.xml"/><Relationship Id="rId29" Type="http://schemas.openxmlformats.org/officeDocument/2006/relationships/tags" Target="../tags/tag296.xml"/><Relationship Id="rId28" Type="http://schemas.openxmlformats.org/officeDocument/2006/relationships/tags" Target="../tags/tag295.xml"/><Relationship Id="rId27" Type="http://schemas.openxmlformats.org/officeDocument/2006/relationships/tags" Target="../tags/tag294.xml"/><Relationship Id="rId26" Type="http://schemas.openxmlformats.org/officeDocument/2006/relationships/tags" Target="../tags/tag293.xml"/><Relationship Id="rId25" Type="http://schemas.openxmlformats.org/officeDocument/2006/relationships/tags" Target="../tags/tag292.xml"/><Relationship Id="rId24" Type="http://schemas.openxmlformats.org/officeDocument/2006/relationships/tags" Target="../tags/tag291.xml"/><Relationship Id="rId23" Type="http://schemas.openxmlformats.org/officeDocument/2006/relationships/tags" Target="../tags/tag290.xml"/><Relationship Id="rId22" Type="http://schemas.openxmlformats.org/officeDocument/2006/relationships/tags" Target="../tags/tag289.xml"/><Relationship Id="rId21" Type="http://schemas.openxmlformats.org/officeDocument/2006/relationships/tags" Target="../tags/tag288.xml"/><Relationship Id="rId20" Type="http://schemas.openxmlformats.org/officeDocument/2006/relationships/tags" Target="../tags/tag287.xml"/><Relationship Id="rId2" Type="http://schemas.openxmlformats.org/officeDocument/2006/relationships/tags" Target="../tags/tag270.xml"/><Relationship Id="rId19" Type="http://schemas.openxmlformats.org/officeDocument/2006/relationships/tags" Target="../tags/tag286.xml"/><Relationship Id="rId18" Type="http://schemas.openxmlformats.org/officeDocument/2006/relationships/tags" Target="../tags/tag285.xml"/><Relationship Id="rId17" Type="http://schemas.openxmlformats.org/officeDocument/2006/relationships/tags" Target="../tags/tag284.xml"/><Relationship Id="rId16" Type="http://schemas.openxmlformats.org/officeDocument/2006/relationships/tags" Target="../tags/tag283.xml"/><Relationship Id="rId15" Type="http://schemas.openxmlformats.org/officeDocument/2006/relationships/tags" Target="../tags/tag282.xml"/><Relationship Id="rId14" Type="http://schemas.openxmlformats.org/officeDocument/2006/relationships/tags" Target="../tags/tag281.xml"/><Relationship Id="rId13" Type="http://schemas.openxmlformats.org/officeDocument/2006/relationships/tags" Target="../tags/tag280.xml"/><Relationship Id="rId12" Type="http://schemas.openxmlformats.org/officeDocument/2006/relationships/tags" Target="../tags/tag279.xml"/><Relationship Id="rId11" Type="http://schemas.openxmlformats.org/officeDocument/2006/relationships/tags" Target="../tags/tag278.xml"/><Relationship Id="rId10" Type="http://schemas.openxmlformats.org/officeDocument/2006/relationships/tags" Target="../tags/tag277.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7" Type="http://schemas.openxmlformats.org/officeDocument/2006/relationships/tags" Target="../tags/tag365.xml"/><Relationship Id="rId6" Type="http://schemas.openxmlformats.org/officeDocument/2006/relationships/tags" Target="../tags/tag364.xml"/><Relationship Id="rId5" Type="http://schemas.openxmlformats.org/officeDocument/2006/relationships/tags" Target="../tags/tag363.xml"/><Relationship Id="rId4" Type="http://schemas.openxmlformats.org/officeDocument/2006/relationships/tags" Target="../tags/tag362.xml"/><Relationship Id="rId3" Type="http://schemas.openxmlformats.org/officeDocument/2006/relationships/tags" Target="../tags/tag361.xml"/><Relationship Id="rId2" Type="http://schemas.openxmlformats.org/officeDocument/2006/relationships/tags" Target="../tags/tag360.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373.xml"/><Relationship Id="rId8" Type="http://schemas.openxmlformats.org/officeDocument/2006/relationships/tags" Target="../tags/tag372.xml"/><Relationship Id="rId7" Type="http://schemas.openxmlformats.org/officeDocument/2006/relationships/tags" Target="../tags/tag371.xml"/><Relationship Id="rId6" Type="http://schemas.openxmlformats.org/officeDocument/2006/relationships/tags" Target="../tags/tag370.xml"/><Relationship Id="rId5" Type="http://schemas.openxmlformats.org/officeDocument/2006/relationships/tags" Target="../tags/tag369.xml"/><Relationship Id="rId4" Type="http://schemas.openxmlformats.org/officeDocument/2006/relationships/tags" Target="../tags/tag368.xml"/><Relationship Id="rId3" Type="http://schemas.openxmlformats.org/officeDocument/2006/relationships/tags" Target="../tags/tag367.xml"/><Relationship Id="rId2" Type="http://schemas.openxmlformats.org/officeDocument/2006/relationships/tags" Target="../tags/tag366.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5" Type="http://schemas.openxmlformats.org/officeDocument/2006/relationships/tags" Target="../tags/tag377.xml"/><Relationship Id="rId4" Type="http://schemas.openxmlformats.org/officeDocument/2006/relationships/tags" Target="../tags/tag376.xml"/><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4" Type="http://schemas.openxmlformats.org/officeDocument/2006/relationships/tags" Target="../tags/tag380.xml"/><Relationship Id="rId3" Type="http://schemas.openxmlformats.org/officeDocument/2006/relationships/tags" Target="../tags/tag379.xml"/><Relationship Id="rId2" Type="http://schemas.openxmlformats.org/officeDocument/2006/relationships/tags" Target="../tags/tag378.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5" Type="http://schemas.openxmlformats.org/officeDocument/2006/relationships/tags" Target="../tags/tag384.xml"/><Relationship Id="rId4" Type="http://schemas.openxmlformats.org/officeDocument/2006/relationships/tags" Target="../tags/tag383.xml"/><Relationship Id="rId3" Type="http://schemas.openxmlformats.org/officeDocument/2006/relationships/tags" Target="../tags/tag382.xml"/><Relationship Id="rId2" Type="http://schemas.openxmlformats.org/officeDocument/2006/relationships/tags" Target="../tags/tag381.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391.xml"/><Relationship Id="rId7" Type="http://schemas.openxmlformats.org/officeDocument/2006/relationships/tags" Target="../tags/tag390.xml"/><Relationship Id="rId6" Type="http://schemas.openxmlformats.org/officeDocument/2006/relationships/tags" Target="../tags/tag389.xml"/><Relationship Id="rId5" Type="http://schemas.openxmlformats.org/officeDocument/2006/relationships/tags" Target="../tags/tag388.xml"/><Relationship Id="rId4" Type="http://schemas.openxmlformats.org/officeDocument/2006/relationships/tags" Target="../tags/tag387.xml"/><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2" Type="http://schemas.openxmlformats.org/officeDocument/2006/relationships/tags" Target="../tags/tag481.xml"/><Relationship Id="rId91" Type="http://schemas.openxmlformats.org/officeDocument/2006/relationships/tags" Target="../tags/tag480.xml"/><Relationship Id="rId90" Type="http://schemas.openxmlformats.org/officeDocument/2006/relationships/tags" Target="../tags/tag479.xml"/><Relationship Id="rId9" Type="http://schemas.openxmlformats.org/officeDocument/2006/relationships/tags" Target="../tags/tag398.xml"/><Relationship Id="rId89" Type="http://schemas.openxmlformats.org/officeDocument/2006/relationships/tags" Target="../tags/tag478.xml"/><Relationship Id="rId88" Type="http://schemas.openxmlformats.org/officeDocument/2006/relationships/tags" Target="../tags/tag477.xml"/><Relationship Id="rId87" Type="http://schemas.openxmlformats.org/officeDocument/2006/relationships/tags" Target="../tags/tag476.xml"/><Relationship Id="rId86" Type="http://schemas.openxmlformats.org/officeDocument/2006/relationships/tags" Target="../tags/tag475.xml"/><Relationship Id="rId85" Type="http://schemas.openxmlformats.org/officeDocument/2006/relationships/tags" Target="../tags/tag474.xml"/><Relationship Id="rId84" Type="http://schemas.openxmlformats.org/officeDocument/2006/relationships/tags" Target="../tags/tag473.xml"/><Relationship Id="rId83" Type="http://schemas.openxmlformats.org/officeDocument/2006/relationships/tags" Target="../tags/tag472.xml"/><Relationship Id="rId82" Type="http://schemas.openxmlformats.org/officeDocument/2006/relationships/tags" Target="../tags/tag471.xml"/><Relationship Id="rId81" Type="http://schemas.openxmlformats.org/officeDocument/2006/relationships/tags" Target="../tags/tag470.xml"/><Relationship Id="rId80" Type="http://schemas.openxmlformats.org/officeDocument/2006/relationships/tags" Target="../tags/tag469.xml"/><Relationship Id="rId8" Type="http://schemas.openxmlformats.org/officeDocument/2006/relationships/tags" Target="../tags/tag397.xml"/><Relationship Id="rId79" Type="http://schemas.openxmlformats.org/officeDocument/2006/relationships/tags" Target="../tags/tag468.xml"/><Relationship Id="rId78" Type="http://schemas.openxmlformats.org/officeDocument/2006/relationships/tags" Target="../tags/tag467.xml"/><Relationship Id="rId77" Type="http://schemas.openxmlformats.org/officeDocument/2006/relationships/tags" Target="../tags/tag466.xml"/><Relationship Id="rId76" Type="http://schemas.openxmlformats.org/officeDocument/2006/relationships/tags" Target="../tags/tag465.xml"/><Relationship Id="rId75" Type="http://schemas.openxmlformats.org/officeDocument/2006/relationships/tags" Target="../tags/tag464.xml"/><Relationship Id="rId74" Type="http://schemas.openxmlformats.org/officeDocument/2006/relationships/tags" Target="../tags/tag463.xml"/><Relationship Id="rId73" Type="http://schemas.openxmlformats.org/officeDocument/2006/relationships/tags" Target="../tags/tag462.xml"/><Relationship Id="rId72" Type="http://schemas.openxmlformats.org/officeDocument/2006/relationships/tags" Target="../tags/tag461.xml"/><Relationship Id="rId71" Type="http://schemas.openxmlformats.org/officeDocument/2006/relationships/tags" Target="../tags/tag460.xml"/><Relationship Id="rId70" Type="http://schemas.openxmlformats.org/officeDocument/2006/relationships/tags" Target="../tags/tag459.xml"/><Relationship Id="rId7" Type="http://schemas.openxmlformats.org/officeDocument/2006/relationships/tags" Target="../tags/tag396.xml"/><Relationship Id="rId69" Type="http://schemas.openxmlformats.org/officeDocument/2006/relationships/tags" Target="../tags/tag458.xml"/><Relationship Id="rId68" Type="http://schemas.openxmlformats.org/officeDocument/2006/relationships/tags" Target="../tags/tag457.xml"/><Relationship Id="rId67" Type="http://schemas.openxmlformats.org/officeDocument/2006/relationships/tags" Target="../tags/tag456.xml"/><Relationship Id="rId66" Type="http://schemas.openxmlformats.org/officeDocument/2006/relationships/tags" Target="../tags/tag455.xml"/><Relationship Id="rId65" Type="http://schemas.openxmlformats.org/officeDocument/2006/relationships/tags" Target="../tags/tag454.xml"/><Relationship Id="rId64" Type="http://schemas.openxmlformats.org/officeDocument/2006/relationships/tags" Target="../tags/tag453.xml"/><Relationship Id="rId63" Type="http://schemas.openxmlformats.org/officeDocument/2006/relationships/tags" Target="../tags/tag452.xml"/><Relationship Id="rId62" Type="http://schemas.openxmlformats.org/officeDocument/2006/relationships/tags" Target="../tags/tag451.xml"/><Relationship Id="rId61" Type="http://schemas.openxmlformats.org/officeDocument/2006/relationships/tags" Target="../tags/tag450.xml"/><Relationship Id="rId60" Type="http://schemas.openxmlformats.org/officeDocument/2006/relationships/tags" Target="../tags/tag449.xml"/><Relationship Id="rId6" Type="http://schemas.openxmlformats.org/officeDocument/2006/relationships/tags" Target="../tags/tag395.xml"/><Relationship Id="rId59" Type="http://schemas.openxmlformats.org/officeDocument/2006/relationships/tags" Target="../tags/tag448.xml"/><Relationship Id="rId58" Type="http://schemas.openxmlformats.org/officeDocument/2006/relationships/tags" Target="../tags/tag447.xml"/><Relationship Id="rId57" Type="http://schemas.openxmlformats.org/officeDocument/2006/relationships/tags" Target="../tags/tag446.xml"/><Relationship Id="rId56" Type="http://schemas.openxmlformats.org/officeDocument/2006/relationships/tags" Target="../tags/tag445.xml"/><Relationship Id="rId55" Type="http://schemas.openxmlformats.org/officeDocument/2006/relationships/tags" Target="../tags/tag444.xml"/><Relationship Id="rId54" Type="http://schemas.openxmlformats.org/officeDocument/2006/relationships/tags" Target="../tags/tag443.xml"/><Relationship Id="rId53" Type="http://schemas.openxmlformats.org/officeDocument/2006/relationships/tags" Target="../tags/tag442.xml"/><Relationship Id="rId52" Type="http://schemas.openxmlformats.org/officeDocument/2006/relationships/tags" Target="../tags/tag441.xml"/><Relationship Id="rId51" Type="http://schemas.openxmlformats.org/officeDocument/2006/relationships/tags" Target="../tags/tag440.xml"/><Relationship Id="rId50" Type="http://schemas.openxmlformats.org/officeDocument/2006/relationships/tags" Target="../tags/tag439.xml"/><Relationship Id="rId5" Type="http://schemas.openxmlformats.org/officeDocument/2006/relationships/image" Target="../media/image1.png"/><Relationship Id="rId49" Type="http://schemas.openxmlformats.org/officeDocument/2006/relationships/tags" Target="../tags/tag438.xml"/><Relationship Id="rId48" Type="http://schemas.openxmlformats.org/officeDocument/2006/relationships/tags" Target="../tags/tag437.xml"/><Relationship Id="rId47" Type="http://schemas.openxmlformats.org/officeDocument/2006/relationships/tags" Target="../tags/tag436.xml"/><Relationship Id="rId46" Type="http://schemas.openxmlformats.org/officeDocument/2006/relationships/tags" Target="../tags/tag435.xml"/><Relationship Id="rId45" Type="http://schemas.openxmlformats.org/officeDocument/2006/relationships/tags" Target="../tags/tag434.xml"/><Relationship Id="rId44" Type="http://schemas.openxmlformats.org/officeDocument/2006/relationships/tags" Target="../tags/tag433.xml"/><Relationship Id="rId43" Type="http://schemas.openxmlformats.org/officeDocument/2006/relationships/tags" Target="../tags/tag432.xml"/><Relationship Id="rId42" Type="http://schemas.openxmlformats.org/officeDocument/2006/relationships/tags" Target="../tags/tag431.xml"/><Relationship Id="rId41" Type="http://schemas.openxmlformats.org/officeDocument/2006/relationships/tags" Target="../tags/tag430.xml"/><Relationship Id="rId40" Type="http://schemas.openxmlformats.org/officeDocument/2006/relationships/tags" Target="../tags/tag429.xml"/><Relationship Id="rId4" Type="http://schemas.openxmlformats.org/officeDocument/2006/relationships/tags" Target="../tags/tag394.xml"/><Relationship Id="rId39" Type="http://schemas.openxmlformats.org/officeDocument/2006/relationships/tags" Target="../tags/tag428.xml"/><Relationship Id="rId38" Type="http://schemas.openxmlformats.org/officeDocument/2006/relationships/tags" Target="../tags/tag427.xml"/><Relationship Id="rId37" Type="http://schemas.openxmlformats.org/officeDocument/2006/relationships/tags" Target="../tags/tag426.xml"/><Relationship Id="rId36" Type="http://schemas.openxmlformats.org/officeDocument/2006/relationships/tags" Target="../tags/tag425.xml"/><Relationship Id="rId35" Type="http://schemas.openxmlformats.org/officeDocument/2006/relationships/tags" Target="../tags/tag424.xml"/><Relationship Id="rId34" Type="http://schemas.openxmlformats.org/officeDocument/2006/relationships/tags" Target="../tags/tag423.xml"/><Relationship Id="rId33" Type="http://schemas.openxmlformats.org/officeDocument/2006/relationships/tags" Target="../tags/tag422.xml"/><Relationship Id="rId32" Type="http://schemas.openxmlformats.org/officeDocument/2006/relationships/tags" Target="../tags/tag421.xml"/><Relationship Id="rId31" Type="http://schemas.openxmlformats.org/officeDocument/2006/relationships/tags" Target="../tags/tag420.xml"/><Relationship Id="rId30" Type="http://schemas.openxmlformats.org/officeDocument/2006/relationships/tags" Target="../tags/tag419.xml"/><Relationship Id="rId3" Type="http://schemas.openxmlformats.org/officeDocument/2006/relationships/tags" Target="../tags/tag393.xml"/><Relationship Id="rId29" Type="http://schemas.openxmlformats.org/officeDocument/2006/relationships/tags" Target="../tags/tag418.xml"/><Relationship Id="rId28" Type="http://schemas.openxmlformats.org/officeDocument/2006/relationships/tags" Target="../tags/tag417.xml"/><Relationship Id="rId27" Type="http://schemas.openxmlformats.org/officeDocument/2006/relationships/tags" Target="../tags/tag416.xml"/><Relationship Id="rId26" Type="http://schemas.openxmlformats.org/officeDocument/2006/relationships/tags" Target="../tags/tag415.xml"/><Relationship Id="rId25" Type="http://schemas.openxmlformats.org/officeDocument/2006/relationships/tags" Target="../tags/tag414.xml"/><Relationship Id="rId24" Type="http://schemas.openxmlformats.org/officeDocument/2006/relationships/tags" Target="../tags/tag413.xml"/><Relationship Id="rId23" Type="http://schemas.openxmlformats.org/officeDocument/2006/relationships/tags" Target="../tags/tag412.xml"/><Relationship Id="rId22" Type="http://schemas.openxmlformats.org/officeDocument/2006/relationships/tags" Target="../tags/tag411.xml"/><Relationship Id="rId21" Type="http://schemas.openxmlformats.org/officeDocument/2006/relationships/tags" Target="../tags/tag410.xml"/><Relationship Id="rId20" Type="http://schemas.openxmlformats.org/officeDocument/2006/relationships/tags" Target="../tags/tag409.xml"/><Relationship Id="rId2" Type="http://schemas.openxmlformats.org/officeDocument/2006/relationships/tags" Target="../tags/tag392.xml"/><Relationship Id="rId19" Type="http://schemas.openxmlformats.org/officeDocument/2006/relationships/tags" Target="../tags/tag408.xml"/><Relationship Id="rId18" Type="http://schemas.openxmlformats.org/officeDocument/2006/relationships/tags" Target="../tags/tag407.xml"/><Relationship Id="rId17" Type="http://schemas.openxmlformats.org/officeDocument/2006/relationships/tags" Target="../tags/tag406.xml"/><Relationship Id="rId16" Type="http://schemas.openxmlformats.org/officeDocument/2006/relationships/tags" Target="../tags/tag405.xml"/><Relationship Id="rId15" Type="http://schemas.openxmlformats.org/officeDocument/2006/relationships/tags" Target="../tags/tag404.xml"/><Relationship Id="rId14" Type="http://schemas.openxmlformats.org/officeDocument/2006/relationships/tags" Target="../tags/tag403.xml"/><Relationship Id="rId13" Type="http://schemas.openxmlformats.org/officeDocument/2006/relationships/tags" Target="../tags/tag402.xml"/><Relationship Id="rId12" Type="http://schemas.openxmlformats.org/officeDocument/2006/relationships/tags" Target="../tags/tag401.xml"/><Relationship Id="rId11" Type="http://schemas.openxmlformats.org/officeDocument/2006/relationships/tags" Target="../tags/tag400.xml"/><Relationship Id="rId10" Type="http://schemas.openxmlformats.org/officeDocument/2006/relationships/tags" Target="../tags/tag399.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496.xml"/><Relationship Id="rId8" Type="http://schemas.openxmlformats.org/officeDocument/2006/relationships/tags" Target="../tags/tag495.xml"/><Relationship Id="rId7" Type="http://schemas.openxmlformats.org/officeDocument/2006/relationships/tags" Target="../tags/tag494.xml"/><Relationship Id="rId6" Type="http://schemas.openxmlformats.org/officeDocument/2006/relationships/tags" Target="../tags/tag493.xml"/><Relationship Id="rId5" Type="http://schemas.openxmlformats.org/officeDocument/2006/relationships/tags" Target="../tags/tag492.xml"/><Relationship Id="rId4" Type="http://schemas.openxmlformats.org/officeDocument/2006/relationships/tags" Target="../tags/tag491.xml"/><Relationship Id="rId3" Type="http://schemas.openxmlformats.org/officeDocument/2006/relationships/tags" Target="../tags/tag490.xml"/><Relationship Id="rId2" Type="http://schemas.openxmlformats.org/officeDocument/2006/relationships/tags" Target="../tags/tag489.xml"/><Relationship Id="rId16" Type="http://schemas.openxmlformats.org/officeDocument/2006/relationships/tags" Target="../tags/tag503.xml"/><Relationship Id="rId15" Type="http://schemas.openxmlformats.org/officeDocument/2006/relationships/tags" Target="../tags/tag502.xml"/><Relationship Id="rId14" Type="http://schemas.openxmlformats.org/officeDocument/2006/relationships/tags" Target="../tags/tag501.xml"/><Relationship Id="rId13" Type="http://schemas.openxmlformats.org/officeDocument/2006/relationships/tags" Target="../tags/tag500.xml"/><Relationship Id="rId12" Type="http://schemas.openxmlformats.org/officeDocument/2006/relationships/tags" Target="../tags/tag499.xml"/><Relationship Id="rId11" Type="http://schemas.openxmlformats.org/officeDocument/2006/relationships/tags" Target="../tags/tag498.xml"/><Relationship Id="rId10" Type="http://schemas.openxmlformats.org/officeDocument/2006/relationships/tags" Target="../tags/tag497.xm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6" Type="http://schemas.openxmlformats.org/officeDocument/2006/relationships/tags" Target="../tags/tag508.xml"/><Relationship Id="rId5" Type="http://schemas.openxmlformats.org/officeDocument/2006/relationships/tags" Target="../tags/tag507.xml"/><Relationship Id="rId4" Type="http://schemas.openxmlformats.org/officeDocument/2006/relationships/tags" Target="../tags/tag506.xml"/><Relationship Id="rId3" Type="http://schemas.openxmlformats.org/officeDocument/2006/relationships/tags" Target="../tags/tag505.xml"/><Relationship Id="rId2" Type="http://schemas.openxmlformats.org/officeDocument/2006/relationships/tags" Target="../tags/tag504.xm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516.xml"/><Relationship Id="rId8" Type="http://schemas.openxmlformats.org/officeDocument/2006/relationships/tags" Target="../tags/tag515.xml"/><Relationship Id="rId7" Type="http://schemas.openxmlformats.org/officeDocument/2006/relationships/tags" Target="../tags/tag514.xml"/><Relationship Id="rId6" Type="http://schemas.openxmlformats.org/officeDocument/2006/relationships/tags" Target="../tags/tag513.xml"/><Relationship Id="rId5" Type="http://schemas.openxmlformats.org/officeDocument/2006/relationships/tags" Target="../tags/tag512.xml"/><Relationship Id="rId4" Type="http://schemas.openxmlformats.org/officeDocument/2006/relationships/tags" Target="../tags/tag511.xml"/><Relationship Id="rId3" Type="http://schemas.openxmlformats.org/officeDocument/2006/relationships/tags" Target="../tags/tag510.xml"/><Relationship Id="rId2" Type="http://schemas.openxmlformats.org/officeDocument/2006/relationships/tags" Target="../tags/tag509.xml"/><Relationship Id="rId10" Type="http://schemas.openxmlformats.org/officeDocument/2006/relationships/tags" Target="../tags/tag517.xml"/><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525.xml"/><Relationship Id="rId8" Type="http://schemas.openxmlformats.org/officeDocument/2006/relationships/tags" Target="../tags/tag524.xml"/><Relationship Id="rId7" Type="http://schemas.openxmlformats.org/officeDocument/2006/relationships/tags" Target="../tags/tag523.xml"/><Relationship Id="rId6" Type="http://schemas.openxmlformats.org/officeDocument/2006/relationships/tags" Target="../tags/tag522.xml"/><Relationship Id="rId5" Type="http://schemas.openxmlformats.org/officeDocument/2006/relationships/tags" Target="../tags/tag521.xml"/><Relationship Id="rId4" Type="http://schemas.openxmlformats.org/officeDocument/2006/relationships/tags" Target="../tags/tag520.xml"/><Relationship Id="rId3" Type="http://schemas.openxmlformats.org/officeDocument/2006/relationships/tags" Target="../tags/tag519.xml"/><Relationship Id="rId2" Type="http://schemas.openxmlformats.org/officeDocument/2006/relationships/tags" Target="../tags/tag518.xml"/><Relationship Id="rId12" Type="http://schemas.openxmlformats.org/officeDocument/2006/relationships/tags" Target="../tags/tag528.xml"/><Relationship Id="rId11" Type="http://schemas.openxmlformats.org/officeDocument/2006/relationships/tags" Target="../tags/tag527.xml"/><Relationship Id="rId10" Type="http://schemas.openxmlformats.org/officeDocument/2006/relationships/tags" Target="../tags/tag526.xm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7" Type="http://schemas.openxmlformats.org/officeDocument/2006/relationships/tags" Target="../tags/tag534.xml"/><Relationship Id="rId6" Type="http://schemas.openxmlformats.org/officeDocument/2006/relationships/tags" Target="../tags/tag533.xml"/><Relationship Id="rId5" Type="http://schemas.openxmlformats.org/officeDocument/2006/relationships/tags" Target="../tags/tag532.xml"/><Relationship Id="rId4" Type="http://schemas.openxmlformats.org/officeDocument/2006/relationships/tags" Target="../tags/tag531.xml"/><Relationship Id="rId3" Type="http://schemas.openxmlformats.org/officeDocument/2006/relationships/tags" Target="../tags/tag530.xml"/><Relationship Id="rId2" Type="http://schemas.openxmlformats.org/officeDocument/2006/relationships/tags" Target="../tags/tag529.xml"/><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542.xml"/><Relationship Id="rId8" Type="http://schemas.openxmlformats.org/officeDocument/2006/relationships/tags" Target="../tags/tag541.xml"/><Relationship Id="rId7" Type="http://schemas.openxmlformats.org/officeDocument/2006/relationships/tags" Target="../tags/tag540.xml"/><Relationship Id="rId6" Type="http://schemas.openxmlformats.org/officeDocument/2006/relationships/tags" Target="../tags/tag539.xml"/><Relationship Id="rId5" Type="http://schemas.openxmlformats.org/officeDocument/2006/relationships/tags" Target="../tags/tag538.xml"/><Relationship Id="rId4" Type="http://schemas.openxmlformats.org/officeDocument/2006/relationships/tags" Target="../tags/tag537.xml"/><Relationship Id="rId3" Type="http://schemas.openxmlformats.org/officeDocument/2006/relationships/tags" Target="../tags/tag536.xml"/><Relationship Id="rId2" Type="http://schemas.openxmlformats.org/officeDocument/2006/relationships/tags" Target="../tags/tag535.xml"/><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5" Type="http://schemas.openxmlformats.org/officeDocument/2006/relationships/tags" Target="../tags/tag546.xml"/><Relationship Id="rId4" Type="http://schemas.openxmlformats.org/officeDocument/2006/relationships/tags" Target="../tags/tag545.xml"/><Relationship Id="rId3" Type="http://schemas.openxmlformats.org/officeDocument/2006/relationships/tags" Target="../tags/tag544.xml"/><Relationship Id="rId2" Type="http://schemas.openxmlformats.org/officeDocument/2006/relationships/tags" Target="../tags/tag543.xml"/><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4" Type="http://schemas.openxmlformats.org/officeDocument/2006/relationships/tags" Target="../tags/tag549.xml"/><Relationship Id="rId3" Type="http://schemas.openxmlformats.org/officeDocument/2006/relationships/tags" Target="../tags/tag548.xml"/><Relationship Id="rId2" Type="http://schemas.openxmlformats.org/officeDocument/2006/relationships/tags" Target="../tags/tag547.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5" Type="http://schemas.openxmlformats.org/officeDocument/2006/relationships/tags" Target="../tags/tag553.xml"/><Relationship Id="rId4" Type="http://schemas.openxmlformats.org/officeDocument/2006/relationships/tags" Target="../tags/tag552.xml"/><Relationship Id="rId3" Type="http://schemas.openxmlformats.org/officeDocument/2006/relationships/tags" Target="../tags/tag551.xml"/><Relationship Id="rId2" Type="http://schemas.openxmlformats.org/officeDocument/2006/relationships/tags" Target="../tags/tag550.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6" Type="http://schemas.openxmlformats.org/officeDocument/2006/relationships/tags" Target="../tags/tag558.xml"/><Relationship Id="rId5" Type="http://schemas.openxmlformats.org/officeDocument/2006/relationships/tags" Target="../tags/tag557.xml"/><Relationship Id="rId4" Type="http://schemas.openxmlformats.org/officeDocument/2006/relationships/tags" Target="../tags/tag556.xml"/><Relationship Id="rId3" Type="http://schemas.openxmlformats.org/officeDocument/2006/relationships/tags" Target="../tags/tag555.xml"/><Relationship Id="rId2" Type="http://schemas.openxmlformats.org/officeDocument/2006/relationships/tags" Target="../tags/tag554.xm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9" Type="http://schemas.openxmlformats.org/officeDocument/2006/relationships/tags" Target="../tags/tag566.xml"/><Relationship Id="rId8" Type="http://schemas.openxmlformats.org/officeDocument/2006/relationships/tags" Target="../tags/tag565.xml"/><Relationship Id="rId7" Type="http://schemas.openxmlformats.org/officeDocument/2006/relationships/tags" Target="../tags/tag564.xml"/><Relationship Id="rId6" Type="http://schemas.openxmlformats.org/officeDocument/2006/relationships/tags" Target="../tags/tag563.xml"/><Relationship Id="rId5" Type="http://schemas.openxmlformats.org/officeDocument/2006/relationships/tags" Target="../tags/tag562.xml"/><Relationship Id="rId4" Type="http://schemas.openxmlformats.org/officeDocument/2006/relationships/tags" Target="../tags/tag561.xml"/><Relationship Id="rId3" Type="http://schemas.openxmlformats.org/officeDocument/2006/relationships/tags" Target="../tags/tag560.xml"/><Relationship Id="rId2" Type="http://schemas.openxmlformats.org/officeDocument/2006/relationships/tags" Target="../tags/tag559.xml"/><Relationship Id="rId16" Type="http://schemas.openxmlformats.org/officeDocument/2006/relationships/tags" Target="../tags/tag573.xml"/><Relationship Id="rId15" Type="http://schemas.openxmlformats.org/officeDocument/2006/relationships/tags" Target="../tags/tag572.xml"/><Relationship Id="rId14" Type="http://schemas.openxmlformats.org/officeDocument/2006/relationships/tags" Target="../tags/tag571.xml"/><Relationship Id="rId13" Type="http://schemas.openxmlformats.org/officeDocument/2006/relationships/tags" Target="../tags/tag570.xml"/><Relationship Id="rId12" Type="http://schemas.openxmlformats.org/officeDocument/2006/relationships/tags" Target="../tags/tag569.xml"/><Relationship Id="rId11" Type="http://schemas.openxmlformats.org/officeDocument/2006/relationships/tags" Target="../tags/tag568.xml"/><Relationship Id="rId10" Type="http://schemas.openxmlformats.org/officeDocument/2006/relationships/tags" Target="../tags/tag567.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任意多边形 7"/>
          <p:cNvSpPr/>
          <p:nvPr>
            <p:custDataLst>
              <p:tags r:id="rId2"/>
            </p:custDataLst>
          </p:nvPr>
        </p:nvSpPr>
        <p:spPr>
          <a:xfrm>
            <a:off x="9407236" y="6200775"/>
            <a:ext cx="2789959" cy="657225"/>
          </a:xfrm>
          <a:custGeom>
            <a:avLst/>
            <a:gdLst>
              <a:gd name="connsiteX0" fmla="*/ 2770909 w 2784764"/>
              <a:gd name="connsiteY0" fmla="*/ 0 h 1537855"/>
              <a:gd name="connsiteX1" fmla="*/ 0 w 2784764"/>
              <a:gd name="connsiteY1" fmla="*/ 1537855 h 1537855"/>
              <a:gd name="connsiteX2" fmla="*/ 2784764 w 2784764"/>
              <a:gd name="connsiteY2" fmla="*/ 1537855 h 1537855"/>
              <a:gd name="connsiteX3" fmla="*/ 2770909 w 2784764"/>
              <a:gd name="connsiteY3" fmla="*/ 0 h 1537855"/>
              <a:gd name="connsiteX0-1" fmla="*/ 2789959 w 2789959"/>
              <a:gd name="connsiteY0-2" fmla="*/ 0 h 1537855"/>
              <a:gd name="connsiteX1-3" fmla="*/ 0 w 2789959"/>
              <a:gd name="connsiteY1-4" fmla="*/ 1537855 h 1537855"/>
              <a:gd name="connsiteX2-5" fmla="*/ 2784764 w 2789959"/>
              <a:gd name="connsiteY2-6" fmla="*/ 1537855 h 1537855"/>
              <a:gd name="connsiteX3-7" fmla="*/ 2789959 w 2789959"/>
              <a:gd name="connsiteY3-8" fmla="*/ 0 h 1537855"/>
            </a:gdLst>
            <a:ahLst/>
            <a:cxnLst>
              <a:cxn ang="0">
                <a:pos x="connsiteX0-1" y="connsiteY0-2"/>
              </a:cxn>
              <a:cxn ang="0">
                <a:pos x="connsiteX1-3" y="connsiteY1-4"/>
              </a:cxn>
              <a:cxn ang="0">
                <a:pos x="connsiteX2-5" y="connsiteY2-6"/>
              </a:cxn>
              <a:cxn ang="0">
                <a:pos x="connsiteX3-7" y="connsiteY3-8"/>
              </a:cxn>
            </a:cxnLst>
            <a:rect l="l" t="t" r="r" b="b"/>
            <a:pathLst>
              <a:path w="2789959" h="1537855">
                <a:moveTo>
                  <a:pt x="2789959" y="0"/>
                </a:moveTo>
                <a:lnTo>
                  <a:pt x="0" y="1537855"/>
                </a:lnTo>
                <a:lnTo>
                  <a:pt x="2784764" y="1537855"/>
                </a:lnTo>
                <a:cubicBezTo>
                  <a:pt x="2786496" y="1025237"/>
                  <a:pt x="2788227" y="512618"/>
                  <a:pt x="278995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6"/>
          <p:cNvSpPr/>
          <p:nvPr>
            <p:custDataLst>
              <p:tags r:id="rId3"/>
            </p:custDataLst>
          </p:nvPr>
        </p:nvSpPr>
        <p:spPr>
          <a:xfrm>
            <a:off x="0" y="5057369"/>
            <a:ext cx="11887200" cy="1801091"/>
          </a:xfrm>
          <a:custGeom>
            <a:avLst/>
            <a:gdLst>
              <a:gd name="connsiteX0" fmla="*/ 0 w 10833100"/>
              <a:gd name="connsiteY0" fmla="*/ 0 h 2628900"/>
              <a:gd name="connsiteX1" fmla="*/ 10833100 w 10833100"/>
              <a:gd name="connsiteY1" fmla="*/ 2628900 h 2628900"/>
              <a:gd name="connsiteX2" fmla="*/ 0 w 10833100"/>
              <a:gd name="connsiteY2" fmla="*/ 2628900 h 2628900"/>
              <a:gd name="connsiteX3" fmla="*/ 0 w 10833100"/>
              <a:gd name="connsiteY3" fmla="*/ 0 h 2628900"/>
            </a:gdLst>
            <a:ahLst/>
            <a:cxnLst>
              <a:cxn ang="0">
                <a:pos x="connsiteX0" y="connsiteY0"/>
              </a:cxn>
              <a:cxn ang="0">
                <a:pos x="connsiteX1" y="connsiteY1"/>
              </a:cxn>
              <a:cxn ang="0">
                <a:pos x="connsiteX2" y="connsiteY2"/>
              </a:cxn>
              <a:cxn ang="0">
                <a:pos x="connsiteX3" y="connsiteY3"/>
              </a:cxn>
            </a:cxnLst>
            <a:rect l="l" t="t" r="r" b="b"/>
            <a:pathLst>
              <a:path w="10833100" h="2628900">
                <a:moveTo>
                  <a:pt x="0" y="0"/>
                </a:moveTo>
                <a:lnTo>
                  <a:pt x="10833100" y="2628900"/>
                </a:lnTo>
                <a:lnTo>
                  <a:pt x="0" y="26289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hasCustomPrompt="1"/>
            <p:custDataLst>
              <p:tags r:id="rId4"/>
            </p:custDataLst>
          </p:nvPr>
        </p:nvSpPr>
        <p:spPr>
          <a:xfrm>
            <a:off x="1431925" y="1974058"/>
            <a:ext cx="9328150" cy="1508124"/>
          </a:xfrm>
        </p:spPr>
        <p:txBody>
          <a:bodyPr anchor="b">
            <a:normAutofit/>
          </a:bodyPr>
          <a:lstStyle>
            <a:lvl1pPr algn="ctr">
              <a:defRPr sz="7200" b="1">
                <a:solidFill>
                  <a:schemeClr val="accent1">
                    <a:lumMod val="75000"/>
                  </a:schemeClr>
                </a:solidFill>
              </a:defRPr>
            </a:lvl1pPr>
          </a:lstStyle>
          <a:p>
            <a:r>
              <a:rPr lang="zh-CN" altLang="en-US" dirty="0"/>
              <a:t>单击此处编辑标题</a:t>
            </a:r>
            <a:endParaRPr lang="zh-CN" altLang="en-US" dirty="0"/>
          </a:p>
        </p:txBody>
      </p:sp>
      <p:sp>
        <p:nvSpPr>
          <p:cNvPr id="3" name="副标题 2"/>
          <p:cNvSpPr>
            <a:spLocks noGrp="1"/>
          </p:cNvSpPr>
          <p:nvPr>
            <p:ph type="subTitle" idx="1"/>
            <p:custDataLst>
              <p:tags r:id="rId5"/>
            </p:custDataLst>
          </p:nvPr>
        </p:nvSpPr>
        <p:spPr>
          <a:xfrm>
            <a:off x="1431925" y="3507582"/>
            <a:ext cx="932815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custDataLst>
              <p:tags r:id="rId6"/>
            </p:custDataLst>
          </p:nvPr>
        </p:nvSpPr>
        <p:spPr/>
        <p:txBody>
          <a:bodyPr/>
          <a:lstStyle/>
          <a:p>
            <a:fld id="{4AC93152-F2CC-4405-8AED-373AF10C4C36}"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dirty="0"/>
          </a:p>
        </p:txBody>
      </p:sp>
      <p:sp>
        <p:nvSpPr>
          <p:cNvPr id="6" name="灯片编号占位符 5"/>
          <p:cNvSpPr>
            <a:spLocks noGrp="1"/>
          </p:cNvSpPr>
          <p:nvPr>
            <p:ph type="sldNum" sz="quarter" idx="12"/>
            <p:custDataLst>
              <p:tags r:id="rId8"/>
            </p:custDataLst>
          </p:nvPr>
        </p:nvSpPr>
        <p:spPr/>
        <p:txBody>
          <a:bodyPr/>
          <a:lstStyle/>
          <a:p>
            <a:fld id="{0D225193-3EA5-4D22-8989-DC5DF650EEC2}" type="slidenum">
              <a:rPr lang="zh-CN" altLang="en-US" smtClean="0"/>
            </a:fld>
            <a:endParaRPr lang="zh-CN" altLang="en-US"/>
          </a:p>
        </p:txBody>
      </p:sp>
      <p:sp>
        <p:nvSpPr>
          <p:cNvPr id="9" name="任意多边形 11"/>
          <p:cNvSpPr/>
          <p:nvPr>
            <p:custDataLst>
              <p:tags r:id="rId9"/>
            </p:custDataLst>
          </p:nvPr>
        </p:nvSpPr>
        <p:spPr>
          <a:xfrm rot="21276009">
            <a:off x="-105299" y="-566907"/>
            <a:ext cx="12283612" cy="1658609"/>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838200" y="365124"/>
            <a:ext cx="10515600" cy="892800"/>
          </a:xfrm>
        </p:spPr>
        <p:txBody>
          <a:bodyPr>
            <a:normAutofit/>
          </a:bodyPr>
          <a:lstStyle>
            <a:lvl1pPr>
              <a:defRPr sz="4400"/>
            </a:lvl1pPr>
          </a:lstStyle>
          <a:p>
            <a:r>
              <a:rPr lang="zh-CN" altLang="en-US" dirty="0"/>
              <a:t>单击此处编辑标题</a:t>
            </a:r>
            <a:endParaRPr lang="zh-CN" altLang="en-US" dirty="0"/>
          </a:p>
        </p:txBody>
      </p:sp>
      <p:sp>
        <p:nvSpPr>
          <p:cNvPr id="3" name="内容占位符 2"/>
          <p:cNvSpPr>
            <a:spLocks noGrp="1"/>
          </p:cNvSpPr>
          <p:nvPr>
            <p:ph idx="1"/>
            <p:custDataLst>
              <p:tags r:id="rId3"/>
            </p:custDataLst>
          </p:nvPr>
        </p:nvSpPr>
        <p:spPr>
          <a:xfrm>
            <a:off x="838200" y="1438275"/>
            <a:ext cx="10515600" cy="473868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4AC93152-F2CC-4405-8AED-373AF10C4C3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0D225193-3EA5-4D22-8989-DC5DF650EEC2}"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流程图: 手动输入 6"/>
          <p:cNvSpPr/>
          <p:nvPr>
            <p:custDataLst>
              <p:tags r:id="rId2"/>
            </p:custDataLst>
          </p:nvPr>
        </p:nvSpPr>
        <p:spPr>
          <a:xfrm rot="16200000" flipV="1">
            <a:off x="-1720312" y="1720312"/>
            <a:ext cx="6881248" cy="3440624"/>
          </a:xfrm>
          <a:prstGeom prst="flowChartManualIn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3"/>
            </p:custDataLst>
          </p:nvPr>
        </p:nvSpPr>
        <p:spPr>
          <a:xfrm>
            <a:off x="3254830" y="2787444"/>
            <a:ext cx="8026400" cy="960869"/>
          </a:xfrm>
        </p:spPr>
        <p:txBody>
          <a:bodyPr anchor="b">
            <a:normAutofit/>
          </a:bodyPr>
          <a:lstStyle>
            <a:lvl1pPr algn="ctr">
              <a:defRPr sz="6000" b="1">
                <a:solidFill>
                  <a:schemeClr val="accent1">
                    <a:lumMod val="50000"/>
                  </a:schemeClr>
                </a:solidFill>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4"/>
            </p:custDataLst>
          </p:nvPr>
        </p:nvSpPr>
        <p:spPr>
          <a:xfrm>
            <a:off x="3254830" y="3748314"/>
            <a:ext cx="8026400" cy="1205075"/>
          </a:xfrm>
        </p:spPr>
        <p:txBody>
          <a:bodyPr/>
          <a:lstStyle>
            <a:lvl1pPr marL="0" indent="0" algn="ct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5"/>
            </p:custDataLst>
          </p:nvPr>
        </p:nvSpPr>
        <p:spPr/>
        <p:txBody>
          <a:bodyPr/>
          <a:lstStyle/>
          <a:p>
            <a:fld id="{4AC93152-F2CC-4405-8AED-373AF10C4C36}"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0D225193-3EA5-4D22-8989-DC5DF650EEC2}"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838200" y="365124"/>
            <a:ext cx="10515600" cy="892800"/>
          </a:xfrm>
        </p:spPr>
        <p:txBody>
          <a:bodyPr>
            <a:normAutofit/>
          </a:bodyPr>
          <a:lstStyle>
            <a:lvl1pPr>
              <a:defRPr sz="4400"/>
            </a:lvl1pPr>
          </a:lstStyle>
          <a:p>
            <a:r>
              <a:rPr lang="zh-CN" altLang="en-US" dirty="0"/>
              <a:t>单击此处编辑标题</a:t>
            </a:r>
            <a:endParaRPr lang="zh-CN" altLang="en-US" dirty="0"/>
          </a:p>
        </p:txBody>
      </p:sp>
      <p:sp>
        <p:nvSpPr>
          <p:cNvPr id="3" name="内容占位符 2"/>
          <p:cNvSpPr>
            <a:spLocks noGrp="1"/>
          </p:cNvSpPr>
          <p:nvPr>
            <p:ph sz="half" idx="1"/>
            <p:custDataLst>
              <p:tags r:id="rId3"/>
            </p:custDataLst>
          </p:nvPr>
        </p:nvSpPr>
        <p:spPr>
          <a:xfrm>
            <a:off x="838200" y="1419226"/>
            <a:ext cx="5181600" cy="47577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4"/>
            </p:custDataLst>
          </p:nvPr>
        </p:nvSpPr>
        <p:spPr>
          <a:xfrm>
            <a:off x="6172200" y="1419226"/>
            <a:ext cx="5181600" cy="47577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4AC93152-F2CC-4405-8AED-373AF10C4C36}"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0D225193-3EA5-4D22-8989-DC5DF650EEC2}"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839788" y="1733550"/>
            <a:ext cx="5157787" cy="7429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5"/>
            </p:custDataLst>
          </p:nvPr>
        </p:nvSpPr>
        <p:spPr>
          <a:xfrm>
            <a:off x="6172200" y="1733550"/>
            <a:ext cx="5183188" cy="7429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4AC93152-F2CC-4405-8AED-373AF10C4C3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0D225193-3EA5-4D22-8989-DC5DF650EEC2}"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lumMod val="75000"/>
                  </a:schemeClr>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4AC93152-F2CC-4405-8AED-373AF10C4C36}"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0D225193-3EA5-4D22-8989-DC5DF650EEC2}"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7" y="457200"/>
            <a:ext cx="4165200" cy="1600200"/>
          </a:xfrm>
        </p:spPr>
        <p:txBody>
          <a:bodyPr anchor="t" anchorCtr="0">
            <a:normAutofit/>
          </a:bodyPr>
          <a:lstStyle>
            <a:lvl1pPr>
              <a:defRPr sz="3600"/>
            </a:lvl1pPr>
          </a:lstStyle>
          <a:p>
            <a:r>
              <a:rPr lang="zh-CN" altLang="en-US" dirty="0"/>
              <a:t>单击此处编辑母版标题样式</a:t>
            </a:r>
            <a:endParaRPr lang="zh-CN" altLang="en-US" dirty="0"/>
          </a:p>
        </p:txBody>
      </p:sp>
      <p:sp>
        <p:nvSpPr>
          <p:cNvPr id="3" name="图片占位符 2"/>
          <p:cNvSpPr>
            <a:spLocks noGrp="1" noChangeAspect="1"/>
          </p:cNvSpPr>
          <p:nvPr>
            <p:ph type="pic" idx="1"/>
            <p:custDataLst>
              <p:tags r:id="rId3"/>
            </p:custDataLst>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custDataLst>
              <p:tags r:id="rId4"/>
            </p:custDataLst>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100441" y="365125"/>
            <a:ext cx="1253358" cy="5811838"/>
          </a:xfrm>
        </p:spPr>
        <p:txBody>
          <a:bodyPr vert="eaVert">
            <a:normAutofit/>
          </a:bodyPr>
          <a:lstStyle>
            <a:lvl1pPr>
              <a:defRPr sz="4800"/>
            </a:lvl1pPr>
          </a:lstStyle>
          <a:p>
            <a:r>
              <a:rPr lang="zh-CN" altLang="en-US" dirty="0"/>
              <a:t>单击此处编辑标题</a:t>
            </a:r>
            <a:endParaRPr lang="zh-CN" altLang="en-US" dirty="0"/>
          </a:p>
        </p:txBody>
      </p:sp>
      <p:sp>
        <p:nvSpPr>
          <p:cNvPr id="3" name="竖排文字占位符 2"/>
          <p:cNvSpPr>
            <a:spLocks noGrp="1"/>
          </p:cNvSpPr>
          <p:nvPr>
            <p:ph type="body" orient="vert" idx="1"/>
            <p:custDataLst>
              <p:tags r:id="rId3"/>
            </p:custDataLst>
          </p:nvPr>
        </p:nvSpPr>
        <p:spPr>
          <a:xfrm>
            <a:off x="838199" y="365125"/>
            <a:ext cx="9079524"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4AC93152-F2CC-4405-8AED-373AF10C4C3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0D225193-3EA5-4D22-8989-DC5DF650EEC2}"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4AC93152-F2CC-4405-8AED-373AF10C4C36}"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0D225193-3EA5-4D22-8989-DC5DF650EEC2}"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838200" y="363557"/>
            <a:ext cx="10515600" cy="5751493"/>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0" name="任意多边形 7"/>
          <p:cNvSpPr/>
          <p:nvPr>
            <p:custDataLst>
              <p:tags r:id="rId2"/>
            </p:custDataLst>
          </p:nvPr>
        </p:nvSpPr>
        <p:spPr>
          <a:xfrm>
            <a:off x="9407236" y="6200775"/>
            <a:ext cx="2789959" cy="657225"/>
          </a:xfrm>
          <a:custGeom>
            <a:avLst/>
            <a:gdLst>
              <a:gd name="connsiteX0" fmla="*/ 2770909 w 2784764"/>
              <a:gd name="connsiteY0" fmla="*/ 0 h 1537855"/>
              <a:gd name="connsiteX1" fmla="*/ 0 w 2784764"/>
              <a:gd name="connsiteY1" fmla="*/ 1537855 h 1537855"/>
              <a:gd name="connsiteX2" fmla="*/ 2784764 w 2784764"/>
              <a:gd name="connsiteY2" fmla="*/ 1537855 h 1537855"/>
              <a:gd name="connsiteX3" fmla="*/ 2770909 w 2784764"/>
              <a:gd name="connsiteY3" fmla="*/ 0 h 1537855"/>
              <a:gd name="connsiteX0-1" fmla="*/ 2789959 w 2789959"/>
              <a:gd name="connsiteY0-2" fmla="*/ 0 h 1537855"/>
              <a:gd name="connsiteX1-3" fmla="*/ 0 w 2789959"/>
              <a:gd name="connsiteY1-4" fmla="*/ 1537855 h 1537855"/>
              <a:gd name="connsiteX2-5" fmla="*/ 2784764 w 2789959"/>
              <a:gd name="connsiteY2-6" fmla="*/ 1537855 h 1537855"/>
              <a:gd name="connsiteX3-7" fmla="*/ 2789959 w 2789959"/>
              <a:gd name="connsiteY3-8" fmla="*/ 0 h 1537855"/>
            </a:gdLst>
            <a:ahLst/>
            <a:cxnLst>
              <a:cxn ang="0">
                <a:pos x="connsiteX0-1" y="connsiteY0-2"/>
              </a:cxn>
              <a:cxn ang="0">
                <a:pos x="connsiteX1-3" y="connsiteY1-4"/>
              </a:cxn>
              <a:cxn ang="0">
                <a:pos x="connsiteX2-5" y="connsiteY2-6"/>
              </a:cxn>
              <a:cxn ang="0">
                <a:pos x="connsiteX3-7" y="connsiteY3-8"/>
              </a:cxn>
            </a:cxnLst>
            <a:rect l="l" t="t" r="r" b="b"/>
            <a:pathLst>
              <a:path w="2789959" h="1537855">
                <a:moveTo>
                  <a:pt x="2789959" y="0"/>
                </a:moveTo>
                <a:lnTo>
                  <a:pt x="0" y="1537855"/>
                </a:lnTo>
                <a:lnTo>
                  <a:pt x="2784764" y="1537855"/>
                </a:lnTo>
                <a:cubicBezTo>
                  <a:pt x="2786496" y="1025237"/>
                  <a:pt x="2788227" y="512618"/>
                  <a:pt x="278995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6"/>
          <p:cNvSpPr/>
          <p:nvPr>
            <p:custDataLst>
              <p:tags r:id="rId3"/>
            </p:custDataLst>
          </p:nvPr>
        </p:nvSpPr>
        <p:spPr>
          <a:xfrm>
            <a:off x="0" y="5056908"/>
            <a:ext cx="11887200" cy="1801091"/>
          </a:xfrm>
          <a:custGeom>
            <a:avLst/>
            <a:gdLst>
              <a:gd name="connsiteX0" fmla="*/ 0 w 10833100"/>
              <a:gd name="connsiteY0" fmla="*/ 0 h 2628900"/>
              <a:gd name="connsiteX1" fmla="*/ 10833100 w 10833100"/>
              <a:gd name="connsiteY1" fmla="*/ 2628900 h 2628900"/>
              <a:gd name="connsiteX2" fmla="*/ 0 w 10833100"/>
              <a:gd name="connsiteY2" fmla="*/ 2628900 h 2628900"/>
              <a:gd name="connsiteX3" fmla="*/ 0 w 10833100"/>
              <a:gd name="connsiteY3" fmla="*/ 0 h 2628900"/>
            </a:gdLst>
            <a:ahLst/>
            <a:cxnLst>
              <a:cxn ang="0">
                <a:pos x="connsiteX0" y="connsiteY0"/>
              </a:cxn>
              <a:cxn ang="0">
                <a:pos x="connsiteX1" y="connsiteY1"/>
              </a:cxn>
              <a:cxn ang="0">
                <a:pos x="connsiteX2" y="connsiteY2"/>
              </a:cxn>
              <a:cxn ang="0">
                <a:pos x="connsiteX3" y="connsiteY3"/>
              </a:cxn>
            </a:cxnLst>
            <a:rect l="l" t="t" r="r" b="b"/>
            <a:pathLst>
              <a:path w="10833100" h="2628900">
                <a:moveTo>
                  <a:pt x="0" y="0"/>
                </a:moveTo>
                <a:lnTo>
                  <a:pt x="10833100" y="2628900"/>
                </a:lnTo>
                <a:lnTo>
                  <a:pt x="0" y="26289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1"/>
          <p:cNvSpPr/>
          <p:nvPr>
            <p:custDataLst>
              <p:tags r:id="rId4"/>
            </p:custDataLst>
          </p:nvPr>
        </p:nvSpPr>
        <p:spPr>
          <a:xfrm rot="21276009">
            <a:off x="-105299" y="-566907"/>
            <a:ext cx="12283612" cy="1658609"/>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5"/>
            </p:custDataLst>
          </p:nvPr>
        </p:nvSpPr>
        <p:spPr>
          <a:xfrm>
            <a:off x="1432800" y="1972800"/>
            <a:ext cx="9327600" cy="1508400"/>
          </a:xfrm>
        </p:spPr>
        <p:txBody>
          <a:bodyPr anchor="b" anchorCtr="0">
            <a:normAutofit/>
          </a:bodyPr>
          <a:lstStyle>
            <a:lvl1pPr algn="ctr">
              <a:defRPr sz="6000" b="1">
                <a:solidFill>
                  <a:schemeClr val="accent1">
                    <a:lumMod val="50000"/>
                  </a:schemeClr>
                </a:solidFill>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6"/>
            </p:custDataLst>
          </p:nvPr>
        </p:nvSpPr>
        <p:spPr/>
        <p:txBody>
          <a:bodyPr/>
          <a:lstStyle/>
          <a:p>
            <a:fld id="{4AC93152-F2CC-4405-8AED-373AF10C4C36}"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0D225193-3EA5-4D22-8989-DC5DF650EEC2}"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1432800" y="3574800"/>
            <a:ext cx="9327600" cy="16560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9" name="任意多边形 11"/>
          <p:cNvSpPr/>
          <p:nvPr userDrawn="1">
            <p:custDataLst>
              <p:tags r:id="rId2"/>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p:txBody>
          <a:bodyPr/>
          <a:lstStyle>
            <a:lvl1pPr>
              <a:defRPr baseline="0">
                <a:latin typeface="+mj-lt"/>
                <a:ea typeface="+mj-ea"/>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showMasterSp="0" userDrawn="1">
  <p:cSld name="相框">
    <p:bg>
      <p:bgPr>
        <a:solidFill>
          <a:schemeClr val="tx2"/>
        </a:solidFill>
        <a:effectLst/>
      </p:bgPr>
    </p:bg>
    <p:spTree>
      <p:nvGrpSpPr>
        <p:cNvPr id="1" name=""/>
        <p:cNvGrpSpPr/>
        <p:nvPr/>
      </p:nvGrpSpPr>
      <p:grpSpPr>
        <a:xfrm>
          <a:off x="0" y="0"/>
          <a:ext cx="0" cy="0"/>
          <a:chOff x="0" y="0"/>
          <a:chExt cx="0" cy="0"/>
        </a:xfrm>
      </p:grpSpPr>
      <p:sp>
        <p:nvSpPr>
          <p:cNvPr id="6" name="流程图: 手动输入 5"/>
          <p:cNvSpPr/>
          <p:nvPr userDrawn="1">
            <p:custDataLst>
              <p:tags r:id="rId2"/>
            </p:custDataLst>
          </p:nvPr>
        </p:nvSpPr>
        <p:spPr>
          <a:xfrm rot="16200000" flipV="1">
            <a:off x="-2719705" y="2713355"/>
            <a:ext cx="6881495" cy="1440815"/>
          </a:xfrm>
          <a:prstGeom prst="flowChartManualIn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流程图: 手动输入 8"/>
          <p:cNvSpPr/>
          <p:nvPr userDrawn="1">
            <p:custDataLst>
              <p:tags r:id="rId3"/>
            </p:custDataLst>
          </p:nvPr>
        </p:nvSpPr>
        <p:spPr>
          <a:xfrm rot="16200000" flipH="1">
            <a:off x="7446010" y="2135505"/>
            <a:ext cx="6881495" cy="2611120"/>
          </a:xfrm>
          <a:prstGeom prst="flowChartManualIn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custDataLst>
              <p:tags r:id="rId4"/>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5"/>
            </p:custDataLst>
          </p:nvPr>
        </p:nvSpPr>
        <p:spPr>
          <a:xfrm>
            <a:off x="1281600" y="1249200"/>
            <a:ext cx="9626400" cy="723600"/>
          </a:xfrm>
        </p:spPr>
        <p:txBody>
          <a:bodyPr anchor="ctr"/>
          <a:lstStyle>
            <a:lvl1pPr>
              <a:defRPr sz="3200" baseline="0">
                <a:solidFill>
                  <a:schemeClr val="tx1"/>
                </a:solidFill>
                <a:latin typeface="+mj-lt"/>
                <a:ea typeface="+mj-ea"/>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1281113" y="2163600"/>
            <a:ext cx="9626600" cy="3445200"/>
          </a:xfrm>
        </p:spPr>
        <p:txBody>
          <a:bodyPr/>
          <a:lstStyle>
            <a:lvl1pPr>
              <a:defRPr baseline="0">
                <a:solidFill>
                  <a:schemeClr val="tx1"/>
                </a:solidFill>
                <a:latin typeface="+mn-lt"/>
                <a:ea typeface="+mn-ea"/>
              </a:defRPr>
            </a:lvl1pPr>
            <a:lvl2pPr>
              <a:defRPr baseline="0">
                <a:solidFill>
                  <a:schemeClr val="tx1"/>
                </a:solidFill>
                <a:latin typeface="+mn-lt"/>
                <a:ea typeface="+mn-ea"/>
              </a:defRPr>
            </a:lvl2pPr>
            <a:lvl3pPr>
              <a:defRPr baseline="0">
                <a:solidFill>
                  <a:schemeClr val="tx1"/>
                </a:solidFill>
                <a:latin typeface="+mn-lt"/>
                <a:ea typeface="+mn-ea"/>
              </a:defRPr>
            </a:lvl3pPr>
            <a:lvl4pPr>
              <a:defRPr baseline="0">
                <a:solidFill>
                  <a:schemeClr val="tx1"/>
                </a:solidFill>
                <a:latin typeface="+mn-lt"/>
                <a:ea typeface="+mn-ea"/>
              </a:defRPr>
            </a:lvl4pPr>
            <a:lvl5pPr>
              <a:defRPr baseline="0">
                <a:solidFill>
                  <a:schemeClr val="tx1"/>
                </a:solidFill>
                <a:latin typeface="+mn-lt"/>
                <a:ea typeface="+mn-ea"/>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showMasterSp="0" userDrawn="1">
  <p:cSld name="左右">
    <p:bg>
      <p:bgPr>
        <a:solidFill>
          <a:schemeClr val="bg2"/>
        </a:solidFill>
        <a:effectLst/>
      </p:bgPr>
    </p:bg>
    <p:spTree>
      <p:nvGrpSpPr>
        <p:cNvPr id="1" name=""/>
        <p:cNvGrpSpPr/>
        <p:nvPr/>
      </p:nvGrpSpPr>
      <p:grpSpPr>
        <a:xfrm>
          <a:off x="0" y="0"/>
          <a:ext cx="0" cy="0"/>
          <a:chOff x="0" y="0"/>
          <a:chExt cx="0" cy="0"/>
        </a:xfrm>
      </p:grpSpPr>
      <p:sp>
        <p:nvSpPr>
          <p:cNvPr id="6" name="任意多边形 5"/>
          <p:cNvSpPr/>
          <p:nvPr userDrawn="1">
            <p:custDataLst>
              <p:tags r:id="rId2"/>
            </p:custDataLst>
          </p:nvPr>
        </p:nvSpPr>
        <p:spPr>
          <a:xfrm rot="16200000" flipH="1">
            <a:off x="11475720" y="6155690"/>
            <a:ext cx="424815" cy="1008380"/>
          </a:xfrm>
          <a:custGeom>
            <a:avLst/>
            <a:gdLst>
              <a:gd name="connsiteX0" fmla="*/ 0 w 669"/>
              <a:gd name="connsiteY0" fmla="*/ 393 h 1588"/>
              <a:gd name="connsiteX1" fmla="*/ 669 w 669"/>
              <a:gd name="connsiteY1" fmla="*/ 0 h 1588"/>
              <a:gd name="connsiteX2" fmla="*/ 647 w 669"/>
              <a:gd name="connsiteY2" fmla="*/ 1588 h 1588"/>
              <a:gd name="connsiteX3" fmla="*/ 0 w 669"/>
              <a:gd name="connsiteY3" fmla="*/ 1587 h 1588"/>
              <a:gd name="connsiteX4" fmla="*/ 0 w 669"/>
              <a:gd name="connsiteY4" fmla="*/ 393 h 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 h="1588">
                <a:moveTo>
                  <a:pt x="0" y="393"/>
                </a:moveTo>
                <a:lnTo>
                  <a:pt x="669" y="0"/>
                </a:lnTo>
                <a:lnTo>
                  <a:pt x="647" y="1588"/>
                </a:lnTo>
                <a:lnTo>
                  <a:pt x="0" y="1587"/>
                </a:lnTo>
                <a:lnTo>
                  <a:pt x="0" y="39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custDataLst>
              <p:tags r:id="rId3"/>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4"/>
            </p:custDataLst>
          </p:nvPr>
        </p:nvSpPr>
        <p:spPr>
          <a:xfrm>
            <a:off x="583200" y="770400"/>
            <a:ext cx="3960000" cy="882000"/>
          </a:xfrm>
        </p:spPr>
        <p:txBody>
          <a:bodyPr anchor="ctr"/>
          <a:lstStyle>
            <a:lvl1pPr>
              <a:defRPr sz="3600" baseline="0">
                <a:solidFill>
                  <a:schemeClr val="tx1"/>
                </a:solidFill>
                <a:latin typeface="+mj-lt"/>
                <a:ea typeface="+mj-ea"/>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586800" y="1764000"/>
            <a:ext cx="3956400" cy="4093200"/>
          </a:xfrm>
        </p:spPr>
        <p:txBody>
          <a:bodyPr/>
          <a:lstStyle>
            <a:lvl1pPr>
              <a:defRPr baseline="0">
                <a:solidFill>
                  <a:schemeClr val="tx1"/>
                </a:solidFill>
                <a:latin typeface="+mn-lt"/>
                <a:ea typeface="+mn-ea"/>
              </a:defRPr>
            </a:lvl1pPr>
            <a:lvl2pPr>
              <a:defRPr baseline="0">
                <a:solidFill>
                  <a:schemeClr val="tx1"/>
                </a:solidFill>
                <a:latin typeface="+mn-lt"/>
                <a:ea typeface="+mn-ea"/>
              </a:defRPr>
            </a:lvl2pPr>
            <a:lvl3pPr>
              <a:defRPr baseline="0">
                <a:solidFill>
                  <a:schemeClr val="tx1"/>
                </a:solidFill>
                <a:latin typeface="+mn-lt"/>
                <a:ea typeface="+mn-ea"/>
              </a:defRPr>
            </a:lvl3pPr>
            <a:lvl4pPr>
              <a:defRPr baseline="0">
                <a:solidFill>
                  <a:schemeClr val="tx1"/>
                </a:solidFill>
                <a:latin typeface="+mn-lt"/>
                <a:ea typeface="+mn-ea"/>
              </a:defRPr>
            </a:lvl4pPr>
            <a:lvl5pPr>
              <a:defRPr baseline="0">
                <a:solidFill>
                  <a:schemeClr val="tx1"/>
                </a:solidFill>
                <a:latin typeface="+mn-lt"/>
                <a:ea typeface="+mn-ea"/>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5101200" y="769938"/>
            <a:ext cx="6480000" cy="5087937"/>
          </a:xfrm>
        </p:spPr>
        <p:txBody>
          <a:bodyPr/>
          <a:lstStyle>
            <a:lvl1pPr>
              <a:defRPr baseline="0">
                <a:solidFill>
                  <a:schemeClr val="tx1"/>
                </a:solidFill>
                <a:latin typeface="+mn-lt"/>
                <a:ea typeface="+mn-ea"/>
              </a:defRPr>
            </a:lvl1pPr>
            <a:lvl2pPr>
              <a:defRPr baseline="0">
                <a:solidFill>
                  <a:schemeClr val="tx1"/>
                </a:solidFill>
                <a:latin typeface="+mn-lt"/>
                <a:ea typeface="+mn-ea"/>
              </a:defRPr>
            </a:lvl2pPr>
            <a:lvl3pPr>
              <a:defRPr baseline="0">
                <a:solidFill>
                  <a:schemeClr val="tx1"/>
                </a:solidFill>
                <a:latin typeface="+mn-lt"/>
                <a:ea typeface="+mn-ea"/>
              </a:defRPr>
            </a:lvl3pPr>
            <a:lvl4pPr>
              <a:defRPr baseline="0">
                <a:solidFill>
                  <a:schemeClr val="tx1"/>
                </a:solidFill>
                <a:latin typeface="+mn-lt"/>
                <a:ea typeface="+mn-ea"/>
              </a:defRPr>
            </a:lvl4pPr>
            <a:lvl5pPr>
              <a:defRPr baseline="0">
                <a:solidFill>
                  <a:schemeClr val="tx1"/>
                </a:solidFill>
                <a:latin typeface="+mn-lt"/>
                <a:ea typeface="+mn-ea"/>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userDrawn="1">
  <p:cSld name="上下">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flipH="1">
            <a:off x="0" y="6296660"/>
            <a:ext cx="12197715" cy="561340"/>
            <a:chOff x="0" y="9916"/>
            <a:chExt cx="19209" cy="884"/>
          </a:xfrm>
        </p:grpSpPr>
        <p:sp>
          <p:nvSpPr>
            <p:cNvPr id="8" name="任意多边形 7"/>
            <p:cNvSpPr/>
            <p:nvPr userDrawn="1">
              <p:custDataLst>
                <p:tags r:id="rId3"/>
              </p:custDataLst>
            </p:nvPr>
          </p:nvSpPr>
          <p:spPr>
            <a:xfrm>
              <a:off x="14815" y="10331"/>
              <a:ext cx="4394" cy="469"/>
            </a:xfrm>
            <a:custGeom>
              <a:avLst/>
              <a:gdLst>
                <a:gd name="connsiteX0" fmla="*/ 2770909 w 2784764"/>
                <a:gd name="connsiteY0" fmla="*/ 0 h 1537855"/>
                <a:gd name="connsiteX1" fmla="*/ 0 w 2784764"/>
                <a:gd name="connsiteY1" fmla="*/ 1537855 h 1537855"/>
                <a:gd name="connsiteX2" fmla="*/ 2784764 w 2784764"/>
                <a:gd name="connsiteY2" fmla="*/ 1537855 h 1537855"/>
                <a:gd name="connsiteX3" fmla="*/ 2770909 w 2784764"/>
                <a:gd name="connsiteY3" fmla="*/ 0 h 1537855"/>
                <a:gd name="connsiteX0-1" fmla="*/ 2789959 w 2789959"/>
                <a:gd name="connsiteY0-2" fmla="*/ 0 h 1537855"/>
                <a:gd name="connsiteX1-3" fmla="*/ 0 w 2789959"/>
                <a:gd name="connsiteY1-4" fmla="*/ 1537855 h 1537855"/>
                <a:gd name="connsiteX2-5" fmla="*/ 2784764 w 2789959"/>
                <a:gd name="connsiteY2-6" fmla="*/ 1537855 h 1537855"/>
                <a:gd name="connsiteX3-7" fmla="*/ 2789959 w 2789959"/>
                <a:gd name="connsiteY3-8" fmla="*/ 0 h 1537855"/>
              </a:gdLst>
              <a:ahLst/>
              <a:cxnLst>
                <a:cxn ang="0">
                  <a:pos x="connsiteX0-1" y="connsiteY0-2"/>
                </a:cxn>
                <a:cxn ang="0">
                  <a:pos x="connsiteX1-3" y="connsiteY1-4"/>
                </a:cxn>
                <a:cxn ang="0">
                  <a:pos x="connsiteX2-5" y="connsiteY2-6"/>
                </a:cxn>
                <a:cxn ang="0">
                  <a:pos x="connsiteX3-7" y="connsiteY3-8"/>
                </a:cxn>
              </a:cxnLst>
              <a:rect l="l" t="t" r="r" b="b"/>
              <a:pathLst>
                <a:path w="2789959" h="1537855">
                  <a:moveTo>
                    <a:pt x="2789959" y="0"/>
                  </a:moveTo>
                  <a:lnTo>
                    <a:pt x="0" y="1537855"/>
                  </a:lnTo>
                  <a:lnTo>
                    <a:pt x="2784764" y="1537855"/>
                  </a:lnTo>
                  <a:cubicBezTo>
                    <a:pt x="2786496" y="1025237"/>
                    <a:pt x="2788227" y="512618"/>
                    <a:pt x="278995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6"/>
            <p:cNvSpPr/>
            <p:nvPr userDrawn="1">
              <p:custDataLst>
                <p:tags r:id="rId4"/>
              </p:custDataLst>
            </p:nvPr>
          </p:nvSpPr>
          <p:spPr>
            <a:xfrm>
              <a:off x="0" y="9916"/>
              <a:ext cx="18720" cy="884"/>
            </a:xfrm>
            <a:custGeom>
              <a:avLst/>
              <a:gdLst>
                <a:gd name="connsiteX0" fmla="*/ 0 w 10833100"/>
                <a:gd name="connsiteY0" fmla="*/ 0 h 2628900"/>
                <a:gd name="connsiteX1" fmla="*/ 10833100 w 10833100"/>
                <a:gd name="connsiteY1" fmla="*/ 2628900 h 2628900"/>
                <a:gd name="connsiteX2" fmla="*/ 0 w 10833100"/>
                <a:gd name="connsiteY2" fmla="*/ 2628900 h 2628900"/>
                <a:gd name="connsiteX3" fmla="*/ 0 w 10833100"/>
                <a:gd name="connsiteY3" fmla="*/ 0 h 2628900"/>
              </a:gdLst>
              <a:ahLst/>
              <a:cxnLst>
                <a:cxn ang="0">
                  <a:pos x="connsiteX0" y="connsiteY0"/>
                </a:cxn>
                <a:cxn ang="0">
                  <a:pos x="connsiteX1" y="connsiteY1"/>
                </a:cxn>
                <a:cxn ang="0">
                  <a:pos x="connsiteX2" y="connsiteY2"/>
                </a:cxn>
                <a:cxn ang="0">
                  <a:pos x="connsiteX3" y="connsiteY3"/>
                </a:cxn>
              </a:cxnLst>
              <a:rect l="l" t="t" r="r" b="b"/>
              <a:pathLst>
                <a:path w="10833100" h="2628900">
                  <a:moveTo>
                    <a:pt x="0" y="0"/>
                  </a:moveTo>
                  <a:lnTo>
                    <a:pt x="10833100" y="2628900"/>
                  </a:lnTo>
                  <a:lnTo>
                    <a:pt x="0" y="2628900"/>
                  </a:lnTo>
                  <a:lnTo>
                    <a:pt x="0" y="0"/>
                  </a:lnTo>
                  <a:close/>
                </a:path>
              </a:pathLst>
            </a:custGeom>
            <a:solidFill>
              <a:srgbClr val="DAEB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userDrawn="1">
            <p:custDataLst>
              <p:tags r:id="rId5"/>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6"/>
            </p:custDataLst>
          </p:nvPr>
        </p:nvSpPr>
        <p:spPr>
          <a:xfrm>
            <a:off x="612000" y="781200"/>
            <a:ext cx="10976400" cy="626400"/>
          </a:xfrm>
        </p:spPr>
        <p:txBody>
          <a:bodyPr anchor="ctr"/>
          <a:lstStyle>
            <a:lvl1pPr algn="ctr">
              <a:defRPr sz="3600" baseline="0">
                <a:solidFill>
                  <a:schemeClr val="tx1"/>
                </a:solidFill>
                <a:latin typeface="+mj-lt"/>
                <a:ea typeface="+mj-ea"/>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612000" y="1659600"/>
            <a:ext cx="10975975" cy="828000"/>
          </a:xfrm>
        </p:spPr>
        <p:txBody>
          <a:bodyPr/>
          <a:lstStyle>
            <a:lvl1pPr algn="ctr">
              <a:defRPr baseline="0">
                <a:solidFill>
                  <a:schemeClr val="tx1"/>
                </a:solidFill>
                <a:latin typeface="+mn-lt"/>
                <a:ea typeface="+mn-ea"/>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1"/>
            </p:custDataLst>
          </p:nvPr>
        </p:nvSpPr>
        <p:spPr>
          <a:xfrm>
            <a:off x="612775" y="2808000"/>
            <a:ext cx="10965600" cy="3430800"/>
          </a:xfrm>
        </p:spPr>
        <p:txBody>
          <a:bodyPr/>
          <a:lstStyle>
            <a:lvl1pPr>
              <a:defRPr baseline="0">
                <a:solidFill>
                  <a:schemeClr val="tx1"/>
                </a:solidFill>
                <a:latin typeface="+mn-lt"/>
                <a:ea typeface="+mn-ea"/>
              </a:defRPr>
            </a:lvl1pPr>
            <a:lvl2pPr>
              <a:defRPr baseline="0">
                <a:solidFill>
                  <a:schemeClr val="tx1"/>
                </a:solidFill>
                <a:latin typeface="+mn-lt"/>
                <a:ea typeface="+mn-ea"/>
              </a:defRPr>
            </a:lvl2pPr>
            <a:lvl3pPr>
              <a:defRPr baseline="0">
                <a:solidFill>
                  <a:schemeClr val="tx1"/>
                </a:solidFill>
                <a:latin typeface="+mn-lt"/>
                <a:ea typeface="+mn-ea"/>
              </a:defRPr>
            </a:lvl3pPr>
            <a:lvl4pPr>
              <a:defRPr baseline="0">
                <a:solidFill>
                  <a:schemeClr val="tx1"/>
                </a:solidFill>
                <a:latin typeface="+mn-lt"/>
                <a:ea typeface="+mn-ea"/>
              </a:defRPr>
            </a:lvl4pPr>
            <a:lvl5pPr>
              <a:defRPr baseline="0">
                <a:solidFill>
                  <a:schemeClr val="tx1"/>
                </a:solidFill>
                <a:latin typeface="+mn-lt"/>
                <a:ea typeface="+mn-ea"/>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10" name="任意多边形 9"/>
          <p:cNvSpPr/>
          <p:nvPr userDrawn="1">
            <p:custDataLst>
              <p:tags r:id="rId3"/>
            </p:custDataLst>
          </p:nvPr>
        </p:nvSpPr>
        <p:spPr>
          <a:xfrm rot="16200000" flipH="1">
            <a:off x="11767185" y="6429375"/>
            <a:ext cx="425450" cy="446405"/>
          </a:xfrm>
          <a:custGeom>
            <a:avLst/>
            <a:gdLst>
              <a:gd name="connsiteX0" fmla="*/ 5 w 670"/>
              <a:gd name="connsiteY0" fmla="*/ 177 h 690"/>
              <a:gd name="connsiteX1" fmla="*/ 659 w 670"/>
              <a:gd name="connsiteY1" fmla="*/ 0 h 690"/>
              <a:gd name="connsiteX2" fmla="*/ 670 w 670"/>
              <a:gd name="connsiteY2" fmla="*/ 690 h 690"/>
              <a:gd name="connsiteX3" fmla="*/ 0 w 670"/>
              <a:gd name="connsiteY3" fmla="*/ 689 h 690"/>
              <a:gd name="connsiteX4" fmla="*/ 5 w 670"/>
              <a:gd name="connsiteY4" fmla="*/ 177 h 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 h="690">
                <a:moveTo>
                  <a:pt x="5" y="177"/>
                </a:moveTo>
                <a:lnTo>
                  <a:pt x="659" y="0"/>
                </a:lnTo>
                <a:lnTo>
                  <a:pt x="670" y="690"/>
                </a:lnTo>
                <a:lnTo>
                  <a:pt x="0" y="689"/>
                </a:lnTo>
                <a:lnTo>
                  <a:pt x="5" y="17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4"/>
            </p:custDataLst>
          </p:nvPr>
        </p:nvSpPr>
        <p:spPr>
          <a:xfrm>
            <a:off x="604800" y="669600"/>
            <a:ext cx="10976400" cy="565200"/>
          </a:xfrm>
        </p:spPr>
        <p:txBody>
          <a:bodyPr anchor="ctr"/>
          <a:lstStyle>
            <a:lvl1pPr algn="ctr">
              <a:defRPr sz="3200" baseline="0">
                <a:solidFill>
                  <a:schemeClr val="tx1"/>
                </a:solidFill>
                <a:latin typeface="+mj-lt"/>
                <a:ea typeface="+mj-ea"/>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590867" y="1601825"/>
            <a:ext cx="10990800" cy="3211200"/>
          </a:xfrm>
        </p:spPr>
        <p:txBody>
          <a:bodyPr/>
          <a:lstStyle>
            <a:lvl1pPr>
              <a:defRPr baseline="0">
                <a:solidFill>
                  <a:schemeClr val="tx1"/>
                </a:solidFill>
                <a:latin typeface="+mn-lt"/>
                <a:ea typeface="+mn-ea"/>
              </a:defRPr>
            </a:lvl1pPr>
            <a:lvl2pPr>
              <a:defRPr baseline="0">
                <a:solidFill>
                  <a:schemeClr val="tx1"/>
                </a:solidFill>
                <a:latin typeface="+mn-lt"/>
                <a:ea typeface="+mn-ea"/>
              </a:defRPr>
            </a:lvl2pPr>
            <a:lvl3pPr>
              <a:defRPr baseline="0">
                <a:solidFill>
                  <a:schemeClr val="tx1"/>
                </a:solidFill>
                <a:latin typeface="+mn-lt"/>
                <a:ea typeface="+mn-ea"/>
              </a:defRPr>
            </a:lvl3pPr>
            <a:lvl4pPr>
              <a:defRPr baseline="0">
                <a:solidFill>
                  <a:schemeClr val="tx1"/>
                </a:solidFill>
                <a:latin typeface="+mn-lt"/>
                <a:ea typeface="+mn-ea"/>
              </a:defRPr>
            </a:lvl4pPr>
            <a:lvl5pPr>
              <a:defRPr baseline="0">
                <a:solidFill>
                  <a:schemeClr val="tx1"/>
                </a:solidFill>
                <a:latin typeface="+mn-lt"/>
                <a:ea typeface="+mn-ea"/>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9"/>
            </p:custDataLst>
          </p:nvPr>
        </p:nvSpPr>
        <p:spPr>
          <a:xfrm>
            <a:off x="594000" y="5180400"/>
            <a:ext cx="11001600" cy="1011600"/>
          </a:xfrm>
        </p:spPr>
        <p:txBody>
          <a:bodyPr/>
          <a:lstStyle>
            <a:lvl1pPr>
              <a:defRPr baseline="0">
                <a:solidFill>
                  <a:schemeClr val="tx1"/>
                </a:solidFill>
                <a:latin typeface="+mn-lt"/>
                <a:ea typeface="+mn-ea"/>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showMasterSp="0" userDrawn="1">
  <p:cSld name="导航">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0" y="6296660"/>
            <a:ext cx="12197715" cy="561340"/>
            <a:chOff x="0" y="9916"/>
            <a:chExt cx="19209" cy="884"/>
          </a:xfrm>
        </p:grpSpPr>
        <p:sp>
          <p:nvSpPr>
            <p:cNvPr id="8" name="任意多边形 7"/>
            <p:cNvSpPr/>
            <p:nvPr userDrawn="1">
              <p:custDataLst>
                <p:tags r:id="rId3"/>
              </p:custDataLst>
            </p:nvPr>
          </p:nvSpPr>
          <p:spPr>
            <a:xfrm>
              <a:off x="14815" y="10331"/>
              <a:ext cx="4394" cy="469"/>
            </a:xfrm>
            <a:custGeom>
              <a:avLst/>
              <a:gdLst>
                <a:gd name="connsiteX0" fmla="*/ 2770909 w 2784764"/>
                <a:gd name="connsiteY0" fmla="*/ 0 h 1537855"/>
                <a:gd name="connsiteX1" fmla="*/ 0 w 2784764"/>
                <a:gd name="connsiteY1" fmla="*/ 1537855 h 1537855"/>
                <a:gd name="connsiteX2" fmla="*/ 2784764 w 2784764"/>
                <a:gd name="connsiteY2" fmla="*/ 1537855 h 1537855"/>
                <a:gd name="connsiteX3" fmla="*/ 2770909 w 2784764"/>
                <a:gd name="connsiteY3" fmla="*/ 0 h 1537855"/>
                <a:gd name="connsiteX0-1" fmla="*/ 2789959 w 2789959"/>
                <a:gd name="connsiteY0-2" fmla="*/ 0 h 1537855"/>
                <a:gd name="connsiteX1-3" fmla="*/ 0 w 2789959"/>
                <a:gd name="connsiteY1-4" fmla="*/ 1537855 h 1537855"/>
                <a:gd name="connsiteX2-5" fmla="*/ 2784764 w 2789959"/>
                <a:gd name="connsiteY2-6" fmla="*/ 1537855 h 1537855"/>
                <a:gd name="connsiteX3-7" fmla="*/ 2789959 w 2789959"/>
                <a:gd name="connsiteY3-8" fmla="*/ 0 h 1537855"/>
              </a:gdLst>
              <a:ahLst/>
              <a:cxnLst>
                <a:cxn ang="0">
                  <a:pos x="connsiteX0-1" y="connsiteY0-2"/>
                </a:cxn>
                <a:cxn ang="0">
                  <a:pos x="connsiteX1-3" y="connsiteY1-4"/>
                </a:cxn>
                <a:cxn ang="0">
                  <a:pos x="connsiteX2-5" y="connsiteY2-6"/>
                </a:cxn>
                <a:cxn ang="0">
                  <a:pos x="connsiteX3-7" y="connsiteY3-8"/>
                </a:cxn>
              </a:cxnLst>
              <a:rect l="l" t="t" r="r" b="b"/>
              <a:pathLst>
                <a:path w="2789959" h="1537855">
                  <a:moveTo>
                    <a:pt x="2789959" y="0"/>
                  </a:moveTo>
                  <a:lnTo>
                    <a:pt x="0" y="1537855"/>
                  </a:lnTo>
                  <a:lnTo>
                    <a:pt x="2784764" y="1537855"/>
                  </a:lnTo>
                  <a:cubicBezTo>
                    <a:pt x="2786496" y="1025237"/>
                    <a:pt x="2788227" y="512618"/>
                    <a:pt x="278995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6"/>
            <p:cNvSpPr/>
            <p:nvPr userDrawn="1">
              <p:custDataLst>
                <p:tags r:id="rId4"/>
              </p:custDataLst>
            </p:nvPr>
          </p:nvSpPr>
          <p:spPr>
            <a:xfrm>
              <a:off x="0" y="9916"/>
              <a:ext cx="18720" cy="884"/>
            </a:xfrm>
            <a:custGeom>
              <a:avLst/>
              <a:gdLst>
                <a:gd name="connsiteX0" fmla="*/ 0 w 10833100"/>
                <a:gd name="connsiteY0" fmla="*/ 0 h 2628900"/>
                <a:gd name="connsiteX1" fmla="*/ 10833100 w 10833100"/>
                <a:gd name="connsiteY1" fmla="*/ 2628900 h 2628900"/>
                <a:gd name="connsiteX2" fmla="*/ 0 w 10833100"/>
                <a:gd name="connsiteY2" fmla="*/ 2628900 h 2628900"/>
                <a:gd name="connsiteX3" fmla="*/ 0 w 10833100"/>
                <a:gd name="connsiteY3" fmla="*/ 0 h 2628900"/>
              </a:gdLst>
              <a:ahLst/>
              <a:cxnLst>
                <a:cxn ang="0">
                  <a:pos x="connsiteX0" y="connsiteY0"/>
                </a:cxn>
                <a:cxn ang="0">
                  <a:pos x="connsiteX1" y="connsiteY1"/>
                </a:cxn>
                <a:cxn ang="0">
                  <a:pos x="connsiteX2" y="connsiteY2"/>
                </a:cxn>
                <a:cxn ang="0">
                  <a:pos x="connsiteX3" y="connsiteY3"/>
                </a:cxn>
              </a:cxnLst>
              <a:rect l="l" t="t" r="r" b="b"/>
              <a:pathLst>
                <a:path w="10833100" h="2628900">
                  <a:moveTo>
                    <a:pt x="0" y="0"/>
                  </a:moveTo>
                  <a:lnTo>
                    <a:pt x="10833100" y="2628900"/>
                  </a:lnTo>
                  <a:lnTo>
                    <a:pt x="0" y="2628900"/>
                  </a:lnTo>
                  <a:lnTo>
                    <a:pt x="0" y="0"/>
                  </a:lnTo>
                  <a:close/>
                </a:path>
              </a:pathLst>
            </a:custGeom>
            <a:solidFill>
              <a:srgbClr val="DAEB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userDrawn="1">
            <p:custDataLst>
              <p:tags r:id="rId5"/>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6"/>
            </p:custDataLst>
          </p:nvPr>
        </p:nvSpPr>
        <p:spPr>
          <a:xfrm>
            <a:off x="579600" y="237600"/>
            <a:ext cx="11037600" cy="441964"/>
          </a:xfrm>
        </p:spPr>
        <p:txBody>
          <a:bodyPr/>
          <a:lstStyle>
            <a:lvl1pPr>
              <a:defRPr baseline="0">
                <a:solidFill>
                  <a:schemeClr val="tx1"/>
                </a:solidFill>
                <a:latin typeface="+mj-lt"/>
                <a:ea typeface="+mj-ea"/>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579600" y="1663200"/>
            <a:ext cx="5342400" cy="2894400"/>
          </a:xfrm>
        </p:spPr>
        <p:txBody>
          <a:bodyPr/>
          <a:lstStyle>
            <a:lvl1pPr>
              <a:defRPr baseline="0">
                <a:solidFill>
                  <a:schemeClr val="tx1"/>
                </a:solidFill>
                <a:latin typeface="+mn-lt"/>
                <a:ea typeface="+mn-ea"/>
              </a:defRPr>
            </a:lvl1pPr>
            <a:lvl2pPr>
              <a:defRPr baseline="0">
                <a:solidFill>
                  <a:schemeClr val="tx1"/>
                </a:solidFill>
                <a:latin typeface="+mn-lt"/>
                <a:ea typeface="+mn-ea"/>
              </a:defRPr>
            </a:lvl2pPr>
            <a:lvl3pPr>
              <a:defRPr baseline="0">
                <a:solidFill>
                  <a:schemeClr val="tx1"/>
                </a:solidFill>
                <a:latin typeface="+mn-lt"/>
                <a:ea typeface="+mn-ea"/>
              </a:defRPr>
            </a:lvl3pPr>
            <a:lvl4pPr>
              <a:defRPr baseline="0">
                <a:solidFill>
                  <a:schemeClr val="tx1"/>
                </a:solidFill>
                <a:latin typeface="+mn-lt"/>
                <a:ea typeface="+mn-ea"/>
              </a:defRPr>
            </a:lvl4pPr>
            <a:lvl5pPr>
              <a:defRPr baseline="0">
                <a:solidFill>
                  <a:schemeClr val="tx1"/>
                </a:solidFill>
                <a:latin typeface="+mn-lt"/>
                <a:ea typeface="+mn-ea"/>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6242400" y="1663200"/>
            <a:ext cx="5367600" cy="2894400"/>
          </a:xfrm>
        </p:spPr>
        <p:txBody>
          <a:bodyPr/>
          <a:lstStyle>
            <a:lvl1pPr>
              <a:defRPr baseline="0">
                <a:solidFill>
                  <a:schemeClr val="tx1"/>
                </a:solidFill>
                <a:latin typeface="+mn-lt"/>
                <a:ea typeface="+mn-ea"/>
              </a:defRPr>
            </a:lvl1pPr>
            <a:lvl2pPr>
              <a:defRPr baseline="0">
                <a:solidFill>
                  <a:schemeClr val="tx1"/>
                </a:solidFill>
                <a:latin typeface="+mn-lt"/>
                <a:ea typeface="+mn-ea"/>
              </a:defRPr>
            </a:lvl2pPr>
            <a:lvl3pPr>
              <a:defRPr baseline="0">
                <a:solidFill>
                  <a:schemeClr val="tx1"/>
                </a:solidFill>
                <a:latin typeface="+mn-lt"/>
                <a:ea typeface="+mn-ea"/>
              </a:defRPr>
            </a:lvl3pPr>
            <a:lvl4pPr>
              <a:defRPr baseline="0">
                <a:solidFill>
                  <a:schemeClr val="tx1"/>
                </a:solidFill>
                <a:latin typeface="+mn-lt"/>
                <a:ea typeface="+mn-ea"/>
              </a:defRPr>
            </a:lvl4pPr>
            <a:lvl5pPr>
              <a:defRPr baseline="0">
                <a:solidFill>
                  <a:schemeClr val="tx1"/>
                </a:solidFill>
                <a:latin typeface="+mn-lt"/>
                <a:ea typeface="+mn-ea"/>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2"/>
            </p:custDataLst>
          </p:nvPr>
        </p:nvSpPr>
        <p:spPr>
          <a:xfrm>
            <a:off x="572400" y="4816800"/>
            <a:ext cx="5342400" cy="781200"/>
          </a:xfrm>
        </p:spPr>
        <p:txBody>
          <a:bodyPr/>
          <a:lstStyle>
            <a:lvl1pPr>
              <a:defRPr baseline="0">
                <a:solidFill>
                  <a:schemeClr val="tx1"/>
                </a:solidFill>
                <a:latin typeface="+mn-lt"/>
                <a:ea typeface="+mn-ea"/>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3"/>
            </p:custDataLst>
          </p:nvPr>
        </p:nvSpPr>
        <p:spPr>
          <a:xfrm>
            <a:off x="6253200" y="4813200"/>
            <a:ext cx="5367600" cy="781200"/>
          </a:xfrm>
        </p:spPr>
        <p:txBody>
          <a:bodyPr/>
          <a:lstStyle>
            <a:lvl1pPr>
              <a:defRPr baseline="0">
                <a:solidFill>
                  <a:schemeClr val="tx1"/>
                </a:solidFill>
                <a:latin typeface="+mn-lt"/>
                <a:ea typeface="+mn-ea"/>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anchor="b"/>
          <a:lstStyle>
            <a:lvl1pPr algn="ctr">
              <a:defRPr sz="6000" baseline="0">
                <a:solidFill>
                  <a:schemeClr val="tx1"/>
                </a:solidFill>
                <a:latin typeface="+mj-lt"/>
                <a:ea typeface="+mj-ea"/>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a:lstStyle>
            <a:lvl1pPr algn="ctr">
              <a:defRPr baseline="0">
                <a:solidFill>
                  <a:schemeClr val="tx1"/>
                </a:solidFill>
                <a:latin typeface="+mn-lt"/>
                <a:ea typeface="+mn-ea"/>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144" name="矩形: 圆角 1"/>
          <p:cNvSpPr/>
          <p:nvPr>
            <p:custDataLst>
              <p:tags r:id="rId2"/>
            </p:custDataLst>
          </p:nvPr>
        </p:nvSpPr>
        <p:spPr>
          <a:xfrm>
            <a:off x="0" y="0"/>
            <a:ext cx="12192000" cy="6858000"/>
          </a:xfrm>
          <a:prstGeom prst="roundRect">
            <a:avLst>
              <a:gd name="adj" fmla="val 0"/>
            </a:avLst>
          </a:prstGeom>
          <a:gradFill flip="none" rotWithShape="1">
            <a:gsLst>
              <a:gs pos="0">
                <a:schemeClr val="accent1">
                  <a:alpha val="14000"/>
                </a:schemeClr>
              </a:gs>
              <a:gs pos="100000">
                <a:schemeClr val="accent1">
                  <a:alpha val="40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cs typeface="微软雅黑" panose="020B0503020204020204" charset="-122"/>
            </a:endParaRPr>
          </a:p>
        </p:txBody>
      </p:sp>
      <p:sp useBgFill="1">
        <p:nvSpPr>
          <p:cNvPr id="146" name="任意多边形: 形状 5"/>
          <p:cNvSpPr/>
          <p:nvPr>
            <p:custDataLst>
              <p:tags r:id="rId3"/>
            </p:custDataLst>
          </p:nvPr>
        </p:nvSpPr>
        <p:spPr>
          <a:xfrm>
            <a:off x="1142998" y="0"/>
            <a:ext cx="11049002" cy="6858000"/>
          </a:xfrm>
          <a:custGeom>
            <a:avLst/>
            <a:gdLst>
              <a:gd name="connsiteX0" fmla="*/ 6387353 w 11049002"/>
              <a:gd name="connsiteY0" fmla="*/ 634894 h 6858000"/>
              <a:gd name="connsiteX1" fmla="*/ 3556734 w 11049002"/>
              <a:gd name="connsiteY1" fmla="*/ 3465513 h 6858000"/>
              <a:gd name="connsiteX2" fmla="*/ 6387353 w 11049002"/>
              <a:gd name="connsiteY2" fmla="*/ 6296132 h 6858000"/>
              <a:gd name="connsiteX3" fmla="*/ 9217972 w 11049002"/>
              <a:gd name="connsiteY3" fmla="*/ 3465513 h 6858000"/>
              <a:gd name="connsiteX4" fmla="*/ 6387353 w 11049002"/>
              <a:gd name="connsiteY4" fmla="*/ 634894 h 6858000"/>
              <a:gd name="connsiteX5" fmla="*/ 1023086 w 11049002"/>
              <a:gd name="connsiteY5" fmla="*/ 0 h 6858000"/>
              <a:gd name="connsiteX6" fmla="*/ 11049002 w 11049002"/>
              <a:gd name="connsiteY6" fmla="*/ 0 h 6858000"/>
              <a:gd name="connsiteX7" fmla="*/ 11049002 w 11049002"/>
              <a:gd name="connsiteY7" fmla="*/ 6858000 h 6858000"/>
              <a:gd name="connsiteX8" fmla="*/ 976270 w 11049002"/>
              <a:gd name="connsiteY8" fmla="*/ 6858000 h 6858000"/>
              <a:gd name="connsiteX9" fmla="*/ 924719 w 11049002"/>
              <a:gd name="connsiteY9" fmla="*/ 6777588 h 6858000"/>
              <a:gd name="connsiteX10" fmla="*/ 0 w 11049002"/>
              <a:gd name="connsiteY10" fmla="*/ 3465513 h 6858000"/>
              <a:gd name="connsiteX11" fmla="*/ 924719 w 11049002"/>
              <a:gd name="connsiteY11" fmla="*/ 1534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49002" h="6858000">
                <a:moveTo>
                  <a:pt x="6387353" y="634894"/>
                </a:moveTo>
                <a:cubicBezTo>
                  <a:pt x="4824045" y="634894"/>
                  <a:pt x="3556734" y="1902205"/>
                  <a:pt x="3556734" y="3465513"/>
                </a:cubicBezTo>
                <a:cubicBezTo>
                  <a:pt x="3556734" y="5028821"/>
                  <a:pt x="4824045" y="6296132"/>
                  <a:pt x="6387353" y="6296132"/>
                </a:cubicBezTo>
                <a:cubicBezTo>
                  <a:pt x="7950661" y="6296132"/>
                  <a:pt x="9217972" y="5028821"/>
                  <a:pt x="9217972" y="3465513"/>
                </a:cubicBezTo>
                <a:cubicBezTo>
                  <a:pt x="9217972" y="1902205"/>
                  <a:pt x="7950661" y="634894"/>
                  <a:pt x="6387353" y="634894"/>
                </a:cubicBezTo>
                <a:close/>
                <a:moveTo>
                  <a:pt x="1023086" y="0"/>
                </a:moveTo>
                <a:lnTo>
                  <a:pt x="11049002" y="0"/>
                </a:lnTo>
                <a:lnTo>
                  <a:pt x="11049002" y="6858000"/>
                </a:lnTo>
                <a:lnTo>
                  <a:pt x="976270" y="6858000"/>
                </a:lnTo>
                <a:lnTo>
                  <a:pt x="924719" y="6777588"/>
                </a:lnTo>
                <a:cubicBezTo>
                  <a:pt x="337916" y="5811840"/>
                  <a:pt x="0" y="4678139"/>
                  <a:pt x="0" y="3465513"/>
                </a:cubicBezTo>
                <a:cubicBezTo>
                  <a:pt x="0" y="2252888"/>
                  <a:pt x="337916" y="1119187"/>
                  <a:pt x="924719" y="153438"/>
                </a:cubicBezTo>
                <a:close/>
              </a:path>
            </a:pathLst>
          </a:custGeom>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tx1"/>
              </a:solidFill>
              <a:cs typeface="微软雅黑" panose="020B0503020204020204" charset="-122"/>
            </a:endParaRPr>
          </a:p>
        </p:txBody>
      </p:sp>
      <p:sp>
        <p:nvSpPr>
          <p:cNvPr id="148" name="椭圆 147"/>
          <p:cNvSpPr/>
          <p:nvPr>
            <p:custDataLst>
              <p:tags r:id="rId4"/>
            </p:custDataLst>
          </p:nvPr>
        </p:nvSpPr>
        <p:spPr>
          <a:xfrm>
            <a:off x="8498840"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49" name="椭圆 148"/>
          <p:cNvSpPr/>
          <p:nvPr>
            <p:custDataLst>
              <p:tags r:id="rId5"/>
            </p:custDataLst>
          </p:nvPr>
        </p:nvSpPr>
        <p:spPr>
          <a:xfrm>
            <a:off x="8709025"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50" name="椭圆 149"/>
          <p:cNvSpPr/>
          <p:nvPr>
            <p:custDataLst>
              <p:tags r:id="rId6"/>
            </p:custDataLst>
          </p:nvPr>
        </p:nvSpPr>
        <p:spPr>
          <a:xfrm>
            <a:off x="8919845"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51" name="椭圆 150"/>
          <p:cNvSpPr/>
          <p:nvPr>
            <p:custDataLst>
              <p:tags r:id="rId7"/>
            </p:custDataLst>
          </p:nvPr>
        </p:nvSpPr>
        <p:spPr>
          <a:xfrm>
            <a:off x="9130030"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52" name="椭圆 151"/>
          <p:cNvSpPr/>
          <p:nvPr>
            <p:custDataLst>
              <p:tags r:id="rId8"/>
            </p:custDataLst>
          </p:nvPr>
        </p:nvSpPr>
        <p:spPr>
          <a:xfrm>
            <a:off x="9340850"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53" name="椭圆 152"/>
          <p:cNvSpPr/>
          <p:nvPr>
            <p:custDataLst>
              <p:tags r:id="rId9"/>
            </p:custDataLst>
          </p:nvPr>
        </p:nvSpPr>
        <p:spPr>
          <a:xfrm>
            <a:off x="9551035"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54" name="椭圆 153"/>
          <p:cNvSpPr/>
          <p:nvPr>
            <p:custDataLst>
              <p:tags r:id="rId10"/>
            </p:custDataLst>
          </p:nvPr>
        </p:nvSpPr>
        <p:spPr>
          <a:xfrm>
            <a:off x="8498840"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55" name="椭圆 154"/>
          <p:cNvSpPr/>
          <p:nvPr>
            <p:custDataLst>
              <p:tags r:id="rId11"/>
            </p:custDataLst>
          </p:nvPr>
        </p:nvSpPr>
        <p:spPr>
          <a:xfrm>
            <a:off x="8709025"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56" name="椭圆 155"/>
          <p:cNvSpPr/>
          <p:nvPr>
            <p:custDataLst>
              <p:tags r:id="rId12"/>
            </p:custDataLst>
          </p:nvPr>
        </p:nvSpPr>
        <p:spPr>
          <a:xfrm>
            <a:off x="8919845"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57" name="椭圆 156"/>
          <p:cNvSpPr/>
          <p:nvPr>
            <p:custDataLst>
              <p:tags r:id="rId13"/>
            </p:custDataLst>
          </p:nvPr>
        </p:nvSpPr>
        <p:spPr>
          <a:xfrm>
            <a:off x="9130030"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58" name="椭圆 157"/>
          <p:cNvSpPr/>
          <p:nvPr>
            <p:custDataLst>
              <p:tags r:id="rId14"/>
            </p:custDataLst>
          </p:nvPr>
        </p:nvSpPr>
        <p:spPr>
          <a:xfrm>
            <a:off x="9340850"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59" name="椭圆 158"/>
          <p:cNvSpPr/>
          <p:nvPr>
            <p:custDataLst>
              <p:tags r:id="rId15"/>
            </p:custDataLst>
          </p:nvPr>
        </p:nvSpPr>
        <p:spPr>
          <a:xfrm>
            <a:off x="9551035"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60" name="椭圆 159"/>
          <p:cNvSpPr/>
          <p:nvPr>
            <p:custDataLst>
              <p:tags r:id="rId16"/>
            </p:custDataLst>
          </p:nvPr>
        </p:nvSpPr>
        <p:spPr>
          <a:xfrm>
            <a:off x="8498840"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61" name="椭圆 160"/>
          <p:cNvSpPr/>
          <p:nvPr>
            <p:custDataLst>
              <p:tags r:id="rId17"/>
            </p:custDataLst>
          </p:nvPr>
        </p:nvSpPr>
        <p:spPr>
          <a:xfrm>
            <a:off x="8709025"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62" name="椭圆 161"/>
          <p:cNvSpPr/>
          <p:nvPr>
            <p:custDataLst>
              <p:tags r:id="rId18"/>
            </p:custDataLst>
          </p:nvPr>
        </p:nvSpPr>
        <p:spPr>
          <a:xfrm>
            <a:off x="8919845"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63" name="椭圆 162"/>
          <p:cNvSpPr/>
          <p:nvPr>
            <p:custDataLst>
              <p:tags r:id="rId19"/>
            </p:custDataLst>
          </p:nvPr>
        </p:nvSpPr>
        <p:spPr>
          <a:xfrm>
            <a:off x="9130030"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64" name="椭圆 163"/>
          <p:cNvSpPr/>
          <p:nvPr>
            <p:custDataLst>
              <p:tags r:id="rId20"/>
            </p:custDataLst>
          </p:nvPr>
        </p:nvSpPr>
        <p:spPr>
          <a:xfrm>
            <a:off x="9340850"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65" name="椭圆 164"/>
          <p:cNvSpPr/>
          <p:nvPr>
            <p:custDataLst>
              <p:tags r:id="rId21"/>
            </p:custDataLst>
          </p:nvPr>
        </p:nvSpPr>
        <p:spPr>
          <a:xfrm>
            <a:off x="9551035"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66" name="椭圆 165"/>
          <p:cNvSpPr/>
          <p:nvPr>
            <p:custDataLst>
              <p:tags r:id="rId22"/>
            </p:custDataLst>
          </p:nvPr>
        </p:nvSpPr>
        <p:spPr>
          <a:xfrm>
            <a:off x="8498840"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67" name="椭圆 166"/>
          <p:cNvSpPr/>
          <p:nvPr>
            <p:custDataLst>
              <p:tags r:id="rId23"/>
            </p:custDataLst>
          </p:nvPr>
        </p:nvSpPr>
        <p:spPr>
          <a:xfrm>
            <a:off x="8709025"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68" name="椭圆 167"/>
          <p:cNvSpPr/>
          <p:nvPr>
            <p:custDataLst>
              <p:tags r:id="rId24"/>
            </p:custDataLst>
          </p:nvPr>
        </p:nvSpPr>
        <p:spPr>
          <a:xfrm>
            <a:off x="8919845"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69" name="椭圆 168"/>
          <p:cNvSpPr/>
          <p:nvPr>
            <p:custDataLst>
              <p:tags r:id="rId25"/>
            </p:custDataLst>
          </p:nvPr>
        </p:nvSpPr>
        <p:spPr>
          <a:xfrm>
            <a:off x="9130030"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70" name="椭圆 169"/>
          <p:cNvSpPr/>
          <p:nvPr>
            <p:custDataLst>
              <p:tags r:id="rId26"/>
            </p:custDataLst>
          </p:nvPr>
        </p:nvSpPr>
        <p:spPr>
          <a:xfrm>
            <a:off x="9340850"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71" name="椭圆 170"/>
          <p:cNvSpPr/>
          <p:nvPr>
            <p:custDataLst>
              <p:tags r:id="rId27"/>
            </p:custDataLst>
          </p:nvPr>
        </p:nvSpPr>
        <p:spPr>
          <a:xfrm>
            <a:off x="9551035"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72" name="椭圆 171"/>
          <p:cNvSpPr/>
          <p:nvPr>
            <p:custDataLst>
              <p:tags r:id="rId28"/>
            </p:custDataLst>
          </p:nvPr>
        </p:nvSpPr>
        <p:spPr>
          <a:xfrm>
            <a:off x="8498840"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73" name="椭圆 172"/>
          <p:cNvSpPr/>
          <p:nvPr>
            <p:custDataLst>
              <p:tags r:id="rId29"/>
            </p:custDataLst>
          </p:nvPr>
        </p:nvSpPr>
        <p:spPr>
          <a:xfrm>
            <a:off x="8709025"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74" name="椭圆 173"/>
          <p:cNvSpPr/>
          <p:nvPr>
            <p:custDataLst>
              <p:tags r:id="rId30"/>
            </p:custDataLst>
          </p:nvPr>
        </p:nvSpPr>
        <p:spPr>
          <a:xfrm>
            <a:off x="8919845"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75" name="椭圆 174"/>
          <p:cNvSpPr/>
          <p:nvPr>
            <p:custDataLst>
              <p:tags r:id="rId31"/>
            </p:custDataLst>
          </p:nvPr>
        </p:nvSpPr>
        <p:spPr>
          <a:xfrm>
            <a:off x="9130030"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76" name="椭圆 175"/>
          <p:cNvSpPr/>
          <p:nvPr>
            <p:custDataLst>
              <p:tags r:id="rId32"/>
            </p:custDataLst>
          </p:nvPr>
        </p:nvSpPr>
        <p:spPr>
          <a:xfrm>
            <a:off x="9340850"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77" name="椭圆 176"/>
          <p:cNvSpPr/>
          <p:nvPr>
            <p:custDataLst>
              <p:tags r:id="rId33"/>
            </p:custDataLst>
          </p:nvPr>
        </p:nvSpPr>
        <p:spPr>
          <a:xfrm>
            <a:off x="9551035"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78" name="任意多边形: 形状 258"/>
          <p:cNvSpPr/>
          <p:nvPr>
            <p:custDataLst>
              <p:tags r:id="rId34"/>
            </p:custDataLst>
          </p:nvPr>
        </p:nvSpPr>
        <p:spPr>
          <a:xfrm>
            <a:off x="8503285" y="0"/>
            <a:ext cx="90170" cy="50165"/>
          </a:xfrm>
          <a:custGeom>
            <a:avLst/>
            <a:gdLst>
              <a:gd name="connsiteX0" fmla="*/ 2084 w 90432"/>
              <a:gd name="connsiteY0" fmla="*/ 0 h 50248"/>
              <a:gd name="connsiteX1" fmla="*/ 88348 w 90432"/>
              <a:gd name="connsiteY1" fmla="*/ 0 h 50248"/>
              <a:gd name="connsiteX2" fmla="*/ 90432 w 90432"/>
              <a:gd name="connsiteY2" fmla="*/ 5032 h 50248"/>
              <a:gd name="connsiteX3" fmla="*/ 45216 w 90432"/>
              <a:gd name="connsiteY3" fmla="*/ 50248 h 50248"/>
              <a:gd name="connsiteX4" fmla="*/ 0 w 90432"/>
              <a:gd name="connsiteY4" fmla="*/ 5032 h 5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2" h="50248">
                <a:moveTo>
                  <a:pt x="2084" y="0"/>
                </a:moveTo>
                <a:lnTo>
                  <a:pt x="88348" y="0"/>
                </a:lnTo>
                <a:lnTo>
                  <a:pt x="90432" y="5032"/>
                </a:lnTo>
                <a:cubicBezTo>
                  <a:pt x="90432" y="30004"/>
                  <a:pt x="70188" y="50248"/>
                  <a:pt x="45216" y="50248"/>
                </a:cubicBezTo>
                <a:cubicBezTo>
                  <a:pt x="20244" y="50248"/>
                  <a:pt x="0" y="30004"/>
                  <a:pt x="0" y="5032"/>
                </a:cubicBezTo>
                <a:close/>
              </a:path>
            </a:pathLst>
          </a:cu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a:cs typeface="微软雅黑" panose="020B0503020204020204" charset="-122"/>
            </a:endParaRPr>
          </a:p>
        </p:txBody>
      </p:sp>
      <p:sp>
        <p:nvSpPr>
          <p:cNvPr id="179" name="任意多边形: 形状 259"/>
          <p:cNvSpPr/>
          <p:nvPr>
            <p:custDataLst>
              <p:tags r:id="rId35"/>
            </p:custDataLst>
          </p:nvPr>
        </p:nvSpPr>
        <p:spPr>
          <a:xfrm>
            <a:off x="8713470" y="0"/>
            <a:ext cx="90170" cy="50165"/>
          </a:xfrm>
          <a:custGeom>
            <a:avLst/>
            <a:gdLst>
              <a:gd name="connsiteX0" fmla="*/ 2084 w 90432"/>
              <a:gd name="connsiteY0" fmla="*/ 0 h 50248"/>
              <a:gd name="connsiteX1" fmla="*/ 88348 w 90432"/>
              <a:gd name="connsiteY1" fmla="*/ 0 h 50248"/>
              <a:gd name="connsiteX2" fmla="*/ 90432 w 90432"/>
              <a:gd name="connsiteY2" fmla="*/ 5032 h 50248"/>
              <a:gd name="connsiteX3" fmla="*/ 45216 w 90432"/>
              <a:gd name="connsiteY3" fmla="*/ 50248 h 50248"/>
              <a:gd name="connsiteX4" fmla="*/ 0 w 90432"/>
              <a:gd name="connsiteY4" fmla="*/ 5032 h 5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2" h="50248">
                <a:moveTo>
                  <a:pt x="2084" y="0"/>
                </a:moveTo>
                <a:lnTo>
                  <a:pt x="88348" y="0"/>
                </a:lnTo>
                <a:lnTo>
                  <a:pt x="90432" y="5032"/>
                </a:lnTo>
                <a:cubicBezTo>
                  <a:pt x="90432" y="30004"/>
                  <a:pt x="70188" y="50248"/>
                  <a:pt x="45216" y="50248"/>
                </a:cubicBezTo>
                <a:cubicBezTo>
                  <a:pt x="20244" y="50248"/>
                  <a:pt x="0" y="30004"/>
                  <a:pt x="0" y="5032"/>
                </a:cubicBezTo>
                <a:close/>
              </a:path>
            </a:pathLst>
          </a:cu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a:cs typeface="微软雅黑" panose="020B0503020204020204" charset="-122"/>
            </a:endParaRPr>
          </a:p>
        </p:txBody>
      </p:sp>
      <p:sp>
        <p:nvSpPr>
          <p:cNvPr id="180" name="任意多边形: 形状 265"/>
          <p:cNvSpPr/>
          <p:nvPr>
            <p:custDataLst>
              <p:tags r:id="rId36"/>
            </p:custDataLst>
          </p:nvPr>
        </p:nvSpPr>
        <p:spPr>
          <a:xfrm>
            <a:off x="8924290" y="0"/>
            <a:ext cx="90170" cy="50165"/>
          </a:xfrm>
          <a:custGeom>
            <a:avLst/>
            <a:gdLst>
              <a:gd name="connsiteX0" fmla="*/ 2084 w 90432"/>
              <a:gd name="connsiteY0" fmla="*/ 0 h 50248"/>
              <a:gd name="connsiteX1" fmla="*/ 88348 w 90432"/>
              <a:gd name="connsiteY1" fmla="*/ 0 h 50248"/>
              <a:gd name="connsiteX2" fmla="*/ 90432 w 90432"/>
              <a:gd name="connsiteY2" fmla="*/ 5032 h 50248"/>
              <a:gd name="connsiteX3" fmla="*/ 45216 w 90432"/>
              <a:gd name="connsiteY3" fmla="*/ 50248 h 50248"/>
              <a:gd name="connsiteX4" fmla="*/ 0 w 90432"/>
              <a:gd name="connsiteY4" fmla="*/ 5032 h 5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2" h="50248">
                <a:moveTo>
                  <a:pt x="2084" y="0"/>
                </a:moveTo>
                <a:lnTo>
                  <a:pt x="88348" y="0"/>
                </a:lnTo>
                <a:lnTo>
                  <a:pt x="90432" y="5032"/>
                </a:lnTo>
                <a:cubicBezTo>
                  <a:pt x="90432" y="30004"/>
                  <a:pt x="70188" y="50248"/>
                  <a:pt x="45216" y="50248"/>
                </a:cubicBezTo>
                <a:cubicBezTo>
                  <a:pt x="20244" y="50248"/>
                  <a:pt x="0" y="30004"/>
                  <a:pt x="0" y="5032"/>
                </a:cubicBezTo>
                <a:close/>
              </a:path>
            </a:pathLst>
          </a:cu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a:cs typeface="微软雅黑" panose="020B0503020204020204" charset="-122"/>
            </a:endParaRPr>
          </a:p>
        </p:txBody>
      </p:sp>
      <p:sp>
        <p:nvSpPr>
          <p:cNvPr id="181" name="任意多边形: 形状 268"/>
          <p:cNvSpPr/>
          <p:nvPr>
            <p:custDataLst>
              <p:tags r:id="rId37"/>
            </p:custDataLst>
          </p:nvPr>
        </p:nvSpPr>
        <p:spPr>
          <a:xfrm>
            <a:off x="9134475" y="0"/>
            <a:ext cx="90170" cy="50165"/>
          </a:xfrm>
          <a:custGeom>
            <a:avLst/>
            <a:gdLst>
              <a:gd name="connsiteX0" fmla="*/ 2084 w 90432"/>
              <a:gd name="connsiteY0" fmla="*/ 0 h 50248"/>
              <a:gd name="connsiteX1" fmla="*/ 88348 w 90432"/>
              <a:gd name="connsiteY1" fmla="*/ 0 h 50248"/>
              <a:gd name="connsiteX2" fmla="*/ 90432 w 90432"/>
              <a:gd name="connsiteY2" fmla="*/ 5032 h 50248"/>
              <a:gd name="connsiteX3" fmla="*/ 45216 w 90432"/>
              <a:gd name="connsiteY3" fmla="*/ 50248 h 50248"/>
              <a:gd name="connsiteX4" fmla="*/ 0 w 90432"/>
              <a:gd name="connsiteY4" fmla="*/ 5032 h 5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2" h="50248">
                <a:moveTo>
                  <a:pt x="2084" y="0"/>
                </a:moveTo>
                <a:lnTo>
                  <a:pt x="88348" y="0"/>
                </a:lnTo>
                <a:lnTo>
                  <a:pt x="90432" y="5032"/>
                </a:lnTo>
                <a:cubicBezTo>
                  <a:pt x="90432" y="30004"/>
                  <a:pt x="70188" y="50248"/>
                  <a:pt x="45216" y="50248"/>
                </a:cubicBezTo>
                <a:cubicBezTo>
                  <a:pt x="20244" y="50248"/>
                  <a:pt x="0" y="30004"/>
                  <a:pt x="0" y="5032"/>
                </a:cubicBezTo>
                <a:close/>
              </a:path>
            </a:pathLst>
          </a:cu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a:cs typeface="微软雅黑" panose="020B0503020204020204" charset="-122"/>
            </a:endParaRPr>
          </a:p>
        </p:txBody>
      </p:sp>
      <p:sp>
        <p:nvSpPr>
          <p:cNvPr id="182" name="任意多边形: 形状 273"/>
          <p:cNvSpPr/>
          <p:nvPr>
            <p:custDataLst>
              <p:tags r:id="rId38"/>
            </p:custDataLst>
          </p:nvPr>
        </p:nvSpPr>
        <p:spPr>
          <a:xfrm>
            <a:off x="9345295" y="0"/>
            <a:ext cx="90170" cy="50165"/>
          </a:xfrm>
          <a:custGeom>
            <a:avLst/>
            <a:gdLst>
              <a:gd name="connsiteX0" fmla="*/ 2084 w 90432"/>
              <a:gd name="connsiteY0" fmla="*/ 0 h 50248"/>
              <a:gd name="connsiteX1" fmla="*/ 88348 w 90432"/>
              <a:gd name="connsiteY1" fmla="*/ 0 h 50248"/>
              <a:gd name="connsiteX2" fmla="*/ 90432 w 90432"/>
              <a:gd name="connsiteY2" fmla="*/ 5032 h 50248"/>
              <a:gd name="connsiteX3" fmla="*/ 45216 w 90432"/>
              <a:gd name="connsiteY3" fmla="*/ 50248 h 50248"/>
              <a:gd name="connsiteX4" fmla="*/ 0 w 90432"/>
              <a:gd name="connsiteY4" fmla="*/ 5032 h 5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2" h="50248">
                <a:moveTo>
                  <a:pt x="2084" y="0"/>
                </a:moveTo>
                <a:lnTo>
                  <a:pt x="88348" y="0"/>
                </a:lnTo>
                <a:lnTo>
                  <a:pt x="90432" y="5032"/>
                </a:lnTo>
                <a:cubicBezTo>
                  <a:pt x="90432" y="30004"/>
                  <a:pt x="70188" y="50248"/>
                  <a:pt x="45216" y="50248"/>
                </a:cubicBezTo>
                <a:cubicBezTo>
                  <a:pt x="20244" y="50248"/>
                  <a:pt x="0" y="30004"/>
                  <a:pt x="0" y="5032"/>
                </a:cubicBezTo>
                <a:close/>
              </a:path>
            </a:pathLst>
          </a:cu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a:cs typeface="微软雅黑" panose="020B0503020204020204" charset="-122"/>
            </a:endParaRPr>
          </a:p>
        </p:txBody>
      </p:sp>
      <p:sp>
        <p:nvSpPr>
          <p:cNvPr id="183" name="任意多边形: 形状 274"/>
          <p:cNvSpPr/>
          <p:nvPr>
            <p:custDataLst>
              <p:tags r:id="rId39"/>
            </p:custDataLst>
          </p:nvPr>
        </p:nvSpPr>
        <p:spPr>
          <a:xfrm>
            <a:off x="9555480" y="0"/>
            <a:ext cx="90170" cy="50165"/>
          </a:xfrm>
          <a:custGeom>
            <a:avLst/>
            <a:gdLst>
              <a:gd name="connsiteX0" fmla="*/ 2084 w 90432"/>
              <a:gd name="connsiteY0" fmla="*/ 0 h 50248"/>
              <a:gd name="connsiteX1" fmla="*/ 88348 w 90432"/>
              <a:gd name="connsiteY1" fmla="*/ 0 h 50248"/>
              <a:gd name="connsiteX2" fmla="*/ 90432 w 90432"/>
              <a:gd name="connsiteY2" fmla="*/ 5032 h 50248"/>
              <a:gd name="connsiteX3" fmla="*/ 45216 w 90432"/>
              <a:gd name="connsiteY3" fmla="*/ 50248 h 50248"/>
              <a:gd name="connsiteX4" fmla="*/ 0 w 90432"/>
              <a:gd name="connsiteY4" fmla="*/ 5032 h 5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2" h="50248">
                <a:moveTo>
                  <a:pt x="2084" y="0"/>
                </a:moveTo>
                <a:lnTo>
                  <a:pt x="88348" y="0"/>
                </a:lnTo>
                <a:lnTo>
                  <a:pt x="90432" y="5032"/>
                </a:lnTo>
                <a:cubicBezTo>
                  <a:pt x="90432" y="30004"/>
                  <a:pt x="70188" y="50248"/>
                  <a:pt x="45216" y="50248"/>
                </a:cubicBezTo>
                <a:cubicBezTo>
                  <a:pt x="20244" y="50248"/>
                  <a:pt x="0" y="30004"/>
                  <a:pt x="0" y="5032"/>
                </a:cubicBezTo>
                <a:close/>
              </a:path>
            </a:pathLst>
          </a:cu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a:cs typeface="微软雅黑" panose="020B0503020204020204" charset="-122"/>
            </a:endParaRPr>
          </a:p>
        </p:txBody>
      </p:sp>
      <p:sp>
        <p:nvSpPr>
          <p:cNvPr id="184" name="椭圆 183"/>
          <p:cNvSpPr/>
          <p:nvPr>
            <p:custDataLst>
              <p:tags r:id="rId40"/>
            </p:custDataLst>
          </p:nvPr>
        </p:nvSpPr>
        <p:spPr>
          <a:xfrm>
            <a:off x="8503285"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85" name="椭圆 184"/>
          <p:cNvSpPr/>
          <p:nvPr>
            <p:custDataLst>
              <p:tags r:id="rId41"/>
            </p:custDataLst>
          </p:nvPr>
        </p:nvSpPr>
        <p:spPr>
          <a:xfrm>
            <a:off x="8713470"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86" name="椭圆 185"/>
          <p:cNvSpPr/>
          <p:nvPr>
            <p:custDataLst>
              <p:tags r:id="rId42"/>
            </p:custDataLst>
          </p:nvPr>
        </p:nvSpPr>
        <p:spPr>
          <a:xfrm>
            <a:off x="8924290"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87" name="椭圆 186"/>
          <p:cNvSpPr/>
          <p:nvPr>
            <p:custDataLst>
              <p:tags r:id="rId43"/>
            </p:custDataLst>
          </p:nvPr>
        </p:nvSpPr>
        <p:spPr>
          <a:xfrm>
            <a:off x="9134475"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88" name="椭圆 187"/>
          <p:cNvSpPr/>
          <p:nvPr>
            <p:custDataLst>
              <p:tags r:id="rId44"/>
            </p:custDataLst>
          </p:nvPr>
        </p:nvSpPr>
        <p:spPr>
          <a:xfrm>
            <a:off x="9345295"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89" name="椭圆 188"/>
          <p:cNvSpPr/>
          <p:nvPr>
            <p:custDataLst>
              <p:tags r:id="rId45"/>
            </p:custDataLst>
          </p:nvPr>
        </p:nvSpPr>
        <p:spPr>
          <a:xfrm>
            <a:off x="9555480"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91" name="椭圆 190"/>
          <p:cNvSpPr/>
          <p:nvPr>
            <p:custDataLst>
              <p:tags r:id="rId46"/>
            </p:custDataLst>
          </p:nvPr>
        </p:nvSpPr>
        <p:spPr>
          <a:xfrm rot="5400000">
            <a:off x="1512570" y="607187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92" name="椭圆 191"/>
          <p:cNvSpPr/>
          <p:nvPr>
            <p:custDataLst>
              <p:tags r:id="rId47"/>
            </p:custDataLst>
          </p:nvPr>
        </p:nvSpPr>
        <p:spPr>
          <a:xfrm rot="5400000">
            <a:off x="1512570" y="628205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93" name="椭圆 192"/>
          <p:cNvSpPr/>
          <p:nvPr>
            <p:custDataLst>
              <p:tags r:id="rId48"/>
            </p:custDataLst>
          </p:nvPr>
        </p:nvSpPr>
        <p:spPr>
          <a:xfrm rot="5400000">
            <a:off x="1512570" y="649287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98" name="椭圆 197"/>
          <p:cNvSpPr/>
          <p:nvPr>
            <p:custDataLst>
              <p:tags r:id="rId49"/>
            </p:custDataLst>
          </p:nvPr>
        </p:nvSpPr>
        <p:spPr>
          <a:xfrm rot="5400000">
            <a:off x="1512570" y="670369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199" name="椭圆 198"/>
          <p:cNvSpPr/>
          <p:nvPr>
            <p:custDataLst>
              <p:tags r:id="rId50"/>
            </p:custDataLst>
          </p:nvPr>
        </p:nvSpPr>
        <p:spPr>
          <a:xfrm rot="5400000">
            <a:off x="1328420" y="607187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04" name="椭圆 203"/>
          <p:cNvSpPr/>
          <p:nvPr>
            <p:custDataLst>
              <p:tags r:id="rId51"/>
            </p:custDataLst>
          </p:nvPr>
        </p:nvSpPr>
        <p:spPr>
          <a:xfrm rot="5400000">
            <a:off x="1328420" y="628205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05" name="椭圆 204"/>
          <p:cNvSpPr/>
          <p:nvPr>
            <p:custDataLst>
              <p:tags r:id="rId52"/>
            </p:custDataLst>
          </p:nvPr>
        </p:nvSpPr>
        <p:spPr>
          <a:xfrm rot="5400000">
            <a:off x="1328420" y="649287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10" name="椭圆 209"/>
          <p:cNvSpPr/>
          <p:nvPr>
            <p:custDataLst>
              <p:tags r:id="rId53"/>
            </p:custDataLst>
          </p:nvPr>
        </p:nvSpPr>
        <p:spPr>
          <a:xfrm rot="5400000">
            <a:off x="1328420" y="670369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11" name="椭圆 210"/>
          <p:cNvSpPr/>
          <p:nvPr>
            <p:custDataLst>
              <p:tags r:id="rId54"/>
            </p:custDataLst>
          </p:nvPr>
        </p:nvSpPr>
        <p:spPr>
          <a:xfrm rot="5400000">
            <a:off x="1144905" y="607187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16" name="椭圆 215"/>
          <p:cNvSpPr/>
          <p:nvPr>
            <p:custDataLst>
              <p:tags r:id="rId55"/>
            </p:custDataLst>
          </p:nvPr>
        </p:nvSpPr>
        <p:spPr>
          <a:xfrm rot="5400000">
            <a:off x="1144905" y="628205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17" name="椭圆 216"/>
          <p:cNvSpPr/>
          <p:nvPr>
            <p:custDataLst>
              <p:tags r:id="rId56"/>
            </p:custDataLst>
          </p:nvPr>
        </p:nvSpPr>
        <p:spPr>
          <a:xfrm rot="5400000">
            <a:off x="1144905" y="649287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22" name="椭圆 221"/>
          <p:cNvSpPr/>
          <p:nvPr>
            <p:custDataLst>
              <p:tags r:id="rId57"/>
            </p:custDataLst>
          </p:nvPr>
        </p:nvSpPr>
        <p:spPr>
          <a:xfrm rot="5400000">
            <a:off x="1144905" y="670369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23" name="椭圆 222"/>
          <p:cNvSpPr/>
          <p:nvPr>
            <p:custDataLst>
              <p:tags r:id="rId58"/>
            </p:custDataLst>
          </p:nvPr>
        </p:nvSpPr>
        <p:spPr>
          <a:xfrm rot="5400000">
            <a:off x="960755" y="607187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24" name="椭圆 223"/>
          <p:cNvSpPr/>
          <p:nvPr>
            <p:custDataLst>
              <p:tags r:id="rId59"/>
            </p:custDataLst>
          </p:nvPr>
        </p:nvSpPr>
        <p:spPr>
          <a:xfrm rot="5400000">
            <a:off x="960755" y="628205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25" name="椭圆 224"/>
          <p:cNvSpPr/>
          <p:nvPr>
            <p:custDataLst>
              <p:tags r:id="rId60"/>
            </p:custDataLst>
          </p:nvPr>
        </p:nvSpPr>
        <p:spPr>
          <a:xfrm rot="5400000">
            <a:off x="960755" y="649287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26" name="椭圆 225"/>
          <p:cNvSpPr/>
          <p:nvPr>
            <p:custDataLst>
              <p:tags r:id="rId61"/>
            </p:custDataLst>
          </p:nvPr>
        </p:nvSpPr>
        <p:spPr>
          <a:xfrm rot="5400000">
            <a:off x="960755" y="670369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27" name="椭圆 226"/>
          <p:cNvSpPr/>
          <p:nvPr>
            <p:custDataLst>
              <p:tags r:id="rId62"/>
            </p:custDataLst>
          </p:nvPr>
        </p:nvSpPr>
        <p:spPr>
          <a:xfrm rot="5400000">
            <a:off x="777240" y="607187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28" name="椭圆 227"/>
          <p:cNvSpPr/>
          <p:nvPr>
            <p:custDataLst>
              <p:tags r:id="rId63"/>
            </p:custDataLst>
          </p:nvPr>
        </p:nvSpPr>
        <p:spPr>
          <a:xfrm rot="5400000">
            <a:off x="777240" y="628205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33" name="椭圆 232"/>
          <p:cNvSpPr/>
          <p:nvPr>
            <p:custDataLst>
              <p:tags r:id="rId64"/>
            </p:custDataLst>
          </p:nvPr>
        </p:nvSpPr>
        <p:spPr>
          <a:xfrm rot="5400000">
            <a:off x="777240" y="649287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34" name="椭圆 233"/>
          <p:cNvSpPr/>
          <p:nvPr>
            <p:custDataLst>
              <p:tags r:id="rId65"/>
            </p:custDataLst>
          </p:nvPr>
        </p:nvSpPr>
        <p:spPr>
          <a:xfrm rot="5400000">
            <a:off x="777240" y="670369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39" name="椭圆 238"/>
          <p:cNvSpPr/>
          <p:nvPr>
            <p:custDataLst>
              <p:tags r:id="rId66"/>
            </p:custDataLst>
          </p:nvPr>
        </p:nvSpPr>
        <p:spPr>
          <a:xfrm rot="5400000">
            <a:off x="2422525" y="607631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40" name="椭圆 239"/>
          <p:cNvSpPr/>
          <p:nvPr>
            <p:custDataLst>
              <p:tags r:id="rId67"/>
            </p:custDataLst>
          </p:nvPr>
        </p:nvSpPr>
        <p:spPr>
          <a:xfrm rot="5400000">
            <a:off x="2422525" y="628713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45" name="椭圆 244"/>
          <p:cNvSpPr/>
          <p:nvPr>
            <p:custDataLst>
              <p:tags r:id="rId68"/>
            </p:custDataLst>
          </p:nvPr>
        </p:nvSpPr>
        <p:spPr>
          <a:xfrm rot="5400000">
            <a:off x="2422525" y="649732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46" name="椭圆 245"/>
          <p:cNvSpPr/>
          <p:nvPr>
            <p:custDataLst>
              <p:tags r:id="rId69"/>
            </p:custDataLst>
          </p:nvPr>
        </p:nvSpPr>
        <p:spPr>
          <a:xfrm rot="5400000">
            <a:off x="2422525" y="670814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51" name="椭圆 250"/>
          <p:cNvSpPr/>
          <p:nvPr>
            <p:custDataLst>
              <p:tags r:id="rId70"/>
            </p:custDataLst>
          </p:nvPr>
        </p:nvSpPr>
        <p:spPr>
          <a:xfrm rot="5400000">
            <a:off x="2238375" y="607631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52" name="椭圆 251"/>
          <p:cNvSpPr/>
          <p:nvPr>
            <p:custDataLst>
              <p:tags r:id="rId71"/>
            </p:custDataLst>
          </p:nvPr>
        </p:nvSpPr>
        <p:spPr>
          <a:xfrm rot="5400000">
            <a:off x="2238375" y="628713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57" name="椭圆 256"/>
          <p:cNvSpPr/>
          <p:nvPr>
            <p:custDataLst>
              <p:tags r:id="rId72"/>
            </p:custDataLst>
          </p:nvPr>
        </p:nvSpPr>
        <p:spPr>
          <a:xfrm rot="5400000">
            <a:off x="2238375" y="649732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58" name="椭圆 257"/>
          <p:cNvSpPr/>
          <p:nvPr>
            <p:custDataLst>
              <p:tags r:id="rId73"/>
            </p:custDataLst>
          </p:nvPr>
        </p:nvSpPr>
        <p:spPr>
          <a:xfrm rot="5400000">
            <a:off x="2238375" y="670814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61" name="椭圆 260"/>
          <p:cNvSpPr/>
          <p:nvPr>
            <p:custDataLst>
              <p:tags r:id="rId74"/>
            </p:custDataLst>
          </p:nvPr>
        </p:nvSpPr>
        <p:spPr>
          <a:xfrm rot="5400000">
            <a:off x="2054860" y="607631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62" name="椭圆 261"/>
          <p:cNvSpPr/>
          <p:nvPr>
            <p:custDataLst>
              <p:tags r:id="rId75"/>
            </p:custDataLst>
          </p:nvPr>
        </p:nvSpPr>
        <p:spPr>
          <a:xfrm rot="5400000">
            <a:off x="2054860" y="628713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63" name="椭圆 262"/>
          <p:cNvSpPr/>
          <p:nvPr>
            <p:custDataLst>
              <p:tags r:id="rId76"/>
            </p:custDataLst>
          </p:nvPr>
        </p:nvSpPr>
        <p:spPr>
          <a:xfrm rot="5400000">
            <a:off x="2054860" y="649732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64" name="椭圆 263"/>
          <p:cNvSpPr/>
          <p:nvPr>
            <p:custDataLst>
              <p:tags r:id="rId77"/>
            </p:custDataLst>
          </p:nvPr>
        </p:nvSpPr>
        <p:spPr>
          <a:xfrm rot="5400000">
            <a:off x="2054860" y="670814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65" name="椭圆 264"/>
          <p:cNvSpPr/>
          <p:nvPr>
            <p:custDataLst>
              <p:tags r:id="rId78"/>
            </p:custDataLst>
          </p:nvPr>
        </p:nvSpPr>
        <p:spPr>
          <a:xfrm rot="5400000">
            <a:off x="1870710" y="607631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67" name="椭圆 266"/>
          <p:cNvSpPr/>
          <p:nvPr>
            <p:custDataLst>
              <p:tags r:id="rId79"/>
            </p:custDataLst>
          </p:nvPr>
        </p:nvSpPr>
        <p:spPr>
          <a:xfrm rot="5400000">
            <a:off x="1870710" y="628713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68" name="椭圆 267"/>
          <p:cNvSpPr/>
          <p:nvPr>
            <p:custDataLst>
              <p:tags r:id="rId80"/>
            </p:custDataLst>
          </p:nvPr>
        </p:nvSpPr>
        <p:spPr>
          <a:xfrm rot="5400000">
            <a:off x="1870710" y="649732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70" name="椭圆 269"/>
          <p:cNvSpPr/>
          <p:nvPr>
            <p:custDataLst>
              <p:tags r:id="rId81"/>
            </p:custDataLst>
          </p:nvPr>
        </p:nvSpPr>
        <p:spPr>
          <a:xfrm rot="5400000">
            <a:off x="1870710" y="670814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71" name="椭圆 270"/>
          <p:cNvSpPr/>
          <p:nvPr>
            <p:custDataLst>
              <p:tags r:id="rId82"/>
            </p:custDataLst>
          </p:nvPr>
        </p:nvSpPr>
        <p:spPr>
          <a:xfrm rot="5400000">
            <a:off x="1687195" y="607631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72" name="椭圆 271"/>
          <p:cNvSpPr/>
          <p:nvPr>
            <p:custDataLst>
              <p:tags r:id="rId83"/>
            </p:custDataLst>
          </p:nvPr>
        </p:nvSpPr>
        <p:spPr>
          <a:xfrm rot="5400000">
            <a:off x="1687195" y="628713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73" name="椭圆 272"/>
          <p:cNvSpPr/>
          <p:nvPr>
            <p:custDataLst>
              <p:tags r:id="rId84"/>
            </p:custDataLst>
          </p:nvPr>
        </p:nvSpPr>
        <p:spPr>
          <a:xfrm rot="5400000">
            <a:off x="1687195" y="649732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76" name="椭圆 275"/>
          <p:cNvSpPr/>
          <p:nvPr>
            <p:custDataLst>
              <p:tags r:id="rId85"/>
            </p:custDataLst>
          </p:nvPr>
        </p:nvSpPr>
        <p:spPr>
          <a:xfrm rot="5400000">
            <a:off x="1687195" y="670814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pic>
        <p:nvPicPr>
          <p:cNvPr id="10" name="图片 9" descr="亮着灯的房子&#10;&#10;低可信度描述已自动生成"/>
          <p:cNvPicPr>
            <a:picLocks noChangeAspect="1"/>
          </p:cNvPicPr>
          <p:nvPr>
            <p:custDataLst>
              <p:tags r:id="rId86"/>
            </p:custDataLst>
          </p:nvPr>
        </p:nvPicPr>
        <p:blipFill>
          <a:blip r:embed="rId87">
            <a:extLst>
              <a:ext uri="{28A0092B-C50C-407E-A947-70E740481C1C}">
                <a14:useLocalDpi xmlns:a14="http://schemas.microsoft.com/office/drawing/2010/main" val="0"/>
              </a:ext>
            </a:extLst>
          </a:blip>
          <a:srcRect l="11828" b="24782"/>
          <a:stretch>
            <a:fillRect/>
          </a:stretch>
        </p:blipFill>
        <p:spPr>
          <a:xfrm flipH="1">
            <a:off x="3938872" y="1225475"/>
            <a:ext cx="8253129" cy="5632525"/>
          </a:xfrm>
          <a:custGeom>
            <a:avLst/>
            <a:gdLst>
              <a:gd name="connsiteX0" fmla="*/ 8253129 w 8253129"/>
              <a:gd name="connsiteY0" fmla="*/ 0 h 5632525"/>
              <a:gd name="connsiteX1" fmla="*/ 0 w 8253129"/>
              <a:gd name="connsiteY1" fmla="*/ 0 h 5632525"/>
              <a:gd name="connsiteX2" fmla="*/ 0 w 8253129"/>
              <a:gd name="connsiteY2" fmla="*/ 5632525 h 5632525"/>
              <a:gd name="connsiteX3" fmla="*/ 8253129 w 8253129"/>
              <a:gd name="connsiteY3" fmla="*/ 5632525 h 5632525"/>
            </a:gdLst>
            <a:ahLst/>
            <a:cxnLst>
              <a:cxn ang="0">
                <a:pos x="connsiteX0" y="connsiteY0"/>
              </a:cxn>
              <a:cxn ang="0">
                <a:pos x="connsiteX1" y="connsiteY1"/>
              </a:cxn>
              <a:cxn ang="0">
                <a:pos x="connsiteX2" y="connsiteY2"/>
              </a:cxn>
              <a:cxn ang="0">
                <a:pos x="connsiteX3" y="connsiteY3"/>
              </a:cxn>
            </a:cxnLst>
            <a:rect l="l" t="t" r="r" b="b"/>
            <a:pathLst>
              <a:path w="8253129" h="5632525">
                <a:moveTo>
                  <a:pt x="8253129" y="0"/>
                </a:moveTo>
                <a:lnTo>
                  <a:pt x="0" y="0"/>
                </a:lnTo>
                <a:lnTo>
                  <a:pt x="0" y="5632525"/>
                </a:lnTo>
                <a:lnTo>
                  <a:pt x="8253129" y="5632525"/>
                </a:lnTo>
                <a:close/>
              </a:path>
            </a:pathLst>
          </a:custGeom>
        </p:spPr>
      </p:pic>
      <p:sp>
        <p:nvSpPr>
          <p:cNvPr id="9" name="标题 8"/>
          <p:cNvSpPr txBox="1">
            <a:spLocks noGrp="1"/>
          </p:cNvSpPr>
          <p:nvPr>
            <p:ph type="title" idx="3" hasCustomPrompt="1"/>
            <p:custDataLst>
              <p:tags r:id="rId88"/>
            </p:custDataLst>
          </p:nvPr>
        </p:nvSpPr>
        <p:spPr>
          <a:xfrm>
            <a:off x="1263650" y="1411605"/>
            <a:ext cx="7329805" cy="1946910"/>
          </a:xfrm>
          <a:prstGeom prst="rect">
            <a:avLst/>
          </a:prstGeom>
          <a:noFill/>
        </p:spPr>
        <p:txBody>
          <a:bodyPr vert="horz" wrap="square" rtlCol="0" anchor="b" anchorCtr="0">
            <a:normAutofit/>
          </a:bodyPr>
          <a:lstStyle>
            <a:defPPr>
              <a:defRPr lang="zh-CN"/>
            </a:defPPr>
            <a:lvl1pPr marL="0" marR="0" algn="just" defTabSz="914400" rtl="0" eaLnBrk="1" fontAlgn="auto" latinLnBrk="0" hangingPunct="1">
              <a:lnSpc>
                <a:spcPct val="100000"/>
              </a:lnSpc>
              <a:buClrTx/>
              <a:buSzTx/>
              <a:buFontTx/>
              <a:buNone/>
              <a:defRPr kumimoji="0" lang="zh-CN" altLang="en-US" sz="5400" b="1" i="0" u="none" strike="noStrike" kern="1200" cap="none" spc="400" normalizeH="0" baseline="0" noProof="1" dirty="0">
                <a:gradFill flip="none" rotWithShape="1">
                  <a:gsLst>
                    <a:gs pos="100000">
                      <a:schemeClr val="accent2"/>
                    </a:gs>
                    <a:gs pos="0">
                      <a:schemeClr val="accent1"/>
                    </a:gs>
                  </a:gsLst>
                  <a:lin ang="10200000" scaled="1"/>
                  <a:tileRect/>
                </a:gradFill>
                <a:latin typeface="+mj-lt"/>
                <a:ea typeface="+mj-ea"/>
                <a:cs typeface="微软雅黑" panose="020B0503020204020204" charset="-122"/>
              </a:defRPr>
            </a:lvl1pPr>
          </a:lstStyle>
          <a:p>
            <a:pPr lvl="0" algn="just"/>
            <a:r>
              <a:rPr dirty="0">
                <a:sym typeface="+mn-ea"/>
              </a:rPr>
              <a:t>单击此处编辑标题</a:t>
            </a:r>
            <a:endParaRPr dirty="0">
              <a:sym typeface="+mn-ea"/>
            </a:endParaRPr>
          </a:p>
        </p:txBody>
      </p:sp>
      <p:sp>
        <p:nvSpPr>
          <p:cNvPr id="8" name="副标题"/>
          <p:cNvSpPr txBox="1">
            <a:spLocks noGrp="1"/>
          </p:cNvSpPr>
          <p:nvPr>
            <p:ph type="body" idx="2" hasCustomPrompt="1"/>
            <p:custDataLst>
              <p:tags r:id="rId89"/>
            </p:custDataLst>
          </p:nvPr>
        </p:nvSpPr>
        <p:spPr>
          <a:xfrm>
            <a:off x="1287779" y="3358515"/>
            <a:ext cx="6624949" cy="430887"/>
          </a:xfrm>
          <a:prstGeom prst="rect">
            <a:avLst/>
          </a:prstGeom>
          <a:noFill/>
        </p:spPr>
        <p:txBody>
          <a:bodyPr wrap="square" lIns="91440" tIns="45720" rIns="91440" bIns="45720" rtlCol="0" anchor="t">
            <a:normAutofit/>
          </a:bodyPr>
          <a:lstStyle>
            <a:lvl1pPr marL="0" marR="0" lvl="0" algn="l" defTabSz="914400" rtl="0" eaLnBrk="1" fontAlgn="auto" latinLnBrk="0" hangingPunct="1">
              <a:lnSpc>
                <a:spcPct val="100000"/>
              </a:lnSpc>
              <a:buClrTx/>
              <a:buSzTx/>
              <a:buFontTx/>
              <a:buNone/>
              <a:defRPr kumimoji="0" lang="en-US" altLang="zh-CN" sz="1600" b="0" i="0" u="none" strike="noStrike" kern="1200" cap="none" spc="0" normalizeH="0" baseline="0" noProof="1" dirty="0">
                <a:solidFill>
                  <a:schemeClr val="tx1">
                    <a:lumMod val="50000"/>
                    <a:lumOff val="50000"/>
                  </a:schemeClr>
                </a:solidFill>
                <a:latin typeface="+mj-ea"/>
                <a:ea typeface="+mj-ea"/>
                <a:cs typeface="微软雅黑" panose="020B0503020204020204" charset="-122"/>
                <a:sym typeface="+mn-ea"/>
              </a:defRPr>
            </a:lvl1pPr>
          </a:lstStyle>
          <a:p>
            <a:pPr lvl="0" algn="l">
              <a:buClrTx/>
              <a:buSzTx/>
              <a:buFontTx/>
            </a:pPr>
            <a:r>
              <a:rPr dirty="0" err="1">
                <a:sym typeface="+mn-ea"/>
              </a:rPr>
              <a:t>单击此处编辑母版副标题样式</a:t>
            </a:r>
            <a:endParaRPr dirty="0">
              <a:sym typeface="+mn-ea"/>
            </a:endParaRPr>
          </a:p>
        </p:txBody>
      </p:sp>
      <p:sp>
        <p:nvSpPr>
          <p:cNvPr id="7" name="署名"/>
          <p:cNvSpPr>
            <a:spLocks noGrp="1"/>
          </p:cNvSpPr>
          <p:nvPr>
            <p:ph type="body" idx="1" hasCustomPrompt="1"/>
            <p:custDataLst>
              <p:tags r:id="rId90"/>
            </p:custDataLst>
          </p:nvPr>
        </p:nvSpPr>
        <p:spPr>
          <a:xfrm>
            <a:off x="1328420" y="4029075"/>
            <a:ext cx="2402840" cy="483235"/>
          </a:xfrm>
          <a:prstGeom prst="roundRect">
            <a:avLst>
              <a:gd name="adj" fmla="val 21300"/>
            </a:avLst>
          </a:prstGeom>
          <a:gradFill>
            <a:gsLst>
              <a:gs pos="100000">
                <a:schemeClr val="accent2"/>
              </a:gs>
              <a:gs pos="0">
                <a:schemeClr val="accent1"/>
              </a:gs>
            </a:gsLst>
            <a:lin ang="10800000" scaled="1"/>
          </a:gradFill>
          <a:ln>
            <a:noFill/>
            <a:prstDash val="solid"/>
          </a:ln>
          <a:effectLst>
            <a:outerShdw blurRad="165100" dist="38100" dir="5400000" sx="97000" sy="97000" algn="t" rotWithShape="0">
              <a:schemeClr val="bg2">
                <a:lumMod val="50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rmAutofit/>
          </a:bodyPr>
          <a:lstStyle>
            <a:lvl1pPr marL="0" marR="0" lvl="0" algn="ctr" defTabSz="914400" rtl="0" eaLnBrk="1" fontAlgn="auto" latinLnBrk="0" hangingPunct="1">
              <a:lnSpc>
                <a:spcPct val="100000"/>
              </a:lnSpc>
              <a:buClrTx/>
              <a:buSzTx/>
              <a:buFontTx/>
              <a:buNone/>
              <a:defRPr kumimoji="0" lang="zh-CN" altLang="en-US" sz="1800" b="0" i="0" u="none" strike="noStrike" kern="1200" cap="none" spc="0" normalizeH="0" baseline="0" noProof="1">
                <a:solidFill>
                  <a:srgbClr val="FFFFFF"/>
                </a:solidFill>
                <a:latin typeface="+mn-lt"/>
                <a:ea typeface="+mn-ea"/>
                <a:cs typeface="微软雅黑" panose="020B0503020204020204" charset="-122"/>
                <a:sym typeface="+mn-ea"/>
              </a:defRPr>
            </a:lvl1pPr>
          </a:lstStyle>
          <a:p>
            <a:pPr lvl="0" algn="ctr">
              <a:buClrTx/>
              <a:buSzTx/>
              <a:buFontTx/>
            </a:pPr>
            <a:r>
              <a:rPr dirty="0">
                <a:sym typeface="+mn-ea"/>
              </a:rPr>
              <a:t>单击此处编辑文本</a:t>
            </a:r>
            <a:endParaRPr dirty="0">
              <a:sym typeface="+mn-ea"/>
            </a:endParaRPr>
          </a:p>
        </p:txBody>
      </p:sp>
      <p:sp>
        <p:nvSpPr>
          <p:cNvPr id="4" name="日期占位符 3"/>
          <p:cNvSpPr>
            <a:spLocks noGrp="1"/>
          </p:cNvSpPr>
          <p:nvPr>
            <p:ph type="dt" sz="half" idx="10"/>
            <p:custDataLst>
              <p:tags r:id="rId91"/>
            </p:custDataLst>
          </p:nvPr>
        </p:nvSpPr>
        <p:spPr>
          <a:xfrm>
            <a:off x="612000" y="6314400"/>
            <a:ext cx="2700000" cy="316800"/>
          </a:xfrm>
        </p:spPr>
        <p:txBody>
          <a:bodyPr>
            <a:normAutofit/>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2"/>
            </p:custDataLst>
          </p:nvPr>
        </p:nvSpPr>
        <p:spPr>
          <a:xfrm>
            <a:off x="4116000" y="6314400"/>
            <a:ext cx="3960000" cy="316800"/>
          </a:xfrm>
        </p:spPr>
        <p:txBody>
          <a:bodyPr>
            <a:normAutofit/>
          </a:bodyPr>
          <a:lstStyle/>
          <a:p>
            <a:endParaRPr lang="zh-CN" altLang="en-US" dirty="0"/>
          </a:p>
        </p:txBody>
      </p:sp>
      <p:sp>
        <p:nvSpPr>
          <p:cNvPr id="6" name="灯片编号占位符 5"/>
          <p:cNvSpPr>
            <a:spLocks noGrp="1"/>
          </p:cNvSpPr>
          <p:nvPr>
            <p:ph type="sldNum" sz="quarter" idx="12"/>
            <p:custDataLst>
              <p:tags r:id="rId93"/>
            </p:custDataLst>
          </p:nvPr>
        </p:nvSpPr>
        <p:spPr>
          <a:xfrm>
            <a:off x="8877600" y="6314400"/>
            <a:ext cx="2700000" cy="316800"/>
          </a:xfrm>
        </p:spPr>
        <p:txBody>
          <a:bodyPr>
            <a:normAutofit/>
          </a:bodyPr>
          <a:lstStyle/>
          <a:p>
            <a:fld id="{49AE70B2-8BF9-45C0-BB95-33D1B9D3A854}" type="slidenum">
              <a:rPr lang="zh-CN" altLang="en-US" smtClean="0"/>
            </a:fld>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8" name="正文"/>
          <p:cNvSpPr txBox="1">
            <a:spLocks noGrp="1"/>
          </p:cNvSpPr>
          <p:nvPr>
            <p:ph idx="45"/>
            <p:custDataLst>
              <p:tags r:id="rId2"/>
            </p:custDataLst>
          </p:nvPr>
        </p:nvSpPr>
        <p:spPr>
          <a:xfrm>
            <a:off x="608400" y="1490400"/>
            <a:ext cx="10969200" cy="47592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l">
              <a:buClrTx/>
              <a:buSzTx/>
            </a:pPr>
            <a:r>
              <a:rPr dirty="0">
                <a:sym typeface="+mn-ea"/>
              </a:rPr>
              <a:t>单击此处编辑母版文本样式</a:t>
            </a:r>
            <a:endParaRPr dirty="0">
              <a:sym typeface="+mn-ea"/>
            </a:endParaRPr>
          </a:p>
          <a:p>
            <a:pPr lvl="1" algn="l">
              <a:buClrTx/>
              <a:buSzTx/>
            </a:pPr>
            <a:r>
              <a:rPr dirty="0">
                <a:sym typeface="+mn-ea"/>
              </a:rPr>
              <a:t>第二级</a:t>
            </a:r>
            <a:endParaRPr dirty="0">
              <a:sym typeface="+mn-ea"/>
            </a:endParaRPr>
          </a:p>
          <a:p>
            <a:pPr lvl="2" algn="l">
              <a:buClrTx/>
              <a:buSzTx/>
            </a:pPr>
            <a:r>
              <a:rPr dirty="0">
                <a:sym typeface="+mn-ea"/>
              </a:rPr>
              <a:t>第三级</a:t>
            </a:r>
            <a:endParaRPr dirty="0">
              <a:sym typeface="+mn-ea"/>
            </a:endParaRPr>
          </a:p>
          <a:p>
            <a:pPr lvl="3" algn="l">
              <a:buClrTx/>
              <a:buSzTx/>
            </a:pPr>
            <a:r>
              <a:rPr dirty="0">
                <a:sym typeface="+mn-ea"/>
              </a:rPr>
              <a:t>第四级</a:t>
            </a:r>
            <a:endParaRPr dirty="0">
              <a:sym typeface="+mn-ea"/>
            </a:endParaRPr>
          </a:p>
          <a:p>
            <a:pPr lvl="4" algn="l">
              <a:buClrTx/>
              <a:buSzTx/>
            </a:pPr>
            <a:r>
              <a:rPr dirty="0">
                <a:sym typeface="+mn-ea"/>
              </a:rPr>
              <a:t>第五级</a:t>
            </a:r>
            <a:endParaRPr dirty="0">
              <a:sym typeface="+mn-ea"/>
            </a:endParaRP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
        <p:nvSpPr>
          <p:cNvPr id="2" name="标题 1"/>
          <p:cNvSpPr>
            <a:spLocks noGrp="1"/>
          </p:cNvSpPr>
          <p:nvPr>
            <p:ph type="title"/>
            <p:custDataLst>
              <p:tags r:id="rId6"/>
            </p:custDataLst>
          </p:nvPr>
        </p:nvSpPr>
        <p:spPr/>
        <p:txBody>
          <a:bodyPr/>
          <a:lstStyle/>
          <a:p>
            <a:r>
              <a:rPr lang="zh-CN" altLang="en-US" dirty="0"/>
              <a:t>单击此处编辑母版标题样式</a:t>
            </a:r>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8" name="任意多边形: 形状 6"/>
          <p:cNvSpPr/>
          <p:nvPr>
            <p:custDataLst>
              <p:tags r:id="rId2"/>
            </p:custDataLst>
          </p:nvPr>
        </p:nvSpPr>
        <p:spPr>
          <a:xfrm>
            <a:off x="0" y="0"/>
            <a:ext cx="6992472" cy="6858000"/>
          </a:xfrm>
          <a:custGeom>
            <a:avLst/>
            <a:gdLst>
              <a:gd name="connsiteX0" fmla="*/ 0 w 6992472"/>
              <a:gd name="connsiteY0" fmla="*/ 0 h 6858000"/>
              <a:gd name="connsiteX1" fmla="*/ 5880084 w 6992472"/>
              <a:gd name="connsiteY1" fmla="*/ 0 h 6858000"/>
              <a:gd name="connsiteX2" fmla="*/ 5881147 w 6992472"/>
              <a:gd name="connsiteY2" fmla="*/ 1353 h 6858000"/>
              <a:gd name="connsiteX3" fmla="*/ 6992472 w 6992472"/>
              <a:gd name="connsiteY3" fmla="*/ 3348318 h 6858000"/>
              <a:gd name="connsiteX4" fmla="*/ 5881147 w 6992472"/>
              <a:gd name="connsiteY4" fmla="*/ 6695284 h 6858000"/>
              <a:gd name="connsiteX5" fmla="*/ 5753277 w 6992472"/>
              <a:gd name="connsiteY5" fmla="*/ 6858000 h 6858000"/>
              <a:gd name="connsiteX6" fmla="*/ 0 w 6992472"/>
              <a:gd name="connsiteY6" fmla="*/ 6858000 h 6858000"/>
              <a:gd name="connsiteX7" fmla="*/ 0 w 6992472"/>
              <a:gd name="connsiteY7" fmla="*/ 5021401 h 6858000"/>
              <a:gd name="connsiteX8" fmla="*/ 11047 w 6992472"/>
              <a:gd name="connsiteY8" fmla="*/ 5031441 h 6858000"/>
              <a:gd name="connsiteX9" fmla="*/ 1398494 w 6992472"/>
              <a:gd name="connsiteY9" fmla="*/ 5529521 h 6858000"/>
              <a:gd name="connsiteX10" fmla="*/ 3579697 w 6992472"/>
              <a:gd name="connsiteY10" fmla="*/ 3348318 h 6858000"/>
              <a:gd name="connsiteX11" fmla="*/ 1398494 w 6992472"/>
              <a:gd name="connsiteY11" fmla="*/ 1167115 h 6858000"/>
              <a:gd name="connsiteX12" fmla="*/ 11047 w 6992472"/>
              <a:gd name="connsiteY12" fmla="*/ 1665196 h 6858000"/>
              <a:gd name="connsiteX13" fmla="*/ 0 w 6992472"/>
              <a:gd name="connsiteY13" fmla="*/ 16752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92472" h="6858000">
                <a:moveTo>
                  <a:pt x="0" y="0"/>
                </a:moveTo>
                <a:lnTo>
                  <a:pt x="5880084" y="0"/>
                </a:lnTo>
                <a:lnTo>
                  <a:pt x="5881147" y="1353"/>
                </a:lnTo>
                <a:cubicBezTo>
                  <a:pt x="6579131" y="934667"/>
                  <a:pt x="6992472" y="2093222"/>
                  <a:pt x="6992472" y="3348318"/>
                </a:cubicBezTo>
                <a:cubicBezTo>
                  <a:pt x="6992472" y="4603415"/>
                  <a:pt x="6579131" y="5761970"/>
                  <a:pt x="5881147" y="6695284"/>
                </a:cubicBezTo>
                <a:lnTo>
                  <a:pt x="5753277" y="6858000"/>
                </a:lnTo>
                <a:lnTo>
                  <a:pt x="0" y="6858000"/>
                </a:lnTo>
                <a:lnTo>
                  <a:pt x="0" y="5021401"/>
                </a:lnTo>
                <a:lnTo>
                  <a:pt x="11047" y="5031441"/>
                </a:lnTo>
                <a:cubicBezTo>
                  <a:pt x="388087" y="5342602"/>
                  <a:pt x="871462" y="5529521"/>
                  <a:pt x="1398494" y="5529521"/>
                </a:cubicBezTo>
                <a:cubicBezTo>
                  <a:pt x="2603139" y="5529521"/>
                  <a:pt x="3579697" y="4552963"/>
                  <a:pt x="3579697" y="3348318"/>
                </a:cubicBezTo>
                <a:cubicBezTo>
                  <a:pt x="3579697" y="2143673"/>
                  <a:pt x="2603139" y="1167115"/>
                  <a:pt x="1398494" y="1167115"/>
                </a:cubicBezTo>
                <a:cubicBezTo>
                  <a:pt x="871462" y="1167115"/>
                  <a:pt x="388087" y="1354035"/>
                  <a:pt x="11047" y="1665196"/>
                </a:cubicBezTo>
                <a:lnTo>
                  <a:pt x="0" y="1675236"/>
                </a:lnTo>
                <a:close/>
              </a:path>
            </a:pathLst>
          </a:custGeom>
          <a:gradFill flip="none" rotWithShape="1">
            <a:gsLst>
              <a:gs pos="0">
                <a:schemeClr val="accent1">
                  <a:alpha val="14000"/>
                </a:schemeClr>
              </a:gs>
              <a:gs pos="100000">
                <a:schemeClr val="accent1">
                  <a:alpha val="40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lvl="0" algn="ctr">
              <a:buClrTx/>
              <a:buSzTx/>
              <a:buFontTx/>
            </a:pPr>
            <a:endParaRPr lang="zh-CN" altLang="en-US">
              <a:cs typeface="微软雅黑" panose="020B0503020204020204" charset="-122"/>
              <a:sym typeface="+mn-ea"/>
            </a:endParaRPr>
          </a:p>
        </p:txBody>
      </p:sp>
      <p:pic>
        <p:nvPicPr>
          <p:cNvPr id="252" name="图片 251" descr="亮着灯的房子&#10;&#10;低可信度描述已自动生成"/>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21781" b="26370"/>
          <a:stretch>
            <a:fillRect/>
          </a:stretch>
        </p:blipFill>
        <p:spPr>
          <a:xfrm>
            <a:off x="0" y="2239832"/>
            <a:ext cx="6132513" cy="4618168"/>
          </a:xfrm>
          <a:custGeom>
            <a:avLst/>
            <a:gdLst>
              <a:gd name="connsiteX0" fmla="*/ 0 w 6132513"/>
              <a:gd name="connsiteY0" fmla="*/ 0 h 4618168"/>
              <a:gd name="connsiteX1" fmla="*/ 6132513 w 6132513"/>
              <a:gd name="connsiteY1" fmla="*/ 0 h 4618168"/>
              <a:gd name="connsiteX2" fmla="*/ 6132513 w 6132513"/>
              <a:gd name="connsiteY2" fmla="*/ 4618168 h 4618168"/>
              <a:gd name="connsiteX3" fmla="*/ 0 w 6132513"/>
              <a:gd name="connsiteY3" fmla="*/ 4618168 h 4618168"/>
            </a:gdLst>
            <a:ahLst/>
            <a:cxnLst>
              <a:cxn ang="0">
                <a:pos x="connsiteX0" y="connsiteY0"/>
              </a:cxn>
              <a:cxn ang="0">
                <a:pos x="connsiteX1" y="connsiteY1"/>
              </a:cxn>
              <a:cxn ang="0">
                <a:pos x="connsiteX2" y="connsiteY2"/>
              </a:cxn>
              <a:cxn ang="0">
                <a:pos x="connsiteX3" y="connsiteY3"/>
              </a:cxn>
            </a:cxnLst>
            <a:rect l="l" t="t" r="r" b="b"/>
            <a:pathLst>
              <a:path w="6132513" h="4618168">
                <a:moveTo>
                  <a:pt x="0" y="0"/>
                </a:moveTo>
                <a:lnTo>
                  <a:pt x="6132513" y="0"/>
                </a:lnTo>
                <a:lnTo>
                  <a:pt x="6132513" y="4618168"/>
                </a:lnTo>
                <a:lnTo>
                  <a:pt x="0" y="4618168"/>
                </a:lnTo>
                <a:close/>
              </a:path>
            </a:pathLst>
          </a:custGeom>
        </p:spPr>
      </p:pic>
      <p:sp>
        <p:nvSpPr>
          <p:cNvPr id="25" name="椭圆 24"/>
          <p:cNvSpPr/>
          <p:nvPr>
            <p:custDataLst>
              <p:tags r:id="rId5"/>
            </p:custDataLst>
          </p:nvPr>
        </p:nvSpPr>
        <p:spPr>
          <a:xfrm rot="5400000">
            <a:off x="3462020" y="11176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6" name="椭圆 25"/>
          <p:cNvSpPr/>
          <p:nvPr>
            <p:custDataLst>
              <p:tags r:id="rId6"/>
            </p:custDataLst>
          </p:nvPr>
        </p:nvSpPr>
        <p:spPr>
          <a:xfrm rot="5400000">
            <a:off x="3462020" y="32194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22" name="椭圆 221"/>
          <p:cNvSpPr/>
          <p:nvPr>
            <p:custDataLst>
              <p:tags r:id="rId7"/>
            </p:custDataLst>
          </p:nvPr>
        </p:nvSpPr>
        <p:spPr>
          <a:xfrm rot="5400000">
            <a:off x="3462020" y="53276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23" name="椭圆 222"/>
          <p:cNvSpPr/>
          <p:nvPr>
            <p:custDataLst>
              <p:tags r:id="rId8"/>
            </p:custDataLst>
          </p:nvPr>
        </p:nvSpPr>
        <p:spPr>
          <a:xfrm rot="5400000">
            <a:off x="3462020" y="74358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7" name="椭圆 26"/>
          <p:cNvSpPr/>
          <p:nvPr>
            <p:custDataLst>
              <p:tags r:id="rId9"/>
            </p:custDataLst>
          </p:nvPr>
        </p:nvSpPr>
        <p:spPr>
          <a:xfrm rot="5400000">
            <a:off x="3278505" y="11176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8" name="椭圆 27"/>
          <p:cNvSpPr/>
          <p:nvPr>
            <p:custDataLst>
              <p:tags r:id="rId10"/>
            </p:custDataLst>
          </p:nvPr>
        </p:nvSpPr>
        <p:spPr>
          <a:xfrm rot="5400000">
            <a:off x="3278505" y="32194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16" name="椭圆 215"/>
          <p:cNvSpPr/>
          <p:nvPr>
            <p:custDataLst>
              <p:tags r:id="rId11"/>
            </p:custDataLst>
          </p:nvPr>
        </p:nvSpPr>
        <p:spPr>
          <a:xfrm rot="5400000">
            <a:off x="3278505" y="53276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17" name="椭圆 216"/>
          <p:cNvSpPr/>
          <p:nvPr>
            <p:custDataLst>
              <p:tags r:id="rId12"/>
            </p:custDataLst>
          </p:nvPr>
        </p:nvSpPr>
        <p:spPr>
          <a:xfrm rot="5400000">
            <a:off x="3278505" y="74358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9" name="椭圆 28"/>
          <p:cNvSpPr/>
          <p:nvPr>
            <p:custDataLst>
              <p:tags r:id="rId13"/>
            </p:custDataLst>
          </p:nvPr>
        </p:nvSpPr>
        <p:spPr>
          <a:xfrm rot="5400000">
            <a:off x="3094355" y="11176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0" name="椭圆 29"/>
          <p:cNvSpPr/>
          <p:nvPr>
            <p:custDataLst>
              <p:tags r:id="rId14"/>
            </p:custDataLst>
          </p:nvPr>
        </p:nvSpPr>
        <p:spPr>
          <a:xfrm rot="5400000">
            <a:off x="3094355" y="32194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10" name="椭圆 209"/>
          <p:cNvSpPr/>
          <p:nvPr>
            <p:custDataLst>
              <p:tags r:id="rId15"/>
            </p:custDataLst>
          </p:nvPr>
        </p:nvSpPr>
        <p:spPr>
          <a:xfrm rot="5400000">
            <a:off x="3094355" y="53276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11" name="椭圆 210"/>
          <p:cNvSpPr/>
          <p:nvPr>
            <p:custDataLst>
              <p:tags r:id="rId16"/>
            </p:custDataLst>
          </p:nvPr>
        </p:nvSpPr>
        <p:spPr>
          <a:xfrm rot="5400000">
            <a:off x="3094355" y="74358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3" name="椭圆 32"/>
          <p:cNvSpPr/>
          <p:nvPr>
            <p:custDataLst>
              <p:tags r:id="rId17"/>
            </p:custDataLst>
          </p:nvPr>
        </p:nvSpPr>
        <p:spPr>
          <a:xfrm rot="5400000">
            <a:off x="2910840" y="11176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4" name="椭圆 33"/>
          <p:cNvSpPr/>
          <p:nvPr>
            <p:custDataLst>
              <p:tags r:id="rId18"/>
            </p:custDataLst>
          </p:nvPr>
        </p:nvSpPr>
        <p:spPr>
          <a:xfrm rot="5400000">
            <a:off x="2910840" y="32194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04" name="椭圆 203"/>
          <p:cNvSpPr/>
          <p:nvPr>
            <p:custDataLst>
              <p:tags r:id="rId19"/>
            </p:custDataLst>
          </p:nvPr>
        </p:nvSpPr>
        <p:spPr>
          <a:xfrm rot="5400000">
            <a:off x="2910840" y="53276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05" name="椭圆 204"/>
          <p:cNvSpPr/>
          <p:nvPr>
            <p:custDataLst>
              <p:tags r:id="rId20"/>
            </p:custDataLst>
          </p:nvPr>
        </p:nvSpPr>
        <p:spPr>
          <a:xfrm rot="5400000">
            <a:off x="2910840" y="74358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0" name="椭圆 39"/>
          <p:cNvSpPr/>
          <p:nvPr>
            <p:custDataLst>
              <p:tags r:id="rId21"/>
            </p:custDataLst>
          </p:nvPr>
        </p:nvSpPr>
        <p:spPr>
          <a:xfrm rot="5400000">
            <a:off x="2727325" y="11176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1" name="椭圆 40"/>
          <p:cNvSpPr/>
          <p:nvPr>
            <p:custDataLst>
              <p:tags r:id="rId22"/>
            </p:custDataLst>
          </p:nvPr>
        </p:nvSpPr>
        <p:spPr>
          <a:xfrm rot="5400000">
            <a:off x="2727325" y="32194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98" name="椭圆 197"/>
          <p:cNvSpPr/>
          <p:nvPr>
            <p:custDataLst>
              <p:tags r:id="rId23"/>
            </p:custDataLst>
          </p:nvPr>
        </p:nvSpPr>
        <p:spPr>
          <a:xfrm rot="5400000">
            <a:off x="2727325" y="53276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99" name="椭圆 198"/>
          <p:cNvSpPr/>
          <p:nvPr>
            <p:custDataLst>
              <p:tags r:id="rId24"/>
            </p:custDataLst>
          </p:nvPr>
        </p:nvSpPr>
        <p:spPr>
          <a:xfrm rot="5400000">
            <a:off x="2727325" y="74358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85" name="椭圆 184"/>
          <p:cNvSpPr/>
          <p:nvPr>
            <p:custDataLst>
              <p:tags r:id="rId25"/>
            </p:custDataLst>
          </p:nvPr>
        </p:nvSpPr>
        <p:spPr>
          <a:xfrm rot="5400000">
            <a:off x="4371975" y="11620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86" name="椭圆 185"/>
          <p:cNvSpPr/>
          <p:nvPr>
            <p:custDataLst>
              <p:tags r:id="rId26"/>
            </p:custDataLst>
          </p:nvPr>
        </p:nvSpPr>
        <p:spPr>
          <a:xfrm rot="5400000">
            <a:off x="4371975" y="32702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87" name="椭圆 186"/>
          <p:cNvSpPr/>
          <p:nvPr>
            <p:custDataLst>
              <p:tags r:id="rId27"/>
            </p:custDataLst>
          </p:nvPr>
        </p:nvSpPr>
        <p:spPr>
          <a:xfrm rot="5400000">
            <a:off x="4371975" y="53721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88" name="椭圆 187"/>
          <p:cNvSpPr/>
          <p:nvPr>
            <p:custDataLst>
              <p:tags r:id="rId28"/>
            </p:custDataLst>
          </p:nvPr>
        </p:nvSpPr>
        <p:spPr>
          <a:xfrm rot="5400000">
            <a:off x="4371975" y="74803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79" name="椭圆 178"/>
          <p:cNvSpPr/>
          <p:nvPr>
            <p:custDataLst>
              <p:tags r:id="rId29"/>
            </p:custDataLst>
          </p:nvPr>
        </p:nvSpPr>
        <p:spPr>
          <a:xfrm rot="5400000">
            <a:off x="4188460" y="11620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80" name="椭圆 179"/>
          <p:cNvSpPr/>
          <p:nvPr>
            <p:custDataLst>
              <p:tags r:id="rId30"/>
            </p:custDataLst>
          </p:nvPr>
        </p:nvSpPr>
        <p:spPr>
          <a:xfrm rot="5400000">
            <a:off x="4188460" y="32702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81" name="椭圆 180"/>
          <p:cNvSpPr/>
          <p:nvPr>
            <p:custDataLst>
              <p:tags r:id="rId31"/>
            </p:custDataLst>
          </p:nvPr>
        </p:nvSpPr>
        <p:spPr>
          <a:xfrm rot="5400000">
            <a:off x="4188460" y="53721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82" name="椭圆 181"/>
          <p:cNvSpPr/>
          <p:nvPr>
            <p:custDataLst>
              <p:tags r:id="rId32"/>
            </p:custDataLst>
          </p:nvPr>
        </p:nvSpPr>
        <p:spPr>
          <a:xfrm rot="5400000">
            <a:off x="4188460" y="74803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73" name="椭圆 172"/>
          <p:cNvSpPr/>
          <p:nvPr>
            <p:custDataLst>
              <p:tags r:id="rId33"/>
            </p:custDataLst>
          </p:nvPr>
        </p:nvSpPr>
        <p:spPr>
          <a:xfrm rot="5400000">
            <a:off x="4004310" y="11620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74" name="椭圆 173"/>
          <p:cNvSpPr/>
          <p:nvPr>
            <p:custDataLst>
              <p:tags r:id="rId34"/>
            </p:custDataLst>
          </p:nvPr>
        </p:nvSpPr>
        <p:spPr>
          <a:xfrm rot="5400000">
            <a:off x="4004310" y="32702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75" name="椭圆 174"/>
          <p:cNvSpPr/>
          <p:nvPr>
            <p:custDataLst>
              <p:tags r:id="rId35"/>
            </p:custDataLst>
          </p:nvPr>
        </p:nvSpPr>
        <p:spPr>
          <a:xfrm rot="5400000">
            <a:off x="4004310" y="53721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76" name="椭圆 175"/>
          <p:cNvSpPr/>
          <p:nvPr>
            <p:custDataLst>
              <p:tags r:id="rId36"/>
            </p:custDataLst>
          </p:nvPr>
        </p:nvSpPr>
        <p:spPr>
          <a:xfrm rot="5400000">
            <a:off x="4004310" y="74803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67" name="椭圆 166"/>
          <p:cNvSpPr/>
          <p:nvPr>
            <p:custDataLst>
              <p:tags r:id="rId37"/>
            </p:custDataLst>
          </p:nvPr>
        </p:nvSpPr>
        <p:spPr>
          <a:xfrm rot="5400000">
            <a:off x="3820795" y="11620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68" name="椭圆 167"/>
          <p:cNvSpPr/>
          <p:nvPr>
            <p:custDataLst>
              <p:tags r:id="rId38"/>
            </p:custDataLst>
          </p:nvPr>
        </p:nvSpPr>
        <p:spPr>
          <a:xfrm rot="5400000">
            <a:off x="3820795" y="32702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69" name="椭圆 168"/>
          <p:cNvSpPr/>
          <p:nvPr>
            <p:custDataLst>
              <p:tags r:id="rId39"/>
            </p:custDataLst>
          </p:nvPr>
        </p:nvSpPr>
        <p:spPr>
          <a:xfrm rot="5400000">
            <a:off x="3820795" y="53721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70" name="椭圆 169"/>
          <p:cNvSpPr/>
          <p:nvPr>
            <p:custDataLst>
              <p:tags r:id="rId40"/>
            </p:custDataLst>
          </p:nvPr>
        </p:nvSpPr>
        <p:spPr>
          <a:xfrm rot="5400000">
            <a:off x="3820795" y="74803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61" name="椭圆 160"/>
          <p:cNvSpPr/>
          <p:nvPr>
            <p:custDataLst>
              <p:tags r:id="rId41"/>
            </p:custDataLst>
          </p:nvPr>
        </p:nvSpPr>
        <p:spPr>
          <a:xfrm rot="5400000">
            <a:off x="3636645" y="11620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62" name="椭圆 161"/>
          <p:cNvSpPr/>
          <p:nvPr>
            <p:custDataLst>
              <p:tags r:id="rId42"/>
            </p:custDataLst>
          </p:nvPr>
        </p:nvSpPr>
        <p:spPr>
          <a:xfrm rot="5400000">
            <a:off x="3636645" y="32702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63" name="椭圆 162"/>
          <p:cNvSpPr/>
          <p:nvPr>
            <p:custDataLst>
              <p:tags r:id="rId43"/>
            </p:custDataLst>
          </p:nvPr>
        </p:nvSpPr>
        <p:spPr>
          <a:xfrm rot="5400000">
            <a:off x="3636645" y="53721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64" name="椭圆 163"/>
          <p:cNvSpPr/>
          <p:nvPr>
            <p:custDataLst>
              <p:tags r:id="rId44"/>
            </p:custDataLst>
          </p:nvPr>
        </p:nvSpPr>
        <p:spPr>
          <a:xfrm rot="5400000">
            <a:off x="3636645" y="74803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6" name="标题"/>
          <p:cNvSpPr txBox="1">
            <a:spLocks noGrp="1"/>
          </p:cNvSpPr>
          <p:nvPr>
            <p:ph type="title" idx="1" hasCustomPrompt="1"/>
            <p:custDataLst>
              <p:tags r:id="rId45"/>
            </p:custDataLst>
          </p:nvPr>
        </p:nvSpPr>
        <p:spPr>
          <a:xfrm>
            <a:off x="581025" y="1445895"/>
            <a:ext cx="3606800" cy="1384935"/>
          </a:xfrm>
          <a:prstGeom prst="rect">
            <a:avLst/>
          </a:prstGeom>
          <a:noFill/>
        </p:spPr>
        <p:txBody>
          <a:bodyPr vert="horz" wrap="none" lIns="91440" tIns="45720" rIns="91440" bIns="45720" rtlCol="0" anchor="ctr" anchorCtr="0">
            <a:normAutofit/>
          </a:bodyPr>
          <a:lstStyle>
            <a:defPPr>
              <a:defRPr lang="zh-CN"/>
            </a:defPPr>
            <a:lvl1pPr marL="0" marR="0" lvl="0" algn="r" defTabSz="914400" rtl="0" eaLnBrk="1" fontAlgn="auto" latinLnBrk="0" hangingPunct="1">
              <a:lnSpc>
                <a:spcPct val="100000"/>
              </a:lnSpc>
              <a:buClrTx/>
              <a:buSzTx/>
              <a:buFontTx/>
              <a:buNone/>
              <a:defRPr kumimoji="0" lang="zh-CN" altLang="en-US" sz="7200" b="1" i="0" u="none" strike="noStrike" kern="1200" cap="none" spc="0" normalizeH="0" baseline="0" noProof="1" dirty="0">
                <a:gradFill flip="none" rotWithShape="1">
                  <a:gsLst>
                    <a:gs pos="100000">
                      <a:schemeClr val="accent2"/>
                    </a:gs>
                    <a:gs pos="0">
                      <a:schemeClr val="accent1"/>
                    </a:gs>
                  </a:gsLst>
                  <a:lin ang="10800000" scaled="1"/>
                  <a:tileRect/>
                </a:gradFill>
                <a:latin typeface="+mj-ea"/>
                <a:ea typeface="+mj-ea"/>
                <a:cs typeface="微软雅黑" panose="020B0503020204020204" charset="-122"/>
                <a:sym typeface="+mn-ea"/>
              </a:defRPr>
            </a:lvl1pPr>
          </a:lstStyle>
          <a:p>
            <a:pPr lvl="0" algn="r">
              <a:buClrTx/>
              <a:buSzTx/>
              <a:buFontTx/>
            </a:pPr>
            <a:r>
              <a:rPr dirty="0">
                <a:sym typeface="+mn-ea"/>
              </a:rPr>
              <a:t>标题</a:t>
            </a:r>
            <a:endParaRPr dirty="0">
              <a:sym typeface="+mn-ea"/>
            </a:endParaRPr>
          </a:p>
        </p:txBody>
      </p:sp>
      <p:sp>
        <p:nvSpPr>
          <p:cNvPr id="3" name="日期占位符 2"/>
          <p:cNvSpPr>
            <a:spLocks noGrp="1"/>
          </p:cNvSpPr>
          <p:nvPr>
            <p:ph type="dt" sz="half" idx="10"/>
            <p:custDataLst>
              <p:tags r:id="rId46"/>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7"/>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48"/>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9" name="矩形: 圆角 1"/>
          <p:cNvSpPr/>
          <p:nvPr>
            <p:custDataLst>
              <p:tags r:id="rId2"/>
            </p:custDataLst>
          </p:nvPr>
        </p:nvSpPr>
        <p:spPr>
          <a:xfrm>
            <a:off x="0" y="0"/>
            <a:ext cx="12192000" cy="6858000"/>
          </a:xfrm>
          <a:prstGeom prst="roundRect">
            <a:avLst>
              <a:gd name="adj" fmla="val 0"/>
            </a:avLst>
          </a:prstGeom>
          <a:gradFill flip="none" rotWithShape="1">
            <a:gsLst>
              <a:gs pos="0">
                <a:schemeClr val="accent1">
                  <a:alpha val="14000"/>
                </a:schemeClr>
              </a:gs>
              <a:gs pos="100000">
                <a:schemeClr val="accent1">
                  <a:alpha val="40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cs typeface="微软雅黑" panose="020B0503020204020204" charset="-122"/>
              <a:sym typeface="+mn-ea"/>
            </a:endParaRPr>
          </a:p>
        </p:txBody>
      </p:sp>
      <p:sp useBgFill="1">
        <p:nvSpPr>
          <p:cNvPr id="259" name="任意多边形: 形状 258"/>
          <p:cNvSpPr/>
          <p:nvPr>
            <p:custDataLst>
              <p:tags r:id="rId3"/>
            </p:custDataLst>
          </p:nvPr>
        </p:nvSpPr>
        <p:spPr>
          <a:xfrm>
            <a:off x="0" y="0"/>
            <a:ext cx="12178550" cy="6858000"/>
          </a:xfrm>
          <a:custGeom>
            <a:avLst/>
            <a:gdLst>
              <a:gd name="connsiteX0" fmla="*/ 7516901 w 12178550"/>
              <a:gd name="connsiteY0" fmla="*/ 634894 h 6858000"/>
              <a:gd name="connsiteX1" fmla="*/ 4686282 w 12178550"/>
              <a:gd name="connsiteY1" fmla="*/ 3465513 h 6858000"/>
              <a:gd name="connsiteX2" fmla="*/ 7516901 w 12178550"/>
              <a:gd name="connsiteY2" fmla="*/ 6296132 h 6858000"/>
              <a:gd name="connsiteX3" fmla="*/ 10347520 w 12178550"/>
              <a:gd name="connsiteY3" fmla="*/ 3465513 h 6858000"/>
              <a:gd name="connsiteX4" fmla="*/ 7516901 w 12178550"/>
              <a:gd name="connsiteY4" fmla="*/ 634894 h 6858000"/>
              <a:gd name="connsiteX5" fmla="*/ 0 w 12178550"/>
              <a:gd name="connsiteY5" fmla="*/ 0 h 6858000"/>
              <a:gd name="connsiteX6" fmla="*/ 2152634 w 12178550"/>
              <a:gd name="connsiteY6" fmla="*/ 0 h 6858000"/>
              <a:gd name="connsiteX7" fmla="*/ 3872750 w 12178550"/>
              <a:gd name="connsiteY7" fmla="*/ 0 h 6858000"/>
              <a:gd name="connsiteX8" fmla="*/ 12178550 w 12178550"/>
              <a:gd name="connsiteY8" fmla="*/ 0 h 6858000"/>
              <a:gd name="connsiteX9" fmla="*/ 12178550 w 12178550"/>
              <a:gd name="connsiteY9" fmla="*/ 6858000 h 6858000"/>
              <a:gd name="connsiteX10" fmla="*/ 3872750 w 12178550"/>
              <a:gd name="connsiteY10" fmla="*/ 6858000 h 6858000"/>
              <a:gd name="connsiteX11" fmla="*/ 2105818 w 12178550"/>
              <a:gd name="connsiteY11" fmla="*/ 6858000 h 6858000"/>
              <a:gd name="connsiteX12" fmla="*/ 0 w 1217855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78550" h="6858000">
                <a:moveTo>
                  <a:pt x="7516901" y="634894"/>
                </a:moveTo>
                <a:cubicBezTo>
                  <a:pt x="5953593" y="634894"/>
                  <a:pt x="4686282" y="1902205"/>
                  <a:pt x="4686282" y="3465513"/>
                </a:cubicBezTo>
                <a:cubicBezTo>
                  <a:pt x="4686282" y="5028821"/>
                  <a:pt x="5953593" y="6296132"/>
                  <a:pt x="7516901" y="6296132"/>
                </a:cubicBezTo>
                <a:cubicBezTo>
                  <a:pt x="9080209" y="6296132"/>
                  <a:pt x="10347520" y="5028821"/>
                  <a:pt x="10347520" y="3465513"/>
                </a:cubicBezTo>
                <a:cubicBezTo>
                  <a:pt x="10347520" y="1902205"/>
                  <a:pt x="9080209" y="634894"/>
                  <a:pt x="7516901" y="634894"/>
                </a:cubicBezTo>
                <a:close/>
                <a:moveTo>
                  <a:pt x="0" y="0"/>
                </a:moveTo>
                <a:lnTo>
                  <a:pt x="2152634" y="0"/>
                </a:lnTo>
                <a:lnTo>
                  <a:pt x="3872750" y="0"/>
                </a:lnTo>
                <a:lnTo>
                  <a:pt x="12178550" y="0"/>
                </a:lnTo>
                <a:lnTo>
                  <a:pt x="12178550" y="6858000"/>
                </a:lnTo>
                <a:lnTo>
                  <a:pt x="3872750" y="6858000"/>
                </a:lnTo>
                <a:lnTo>
                  <a:pt x="2105818" y="6858000"/>
                </a:lnTo>
                <a:lnTo>
                  <a:pt x="0" y="6858000"/>
                </a:lnTo>
                <a:close/>
              </a:path>
            </a:pathLst>
          </a:custGeom>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cs typeface="微软雅黑" panose="020B0503020204020204" charset="-122"/>
            </a:endParaRPr>
          </a:p>
        </p:txBody>
      </p:sp>
      <p:pic>
        <p:nvPicPr>
          <p:cNvPr id="277" name="图片 276" descr="亮着灯的房子&#10;&#10;低可信度描述已自动生成"/>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l="11828" b="24782"/>
          <a:stretch>
            <a:fillRect/>
          </a:stretch>
        </p:blipFill>
        <p:spPr>
          <a:xfrm flipH="1">
            <a:off x="3938872" y="1225475"/>
            <a:ext cx="8253129" cy="5632525"/>
          </a:xfrm>
          <a:custGeom>
            <a:avLst/>
            <a:gdLst>
              <a:gd name="connsiteX0" fmla="*/ 8253129 w 8253129"/>
              <a:gd name="connsiteY0" fmla="*/ 0 h 5632525"/>
              <a:gd name="connsiteX1" fmla="*/ 0 w 8253129"/>
              <a:gd name="connsiteY1" fmla="*/ 0 h 5632525"/>
              <a:gd name="connsiteX2" fmla="*/ 0 w 8253129"/>
              <a:gd name="connsiteY2" fmla="*/ 5632525 h 5632525"/>
              <a:gd name="connsiteX3" fmla="*/ 8253129 w 8253129"/>
              <a:gd name="connsiteY3" fmla="*/ 5632525 h 5632525"/>
            </a:gdLst>
            <a:ahLst/>
            <a:cxnLst>
              <a:cxn ang="0">
                <a:pos x="connsiteX0" y="connsiteY0"/>
              </a:cxn>
              <a:cxn ang="0">
                <a:pos x="connsiteX1" y="connsiteY1"/>
              </a:cxn>
              <a:cxn ang="0">
                <a:pos x="connsiteX2" y="connsiteY2"/>
              </a:cxn>
              <a:cxn ang="0">
                <a:pos x="connsiteX3" y="connsiteY3"/>
              </a:cxn>
            </a:cxnLst>
            <a:rect l="l" t="t" r="r" b="b"/>
            <a:pathLst>
              <a:path w="8253129" h="5632525">
                <a:moveTo>
                  <a:pt x="8253129" y="0"/>
                </a:moveTo>
                <a:lnTo>
                  <a:pt x="0" y="0"/>
                </a:lnTo>
                <a:lnTo>
                  <a:pt x="0" y="5632525"/>
                </a:lnTo>
                <a:lnTo>
                  <a:pt x="8253129" y="5632525"/>
                </a:lnTo>
                <a:close/>
              </a:path>
            </a:pathLst>
          </a:custGeom>
        </p:spPr>
      </p:pic>
      <p:sp>
        <p:nvSpPr>
          <p:cNvPr id="31" name="椭圆 30"/>
          <p:cNvSpPr/>
          <p:nvPr>
            <p:custDataLst>
              <p:tags r:id="rId6"/>
            </p:custDataLst>
          </p:nvPr>
        </p:nvSpPr>
        <p:spPr>
          <a:xfrm>
            <a:off x="8498840"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5" name="椭圆 34"/>
          <p:cNvSpPr/>
          <p:nvPr>
            <p:custDataLst>
              <p:tags r:id="rId7"/>
            </p:custDataLst>
          </p:nvPr>
        </p:nvSpPr>
        <p:spPr>
          <a:xfrm>
            <a:off x="8709025"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6" name="椭圆 35"/>
          <p:cNvSpPr/>
          <p:nvPr>
            <p:custDataLst>
              <p:tags r:id="rId8"/>
            </p:custDataLst>
          </p:nvPr>
        </p:nvSpPr>
        <p:spPr>
          <a:xfrm>
            <a:off x="8919845"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7" name="椭圆 36"/>
          <p:cNvSpPr/>
          <p:nvPr>
            <p:custDataLst>
              <p:tags r:id="rId9"/>
            </p:custDataLst>
          </p:nvPr>
        </p:nvSpPr>
        <p:spPr>
          <a:xfrm>
            <a:off x="9130030"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8" name="椭圆 37"/>
          <p:cNvSpPr/>
          <p:nvPr>
            <p:custDataLst>
              <p:tags r:id="rId10"/>
            </p:custDataLst>
          </p:nvPr>
        </p:nvSpPr>
        <p:spPr>
          <a:xfrm>
            <a:off x="9340850"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9" name="椭圆 38"/>
          <p:cNvSpPr/>
          <p:nvPr>
            <p:custDataLst>
              <p:tags r:id="rId11"/>
            </p:custDataLst>
          </p:nvPr>
        </p:nvSpPr>
        <p:spPr>
          <a:xfrm>
            <a:off x="9551035"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2" name="椭圆 41"/>
          <p:cNvSpPr/>
          <p:nvPr>
            <p:custDataLst>
              <p:tags r:id="rId12"/>
            </p:custDataLst>
          </p:nvPr>
        </p:nvSpPr>
        <p:spPr>
          <a:xfrm>
            <a:off x="8498840"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3" name="椭圆 42"/>
          <p:cNvSpPr/>
          <p:nvPr>
            <p:custDataLst>
              <p:tags r:id="rId13"/>
            </p:custDataLst>
          </p:nvPr>
        </p:nvSpPr>
        <p:spPr>
          <a:xfrm>
            <a:off x="8709025"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4" name="椭圆 43"/>
          <p:cNvSpPr/>
          <p:nvPr>
            <p:custDataLst>
              <p:tags r:id="rId14"/>
            </p:custDataLst>
          </p:nvPr>
        </p:nvSpPr>
        <p:spPr>
          <a:xfrm>
            <a:off x="8919845"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5" name="椭圆 44"/>
          <p:cNvSpPr/>
          <p:nvPr>
            <p:custDataLst>
              <p:tags r:id="rId15"/>
            </p:custDataLst>
          </p:nvPr>
        </p:nvSpPr>
        <p:spPr>
          <a:xfrm>
            <a:off x="9130030"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6" name="椭圆 45"/>
          <p:cNvSpPr/>
          <p:nvPr>
            <p:custDataLst>
              <p:tags r:id="rId16"/>
            </p:custDataLst>
          </p:nvPr>
        </p:nvSpPr>
        <p:spPr>
          <a:xfrm>
            <a:off x="9340850"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7" name="椭圆 46"/>
          <p:cNvSpPr/>
          <p:nvPr>
            <p:custDataLst>
              <p:tags r:id="rId17"/>
            </p:custDataLst>
          </p:nvPr>
        </p:nvSpPr>
        <p:spPr>
          <a:xfrm>
            <a:off x="9551035"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9" name="椭圆 48"/>
          <p:cNvSpPr/>
          <p:nvPr>
            <p:custDataLst>
              <p:tags r:id="rId18"/>
            </p:custDataLst>
          </p:nvPr>
        </p:nvSpPr>
        <p:spPr>
          <a:xfrm>
            <a:off x="8498840"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0" name="椭圆 49"/>
          <p:cNvSpPr/>
          <p:nvPr>
            <p:custDataLst>
              <p:tags r:id="rId19"/>
            </p:custDataLst>
          </p:nvPr>
        </p:nvSpPr>
        <p:spPr>
          <a:xfrm>
            <a:off x="8709025"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1" name="椭圆 50"/>
          <p:cNvSpPr/>
          <p:nvPr>
            <p:custDataLst>
              <p:tags r:id="rId20"/>
            </p:custDataLst>
          </p:nvPr>
        </p:nvSpPr>
        <p:spPr>
          <a:xfrm>
            <a:off x="8919845"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2" name="椭圆 51"/>
          <p:cNvSpPr/>
          <p:nvPr>
            <p:custDataLst>
              <p:tags r:id="rId21"/>
            </p:custDataLst>
          </p:nvPr>
        </p:nvSpPr>
        <p:spPr>
          <a:xfrm>
            <a:off x="9130030"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3" name="椭圆 52"/>
          <p:cNvSpPr/>
          <p:nvPr>
            <p:custDataLst>
              <p:tags r:id="rId22"/>
            </p:custDataLst>
          </p:nvPr>
        </p:nvSpPr>
        <p:spPr>
          <a:xfrm>
            <a:off x="9340850"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4" name="椭圆 53"/>
          <p:cNvSpPr/>
          <p:nvPr>
            <p:custDataLst>
              <p:tags r:id="rId23"/>
            </p:custDataLst>
          </p:nvPr>
        </p:nvSpPr>
        <p:spPr>
          <a:xfrm>
            <a:off x="9551035"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6" name="椭圆 55"/>
          <p:cNvSpPr/>
          <p:nvPr>
            <p:custDataLst>
              <p:tags r:id="rId24"/>
            </p:custDataLst>
          </p:nvPr>
        </p:nvSpPr>
        <p:spPr>
          <a:xfrm>
            <a:off x="8498840"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7" name="椭圆 56"/>
          <p:cNvSpPr/>
          <p:nvPr>
            <p:custDataLst>
              <p:tags r:id="rId25"/>
            </p:custDataLst>
          </p:nvPr>
        </p:nvSpPr>
        <p:spPr>
          <a:xfrm>
            <a:off x="8709025"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8" name="椭圆 57"/>
          <p:cNvSpPr/>
          <p:nvPr>
            <p:custDataLst>
              <p:tags r:id="rId26"/>
            </p:custDataLst>
          </p:nvPr>
        </p:nvSpPr>
        <p:spPr>
          <a:xfrm>
            <a:off x="8919845"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9" name="椭圆 58"/>
          <p:cNvSpPr/>
          <p:nvPr>
            <p:custDataLst>
              <p:tags r:id="rId27"/>
            </p:custDataLst>
          </p:nvPr>
        </p:nvSpPr>
        <p:spPr>
          <a:xfrm>
            <a:off x="9130030"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60" name="椭圆 59"/>
          <p:cNvSpPr/>
          <p:nvPr>
            <p:custDataLst>
              <p:tags r:id="rId28"/>
            </p:custDataLst>
          </p:nvPr>
        </p:nvSpPr>
        <p:spPr>
          <a:xfrm>
            <a:off x="9340850"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61" name="椭圆 60"/>
          <p:cNvSpPr/>
          <p:nvPr>
            <p:custDataLst>
              <p:tags r:id="rId29"/>
            </p:custDataLst>
          </p:nvPr>
        </p:nvSpPr>
        <p:spPr>
          <a:xfrm>
            <a:off x="9551035"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63" name="椭圆 62"/>
          <p:cNvSpPr/>
          <p:nvPr>
            <p:custDataLst>
              <p:tags r:id="rId30"/>
            </p:custDataLst>
          </p:nvPr>
        </p:nvSpPr>
        <p:spPr>
          <a:xfrm>
            <a:off x="8498840"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64" name="椭圆 63"/>
          <p:cNvSpPr/>
          <p:nvPr>
            <p:custDataLst>
              <p:tags r:id="rId31"/>
            </p:custDataLst>
          </p:nvPr>
        </p:nvSpPr>
        <p:spPr>
          <a:xfrm>
            <a:off x="8709025"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65" name="椭圆 64"/>
          <p:cNvSpPr/>
          <p:nvPr>
            <p:custDataLst>
              <p:tags r:id="rId32"/>
            </p:custDataLst>
          </p:nvPr>
        </p:nvSpPr>
        <p:spPr>
          <a:xfrm>
            <a:off x="8919845"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66" name="椭圆 65"/>
          <p:cNvSpPr/>
          <p:nvPr>
            <p:custDataLst>
              <p:tags r:id="rId33"/>
            </p:custDataLst>
          </p:nvPr>
        </p:nvSpPr>
        <p:spPr>
          <a:xfrm>
            <a:off x="9130030"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67" name="椭圆 66"/>
          <p:cNvSpPr/>
          <p:nvPr>
            <p:custDataLst>
              <p:tags r:id="rId34"/>
            </p:custDataLst>
          </p:nvPr>
        </p:nvSpPr>
        <p:spPr>
          <a:xfrm>
            <a:off x="9340850"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68" name="椭圆 67"/>
          <p:cNvSpPr/>
          <p:nvPr>
            <p:custDataLst>
              <p:tags r:id="rId35"/>
            </p:custDataLst>
          </p:nvPr>
        </p:nvSpPr>
        <p:spPr>
          <a:xfrm>
            <a:off x="9551035"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82" name="椭圆 81"/>
          <p:cNvSpPr/>
          <p:nvPr>
            <p:custDataLst>
              <p:tags r:id="rId36"/>
            </p:custDataLst>
          </p:nvPr>
        </p:nvSpPr>
        <p:spPr>
          <a:xfrm>
            <a:off x="8503285" y="-4000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83" name="椭圆 82"/>
          <p:cNvSpPr/>
          <p:nvPr>
            <p:custDataLst>
              <p:tags r:id="rId37"/>
            </p:custDataLst>
          </p:nvPr>
        </p:nvSpPr>
        <p:spPr>
          <a:xfrm>
            <a:off x="8713470" y="-4000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84" name="椭圆 83"/>
          <p:cNvSpPr/>
          <p:nvPr>
            <p:custDataLst>
              <p:tags r:id="rId38"/>
            </p:custDataLst>
          </p:nvPr>
        </p:nvSpPr>
        <p:spPr>
          <a:xfrm>
            <a:off x="8924290" y="-4000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85" name="椭圆 84"/>
          <p:cNvSpPr/>
          <p:nvPr>
            <p:custDataLst>
              <p:tags r:id="rId39"/>
            </p:custDataLst>
          </p:nvPr>
        </p:nvSpPr>
        <p:spPr>
          <a:xfrm>
            <a:off x="9134475" y="-4000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86" name="椭圆 85"/>
          <p:cNvSpPr/>
          <p:nvPr>
            <p:custDataLst>
              <p:tags r:id="rId40"/>
            </p:custDataLst>
          </p:nvPr>
        </p:nvSpPr>
        <p:spPr>
          <a:xfrm>
            <a:off x="9345295" y="-4000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87" name="椭圆 86"/>
          <p:cNvSpPr/>
          <p:nvPr>
            <p:custDataLst>
              <p:tags r:id="rId41"/>
            </p:custDataLst>
          </p:nvPr>
        </p:nvSpPr>
        <p:spPr>
          <a:xfrm>
            <a:off x="9555480" y="-4000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76" name="椭圆 75"/>
          <p:cNvSpPr/>
          <p:nvPr>
            <p:custDataLst>
              <p:tags r:id="rId42"/>
            </p:custDataLst>
          </p:nvPr>
        </p:nvSpPr>
        <p:spPr>
          <a:xfrm>
            <a:off x="8503285"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77" name="椭圆 76"/>
          <p:cNvSpPr/>
          <p:nvPr>
            <p:custDataLst>
              <p:tags r:id="rId43"/>
            </p:custDataLst>
          </p:nvPr>
        </p:nvSpPr>
        <p:spPr>
          <a:xfrm>
            <a:off x="8713470"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78" name="椭圆 77"/>
          <p:cNvSpPr/>
          <p:nvPr>
            <p:custDataLst>
              <p:tags r:id="rId44"/>
            </p:custDataLst>
          </p:nvPr>
        </p:nvSpPr>
        <p:spPr>
          <a:xfrm>
            <a:off x="8924290"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79" name="椭圆 78"/>
          <p:cNvSpPr/>
          <p:nvPr>
            <p:custDataLst>
              <p:tags r:id="rId45"/>
            </p:custDataLst>
          </p:nvPr>
        </p:nvSpPr>
        <p:spPr>
          <a:xfrm>
            <a:off x="9134475"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80" name="椭圆 79"/>
          <p:cNvSpPr/>
          <p:nvPr>
            <p:custDataLst>
              <p:tags r:id="rId46"/>
            </p:custDataLst>
          </p:nvPr>
        </p:nvSpPr>
        <p:spPr>
          <a:xfrm>
            <a:off x="9345295"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81" name="椭圆 80"/>
          <p:cNvSpPr/>
          <p:nvPr>
            <p:custDataLst>
              <p:tags r:id="rId47"/>
            </p:custDataLst>
          </p:nvPr>
        </p:nvSpPr>
        <p:spPr>
          <a:xfrm>
            <a:off x="9555480"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53" name="椭圆 252"/>
          <p:cNvSpPr/>
          <p:nvPr>
            <p:custDataLst>
              <p:tags r:id="rId48"/>
            </p:custDataLst>
          </p:nvPr>
        </p:nvSpPr>
        <p:spPr>
          <a:xfrm rot="5400000">
            <a:off x="1512570" y="607187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54" name="椭圆 253"/>
          <p:cNvSpPr/>
          <p:nvPr>
            <p:custDataLst>
              <p:tags r:id="rId49"/>
            </p:custDataLst>
          </p:nvPr>
        </p:nvSpPr>
        <p:spPr>
          <a:xfrm rot="5400000">
            <a:off x="1512570" y="628205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55" name="椭圆 254"/>
          <p:cNvSpPr/>
          <p:nvPr>
            <p:custDataLst>
              <p:tags r:id="rId50"/>
            </p:custDataLst>
          </p:nvPr>
        </p:nvSpPr>
        <p:spPr>
          <a:xfrm rot="5400000">
            <a:off x="1512570" y="649287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56" name="椭圆 255"/>
          <p:cNvSpPr/>
          <p:nvPr>
            <p:custDataLst>
              <p:tags r:id="rId51"/>
            </p:custDataLst>
          </p:nvPr>
        </p:nvSpPr>
        <p:spPr>
          <a:xfrm rot="5400000">
            <a:off x="1512570" y="670369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47" name="椭圆 246"/>
          <p:cNvSpPr/>
          <p:nvPr>
            <p:custDataLst>
              <p:tags r:id="rId52"/>
            </p:custDataLst>
          </p:nvPr>
        </p:nvSpPr>
        <p:spPr>
          <a:xfrm rot="5400000">
            <a:off x="1328420" y="607187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48" name="椭圆 247"/>
          <p:cNvSpPr/>
          <p:nvPr>
            <p:custDataLst>
              <p:tags r:id="rId53"/>
            </p:custDataLst>
          </p:nvPr>
        </p:nvSpPr>
        <p:spPr>
          <a:xfrm rot="5400000">
            <a:off x="1328420" y="628205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49" name="椭圆 248"/>
          <p:cNvSpPr/>
          <p:nvPr>
            <p:custDataLst>
              <p:tags r:id="rId54"/>
            </p:custDataLst>
          </p:nvPr>
        </p:nvSpPr>
        <p:spPr>
          <a:xfrm rot="5400000">
            <a:off x="1328420" y="649287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50" name="椭圆 249"/>
          <p:cNvSpPr/>
          <p:nvPr>
            <p:custDataLst>
              <p:tags r:id="rId55"/>
            </p:custDataLst>
          </p:nvPr>
        </p:nvSpPr>
        <p:spPr>
          <a:xfrm rot="5400000">
            <a:off x="1328420" y="670369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41" name="椭圆 240"/>
          <p:cNvSpPr/>
          <p:nvPr>
            <p:custDataLst>
              <p:tags r:id="rId56"/>
            </p:custDataLst>
          </p:nvPr>
        </p:nvSpPr>
        <p:spPr>
          <a:xfrm rot="5400000">
            <a:off x="1144905" y="607187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42" name="椭圆 241"/>
          <p:cNvSpPr/>
          <p:nvPr>
            <p:custDataLst>
              <p:tags r:id="rId57"/>
            </p:custDataLst>
          </p:nvPr>
        </p:nvSpPr>
        <p:spPr>
          <a:xfrm rot="5400000">
            <a:off x="1144905" y="628205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43" name="椭圆 242"/>
          <p:cNvSpPr/>
          <p:nvPr>
            <p:custDataLst>
              <p:tags r:id="rId58"/>
            </p:custDataLst>
          </p:nvPr>
        </p:nvSpPr>
        <p:spPr>
          <a:xfrm rot="5400000">
            <a:off x="1144905" y="649287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44" name="椭圆 243"/>
          <p:cNvSpPr/>
          <p:nvPr>
            <p:custDataLst>
              <p:tags r:id="rId59"/>
            </p:custDataLst>
          </p:nvPr>
        </p:nvSpPr>
        <p:spPr>
          <a:xfrm rot="5400000">
            <a:off x="1144905" y="670369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35" name="椭圆 234"/>
          <p:cNvSpPr/>
          <p:nvPr>
            <p:custDataLst>
              <p:tags r:id="rId60"/>
            </p:custDataLst>
          </p:nvPr>
        </p:nvSpPr>
        <p:spPr>
          <a:xfrm rot="5400000">
            <a:off x="960755" y="607187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36" name="椭圆 235"/>
          <p:cNvSpPr/>
          <p:nvPr>
            <p:custDataLst>
              <p:tags r:id="rId61"/>
            </p:custDataLst>
          </p:nvPr>
        </p:nvSpPr>
        <p:spPr>
          <a:xfrm rot="5400000">
            <a:off x="960755" y="628205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37" name="椭圆 236"/>
          <p:cNvSpPr/>
          <p:nvPr>
            <p:custDataLst>
              <p:tags r:id="rId62"/>
            </p:custDataLst>
          </p:nvPr>
        </p:nvSpPr>
        <p:spPr>
          <a:xfrm rot="5400000">
            <a:off x="960755" y="649287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38" name="椭圆 237"/>
          <p:cNvSpPr/>
          <p:nvPr>
            <p:custDataLst>
              <p:tags r:id="rId63"/>
            </p:custDataLst>
          </p:nvPr>
        </p:nvSpPr>
        <p:spPr>
          <a:xfrm rot="5400000">
            <a:off x="960755" y="670369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29" name="椭圆 228"/>
          <p:cNvSpPr/>
          <p:nvPr>
            <p:custDataLst>
              <p:tags r:id="rId64"/>
            </p:custDataLst>
          </p:nvPr>
        </p:nvSpPr>
        <p:spPr>
          <a:xfrm rot="5400000">
            <a:off x="777240" y="607187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30" name="椭圆 229"/>
          <p:cNvSpPr/>
          <p:nvPr>
            <p:custDataLst>
              <p:tags r:id="rId65"/>
            </p:custDataLst>
          </p:nvPr>
        </p:nvSpPr>
        <p:spPr>
          <a:xfrm rot="5400000">
            <a:off x="777240" y="628205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31" name="椭圆 230"/>
          <p:cNvSpPr/>
          <p:nvPr>
            <p:custDataLst>
              <p:tags r:id="rId66"/>
            </p:custDataLst>
          </p:nvPr>
        </p:nvSpPr>
        <p:spPr>
          <a:xfrm rot="5400000">
            <a:off x="777240" y="649287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32" name="椭圆 231"/>
          <p:cNvSpPr/>
          <p:nvPr>
            <p:custDataLst>
              <p:tags r:id="rId67"/>
            </p:custDataLst>
          </p:nvPr>
        </p:nvSpPr>
        <p:spPr>
          <a:xfrm rot="5400000">
            <a:off x="777240" y="670369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18" name="椭圆 217"/>
          <p:cNvSpPr/>
          <p:nvPr>
            <p:custDataLst>
              <p:tags r:id="rId68"/>
            </p:custDataLst>
          </p:nvPr>
        </p:nvSpPr>
        <p:spPr>
          <a:xfrm rot="5400000">
            <a:off x="2422525" y="607631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19" name="椭圆 218"/>
          <p:cNvSpPr/>
          <p:nvPr>
            <p:custDataLst>
              <p:tags r:id="rId69"/>
            </p:custDataLst>
          </p:nvPr>
        </p:nvSpPr>
        <p:spPr>
          <a:xfrm rot="5400000">
            <a:off x="2422525" y="628713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20" name="椭圆 219"/>
          <p:cNvSpPr/>
          <p:nvPr>
            <p:custDataLst>
              <p:tags r:id="rId70"/>
            </p:custDataLst>
          </p:nvPr>
        </p:nvSpPr>
        <p:spPr>
          <a:xfrm rot="5400000">
            <a:off x="2422525" y="649732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21" name="椭圆 220"/>
          <p:cNvSpPr/>
          <p:nvPr>
            <p:custDataLst>
              <p:tags r:id="rId71"/>
            </p:custDataLst>
          </p:nvPr>
        </p:nvSpPr>
        <p:spPr>
          <a:xfrm rot="5400000">
            <a:off x="2422525" y="670814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12" name="椭圆 211"/>
          <p:cNvSpPr/>
          <p:nvPr>
            <p:custDataLst>
              <p:tags r:id="rId72"/>
            </p:custDataLst>
          </p:nvPr>
        </p:nvSpPr>
        <p:spPr>
          <a:xfrm rot="5400000">
            <a:off x="2238375" y="607631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13" name="椭圆 212"/>
          <p:cNvSpPr/>
          <p:nvPr>
            <p:custDataLst>
              <p:tags r:id="rId73"/>
            </p:custDataLst>
          </p:nvPr>
        </p:nvSpPr>
        <p:spPr>
          <a:xfrm rot="5400000">
            <a:off x="2238375" y="628713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14" name="椭圆 213"/>
          <p:cNvSpPr/>
          <p:nvPr>
            <p:custDataLst>
              <p:tags r:id="rId74"/>
            </p:custDataLst>
          </p:nvPr>
        </p:nvSpPr>
        <p:spPr>
          <a:xfrm rot="5400000">
            <a:off x="2238375" y="649732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15" name="椭圆 214"/>
          <p:cNvSpPr/>
          <p:nvPr>
            <p:custDataLst>
              <p:tags r:id="rId75"/>
            </p:custDataLst>
          </p:nvPr>
        </p:nvSpPr>
        <p:spPr>
          <a:xfrm rot="5400000">
            <a:off x="2238375" y="670814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06" name="椭圆 205"/>
          <p:cNvSpPr/>
          <p:nvPr>
            <p:custDataLst>
              <p:tags r:id="rId76"/>
            </p:custDataLst>
          </p:nvPr>
        </p:nvSpPr>
        <p:spPr>
          <a:xfrm rot="5400000">
            <a:off x="2054860" y="607631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07" name="椭圆 206"/>
          <p:cNvSpPr/>
          <p:nvPr>
            <p:custDataLst>
              <p:tags r:id="rId77"/>
            </p:custDataLst>
          </p:nvPr>
        </p:nvSpPr>
        <p:spPr>
          <a:xfrm rot="5400000">
            <a:off x="2054860" y="628713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08" name="椭圆 207"/>
          <p:cNvSpPr/>
          <p:nvPr>
            <p:custDataLst>
              <p:tags r:id="rId78"/>
            </p:custDataLst>
          </p:nvPr>
        </p:nvSpPr>
        <p:spPr>
          <a:xfrm rot="5400000">
            <a:off x="2054860" y="649732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09" name="椭圆 208"/>
          <p:cNvSpPr/>
          <p:nvPr>
            <p:custDataLst>
              <p:tags r:id="rId79"/>
            </p:custDataLst>
          </p:nvPr>
        </p:nvSpPr>
        <p:spPr>
          <a:xfrm rot="5400000">
            <a:off x="2054860" y="670814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00" name="椭圆 199"/>
          <p:cNvSpPr/>
          <p:nvPr>
            <p:custDataLst>
              <p:tags r:id="rId80"/>
            </p:custDataLst>
          </p:nvPr>
        </p:nvSpPr>
        <p:spPr>
          <a:xfrm rot="5400000">
            <a:off x="1870710" y="607631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01" name="椭圆 200"/>
          <p:cNvSpPr/>
          <p:nvPr>
            <p:custDataLst>
              <p:tags r:id="rId81"/>
            </p:custDataLst>
          </p:nvPr>
        </p:nvSpPr>
        <p:spPr>
          <a:xfrm rot="5400000">
            <a:off x="1870710" y="628713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02" name="椭圆 201"/>
          <p:cNvSpPr/>
          <p:nvPr>
            <p:custDataLst>
              <p:tags r:id="rId82"/>
            </p:custDataLst>
          </p:nvPr>
        </p:nvSpPr>
        <p:spPr>
          <a:xfrm rot="5400000">
            <a:off x="1870710" y="649732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03" name="椭圆 202"/>
          <p:cNvSpPr/>
          <p:nvPr>
            <p:custDataLst>
              <p:tags r:id="rId83"/>
            </p:custDataLst>
          </p:nvPr>
        </p:nvSpPr>
        <p:spPr>
          <a:xfrm rot="5400000">
            <a:off x="1870710" y="670814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94" name="椭圆 193"/>
          <p:cNvSpPr/>
          <p:nvPr>
            <p:custDataLst>
              <p:tags r:id="rId84"/>
            </p:custDataLst>
          </p:nvPr>
        </p:nvSpPr>
        <p:spPr>
          <a:xfrm rot="5400000">
            <a:off x="1687195" y="607631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95" name="椭圆 194"/>
          <p:cNvSpPr/>
          <p:nvPr>
            <p:custDataLst>
              <p:tags r:id="rId85"/>
            </p:custDataLst>
          </p:nvPr>
        </p:nvSpPr>
        <p:spPr>
          <a:xfrm rot="5400000">
            <a:off x="1687195" y="628713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96" name="椭圆 195"/>
          <p:cNvSpPr/>
          <p:nvPr>
            <p:custDataLst>
              <p:tags r:id="rId86"/>
            </p:custDataLst>
          </p:nvPr>
        </p:nvSpPr>
        <p:spPr>
          <a:xfrm rot="5400000">
            <a:off x="1687195" y="649732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97" name="椭圆 196"/>
          <p:cNvSpPr/>
          <p:nvPr>
            <p:custDataLst>
              <p:tags r:id="rId87"/>
            </p:custDataLst>
          </p:nvPr>
        </p:nvSpPr>
        <p:spPr>
          <a:xfrm rot="5400000">
            <a:off x="1687195" y="670814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8" name="标题"/>
          <p:cNvSpPr txBox="1">
            <a:spLocks noGrp="1"/>
          </p:cNvSpPr>
          <p:nvPr>
            <p:ph type="title" idx="2" hasCustomPrompt="1"/>
            <p:custDataLst>
              <p:tags r:id="rId88"/>
            </p:custDataLst>
          </p:nvPr>
        </p:nvSpPr>
        <p:spPr>
          <a:xfrm>
            <a:off x="624205" y="2734945"/>
            <a:ext cx="7391400" cy="2331720"/>
          </a:xfrm>
          <a:prstGeom prst="rect">
            <a:avLst/>
          </a:prstGeom>
          <a:noFill/>
        </p:spPr>
        <p:txBody>
          <a:bodyPr vert="horz" wrap="none" lIns="91440" tIns="45720" rIns="91440" bIns="45720" rtlCol="0" anchor="t">
            <a:normAutofit/>
          </a:bodyPr>
          <a:lstStyle>
            <a:defPPr>
              <a:defRPr lang="zh-CN"/>
            </a:defPPr>
            <a:lvl1pPr marL="0" marR="0" lvl="0" algn="l" defTabSz="914400" rtl="0" eaLnBrk="1" fontAlgn="auto" latinLnBrk="0" hangingPunct="1">
              <a:lnSpc>
                <a:spcPct val="100000"/>
              </a:lnSpc>
              <a:buClrTx/>
              <a:buSzTx/>
              <a:buFontTx/>
              <a:buNone/>
              <a:defRPr kumimoji="0" lang="zh-CN" altLang="en-US" sz="6000" b="1" i="0" u="none" strike="noStrike" kern="1200" cap="none" spc="0" normalizeH="0" baseline="0" noProof="1" dirty="0">
                <a:gradFill flip="none" rotWithShape="1">
                  <a:gsLst>
                    <a:gs pos="100000">
                      <a:schemeClr val="accent2"/>
                    </a:gs>
                    <a:gs pos="0">
                      <a:schemeClr val="accent1"/>
                    </a:gs>
                  </a:gsLst>
                  <a:lin ang="10800000" scaled="1"/>
                  <a:tileRect/>
                </a:gradFill>
                <a:latin typeface="+mj-ea"/>
                <a:ea typeface="+mj-ea"/>
                <a:cs typeface="微软雅黑" panose="020B0503020204020204" charset="-122"/>
                <a:sym typeface="+mn-ea"/>
              </a:defRPr>
            </a:lvl1pPr>
          </a:lstStyle>
          <a:p>
            <a:pPr lvl="0" algn="l">
              <a:buClrTx/>
              <a:buSzTx/>
              <a:buFontTx/>
            </a:pPr>
            <a:r>
              <a:rPr dirty="0">
                <a:sym typeface="+mn-ea"/>
              </a:rPr>
              <a:t>单击此处编辑标题</a:t>
            </a:r>
            <a:endParaRPr dirty="0">
              <a:sym typeface="+mn-ea"/>
            </a:endParaRPr>
          </a:p>
        </p:txBody>
      </p:sp>
      <p:sp>
        <p:nvSpPr>
          <p:cNvPr id="7" name="署名"/>
          <p:cNvSpPr>
            <a:spLocks noGrp="1"/>
          </p:cNvSpPr>
          <p:nvPr>
            <p:ph type="body" idx="1" hasCustomPrompt="1"/>
            <p:custDataLst>
              <p:tags r:id="rId89"/>
            </p:custDataLst>
          </p:nvPr>
        </p:nvSpPr>
        <p:spPr>
          <a:xfrm>
            <a:off x="747395" y="2005965"/>
            <a:ext cx="1490980" cy="483870"/>
          </a:xfrm>
          <a:prstGeom prst="roundRect">
            <a:avLst>
              <a:gd name="adj" fmla="val 31683"/>
            </a:avLst>
          </a:prstGeom>
          <a:gradFill>
            <a:gsLst>
              <a:gs pos="100000">
                <a:schemeClr val="accent2"/>
              </a:gs>
              <a:gs pos="0">
                <a:schemeClr val="accent1"/>
              </a:gs>
            </a:gsLst>
            <a:lin ang="10800000" scaled="1"/>
          </a:gradFill>
          <a:ln>
            <a:noFill/>
            <a:prstDash val="solid"/>
          </a:ln>
          <a:effectLst>
            <a:outerShdw blurRad="165100" dist="38100" dir="5400000" sx="97000" sy="97000" algn="t" rotWithShape="0">
              <a:schemeClr val="bg2">
                <a:lumMod val="50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lvl1pPr marL="0" marR="0" algn="ctr" defTabSz="914400" rtl="0" eaLnBrk="1" fontAlgn="auto" latinLnBrk="0" hangingPunct="1">
              <a:lnSpc>
                <a:spcPct val="100000"/>
              </a:lnSpc>
              <a:buClrTx/>
              <a:buSzTx/>
              <a:buFontTx/>
              <a:buNone/>
              <a:defRPr kumimoji="0" lang="zh-CN" altLang="en-US" sz="1800" b="0" i="0" u="none" strike="noStrike" kern="1200" cap="none" spc="0" normalizeH="0" baseline="0" noProof="1">
                <a:solidFill>
                  <a:srgbClr val="FFFFFF"/>
                </a:solidFill>
                <a:latin typeface="+mn-lt"/>
                <a:ea typeface="+mn-ea"/>
                <a:cs typeface="微软雅黑" panose="020B0503020204020204" charset="-122"/>
              </a:defRPr>
            </a:lvl1pPr>
          </a:lstStyle>
          <a:p>
            <a:pPr lvl="0"/>
            <a:r>
              <a:rPr>
                <a:sym typeface="+mn-ea"/>
              </a:rPr>
              <a:t>编辑文本</a:t>
            </a:r>
            <a:endParaRPr>
              <a:sym typeface="+mn-ea"/>
            </a:endParaRPr>
          </a:p>
        </p:txBody>
      </p:sp>
      <p:sp>
        <p:nvSpPr>
          <p:cNvPr id="4" name="日期占位符 3"/>
          <p:cNvSpPr>
            <a:spLocks noGrp="1"/>
          </p:cNvSpPr>
          <p:nvPr>
            <p:ph type="dt" sz="half" idx="10"/>
            <p:custDataLst>
              <p:tags r:id="rId90"/>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1"/>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92"/>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两栏">
    <p:spTree>
      <p:nvGrpSpPr>
        <p:cNvPr id="1" name=""/>
        <p:cNvGrpSpPr/>
        <p:nvPr/>
      </p:nvGrpSpPr>
      <p:grpSpPr>
        <a:xfrm>
          <a:off x="0" y="0"/>
          <a:ext cx="0" cy="0"/>
          <a:chOff x="0" y="0"/>
          <a:chExt cx="0" cy="0"/>
        </a:xfrm>
      </p:grpSpPr>
      <p:sp>
        <p:nvSpPr>
          <p:cNvPr id="10" name="正文"/>
          <p:cNvSpPr txBox="1">
            <a:spLocks noGrp="1"/>
          </p:cNvSpPr>
          <p:nvPr>
            <p:ph idx="46"/>
            <p:custDataLst>
              <p:tags r:id="rId2"/>
            </p:custDataLst>
          </p:nvPr>
        </p:nvSpPr>
        <p:spPr>
          <a:xfrm>
            <a:off x="6400805" y="1219200"/>
            <a:ext cx="5176800" cy="5030393"/>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l">
              <a:buClrTx/>
              <a:buSzTx/>
            </a:pPr>
            <a:r>
              <a:rPr dirty="0">
                <a:sym typeface="+mn-ea"/>
              </a:rPr>
              <a:t>单击此处编辑母版文本样式</a:t>
            </a:r>
            <a:endParaRPr dirty="0">
              <a:sym typeface="+mn-ea"/>
            </a:endParaRPr>
          </a:p>
          <a:p>
            <a:pPr lvl="1" algn="l">
              <a:buClrTx/>
              <a:buSzTx/>
            </a:pPr>
            <a:r>
              <a:rPr dirty="0">
                <a:sym typeface="+mn-ea"/>
              </a:rPr>
              <a:t>第二级</a:t>
            </a:r>
            <a:endParaRPr dirty="0">
              <a:sym typeface="+mn-ea"/>
            </a:endParaRPr>
          </a:p>
          <a:p>
            <a:pPr lvl="2" algn="l">
              <a:buClrTx/>
              <a:buSzTx/>
            </a:pPr>
            <a:r>
              <a:rPr dirty="0">
                <a:sym typeface="+mn-ea"/>
              </a:rPr>
              <a:t>第三级</a:t>
            </a:r>
            <a:endParaRPr dirty="0">
              <a:sym typeface="+mn-ea"/>
            </a:endParaRPr>
          </a:p>
          <a:p>
            <a:pPr lvl="3" algn="l">
              <a:buClrTx/>
              <a:buSzTx/>
            </a:pPr>
            <a:r>
              <a:rPr dirty="0">
                <a:sym typeface="+mn-ea"/>
              </a:rPr>
              <a:t>第四级</a:t>
            </a:r>
            <a:endParaRPr dirty="0">
              <a:sym typeface="+mn-ea"/>
            </a:endParaRPr>
          </a:p>
          <a:p>
            <a:pPr lvl="4" algn="l">
              <a:buClrTx/>
              <a:buSzTx/>
            </a:pPr>
            <a:r>
              <a:rPr dirty="0">
                <a:sym typeface="+mn-ea"/>
              </a:rPr>
              <a:t>第五级</a:t>
            </a:r>
            <a:endParaRPr dirty="0">
              <a:sym typeface="+mn-ea"/>
            </a:endParaRPr>
          </a:p>
        </p:txBody>
      </p:sp>
      <p:sp>
        <p:nvSpPr>
          <p:cNvPr id="9" name="正文"/>
          <p:cNvSpPr txBox="1">
            <a:spLocks noGrp="1"/>
          </p:cNvSpPr>
          <p:nvPr>
            <p:ph idx="45"/>
            <p:custDataLst>
              <p:tags r:id="rId3"/>
            </p:custDataLst>
          </p:nvPr>
        </p:nvSpPr>
        <p:spPr>
          <a:xfrm>
            <a:off x="608400" y="1219200"/>
            <a:ext cx="5176800" cy="5030393"/>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
        <p:nvSpPr>
          <p:cNvPr id="2" name="标题 1"/>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标题和比较">
    <p:spTree>
      <p:nvGrpSpPr>
        <p:cNvPr id="1" name=""/>
        <p:cNvGrpSpPr/>
        <p:nvPr/>
      </p:nvGrpSpPr>
      <p:grpSpPr>
        <a:xfrm>
          <a:off x="0" y="0"/>
          <a:ext cx="0" cy="0"/>
          <a:chOff x="0" y="0"/>
          <a:chExt cx="0" cy="0"/>
        </a:xfrm>
      </p:grpSpPr>
      <p:sp>
        <p:nvSpPr>
          <p:cNvPr id="14" name="正文"/>
          <p:cNvSpPr txBox="1">
            <a:spLocks noGrp="1"/>
          </p:cNvSpPr>
          <p:nvPr>
            <p:ph idx="48"/>
            <p:custDataLst>
              <p:tags r:id="rId2"/>
            </p:custDataLst>
          </p:nvPr>
        </p:nvSpPr>
        <p:spPr>
          <a:xfrm>
            <a:off x="62352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l">
              <a:buClrTx/>
              <a:buSzTx/>
            </a:pPr>
            <a:r>
              <a:rPr dirty="0">
                <a:sym typeface="+mn-ea"/>
              </a:rPr>
              <a:t>单击此处编辑母版文本样式</a:t>
            </a:r>
            <a:endParaRPr dirty="0">
              <a:sym typeface="+mn-ea"/>
            </a:endParaRPr>
          </a:p>
          <a:p>
            <a:pPr lvl="1" algn="l">
              <a:buClrTx/>
              <a:buSzTx/>
            </a:pPr>
            <a:r>
              <a:rPr dirty="0">
                <a:sym typeface="+mn-ea"/>
              </a:rPr>
              <a:t>第二级</a:t>
            </a:r>
            <a:endParaRPr dirty="0">
              <a:sym typeface="+mn-ea"/>
            </a:endParaRPr>
          </a:p>
          <a:p>
            <a:pPr lvl="2" algn="l">
              <a:buClrTx/>
              <a:buSzTx/>
            </a:pPr>
            <a:r>
              <a:rPr dirty="0">
                <a:sym typeface="+mn-ea"/>
              </a:rPr>
              <a:t>第三级</a:t>
            </a:r>
            <a:endParaRPr dirty="0">
              <a:sym typeface="+mn-ea"/>
            </a:endParaRPr>
          </a:p>
          <a:p>
            <a:pPr lvl="3" algn="l">
              <a:buClrTx/>
              <a:buSzTx/>
            </a:pPr>
            <a:r>
              <a:rPr dirty="0">
                <a:sym typeface="+mn-ea"/>
              </a:rPr>
              <a:t>第四级</a:t>
            </a:r>
            <a:endParaRPr dirty="0">
              <a:sym typeface="+mn-ea"/>
            </a:endParaRPr>
          </a:p>
          <a:p>
            <a:pPr lvl="4" algn="l">
              <a:buClrTx/>
              <a:buSzTx/>
            </a:pPr>
            <a:r>
              <a:rPr dirty="0">
                <a:sym typeface="+mn-ea"/>
              </a:rPr>
              <a:t>第五级</a:t>
            </a:r>
            <a:endParaRPr dirty="0">
              <a:sym typeface="+mn-ea"/>
            </a:endParaRPr>
          </a:p>
        </p:txBody>
      </p:sp>
      <p:sp>
        <p:nvSpPr>
          <p:cNvPr id="13" name="标题"/>
          <p:cNvSpPr txBox="1">
            <a:spLocks noGrp="1"/>
          </p:cNvSpPr>
          <p:nvPr>
            <p:ph type="title" idx="47"/>
            <p:custDataLst>
              <p:tags r:id="rId3"/>
            </p:custDataLst>
          </p:nvPr>
        </p:nvSpPr>
        <p:spPr>
          <a:xfrm>
            <a:off x="6235200" y="1309816"/>
            <a:ext cx="5342400" cy="529624"/>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85000"/>
                    <a:lumOff val="15000"/>
                  </a:schemeClr>
                </a:solidFill>
                <a:latin typeface="+mj-ea"/>
                <a:ea typeface="+mj-ea"/>
                <a:cs typeface="微软雅黑" panose="020B0503020204020204" charset="-122"/>
              </a:defRPr>
            </a:lvl1pPr>
          </a:lstStyle>
          <a:p>
            <a:pPr lvl="0"/>
            <a:r>
              <a:rPr dirty="0">
                <a:sym typeface="+mn-ea"/>
              </a:rPr>
              <a:t>单击此处编辑母版标题样式</a:t>
            </a:r>
            <a:endParaRPr dirty="0">
              <a:sym typeface="+mn-ea"/>
            </a:endParaRPr>
          </a:p>
        </p:txBody>
      </p:sp>
      <p:sp>
        <p:nvSpPr>
          <p:cNvPr id="12" name="正文"/>
          <p:cNvSpPr txBox="1">
            <a:spLocks noGrp="1"/>
          </p:cNvSpPr>
          <p:nvPr>
            <p:ph idx="46"/>
            <p:custDataLst>
              <p:tags r:id="rId4"/>
            </p:custDataLst>
          </p:nvPr>
        </p:nvSpPr>
        <p:spPr>
          <a:xfrm>
            <a:off x="6084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l">
              <a:buClrTx/>
              <a:buSzTx/>
            </a:pPr>
            <a:r>
              <a:rPr dirty="0">
                <a:sym typeface="+mn-ea"/>
              </a:rPr>
              <a:t>单击此处编辑母版文本样式</a:t>
            </a:r>
            <a:endParaRPr dirty="0">
              <a:sym typeface="+mn-ea"/>
            </a:endParaRPr>
          </a:p>
          <a:p>
            <a:pPr lvl="1" algn="l">
              <a:buClrTx/>
              <a:buSzTx/>
            </a:pPr>
            <a:r>
              <a:rPr dirty="0">
                <a:sym typeface="+mn-ea"/>
              </a:rPr>
              <a:t>第二级</a:t>
            </a:r>
            <a:endParaRPr dirty="0">
              <a:sym typeface="+mn-ea"/>
            </a:endParaRPr>
          </a:p>
          <a:p>
            <a:pPr lvl="2" algn="l">
              <a:buClrTx/>
              <a:buSzTx/>
            </a:pPr>
            <a:r>
              <a:rPr dirty="0">
                <a:sym typeface="+mn-ea"/>
              </a:rPr>
              <a:t>第三级</a:t>
            </a:r>
            <a:endParaRPr dirty="0">
              <a:sym typeface="+mn-ea"/>
            </a:endParaRPr>
          </a:p>
          <a:p>
            <a:pPr lvl="3" algn="l">
              <a:buClrTx/>
              <a:buSzTx/>
            </a:pPr>
            <a:r>
              <a:rPr dirty="0">
                <a:sym typeface="+mn-ea"/>
              </a:rPr>
              <a:t>第四级</a:t>
            </a:r>
            <a:endParaRPr dirty="0">
              <a:sym typeface="+mn-ea"/>
            </a:endParaRPr>
          </a:p>
          <a:p>
            <a:pPr lvl="4" algn="l">
              <a:buClrTx/>
              <a:buSzTx/>
            </a:pPr>
            <a:r>
              <a:rPr dirty="0">
                <a:sym typeface="+mn-ea"/>
              </a:rPr>
              <a:t>第五级</a:t>
            </a:r>
            <a:endParaRPr dirty="0">
              <a:sym typeface="+mn-ea"/>
            </a:endParaRPr>
          </a:p>
        </p:txBody>
      </p:sp>
      <p:sp>
        <p:nvSpPr>
          <p:cNvPr id="11" name="标题"/>
          <p:cNvSpPr txBox="1">
            <a:spLocks noGrp="1"/>
          </p:cNvSpPr>
          <p:nvPr>
            <p:ph type="title" idx="45"/>
            <p:custDataLst>
              <p:tags r:id="rId5"/>
            </p:custDataLst>
          </p:nvPr>
        </p:nvSpPr>
        <p:spPr>
          <a:xfrm>
            <a:off x="608400" y="1326222"/>
            <a:ext cx="5342400" cy="502423"/>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a:solidFill>
                  <a:schemeClr val="tx1">
                    <a:lumMod val="85000"/>
                    <a:lumOff val="15000"/>
                  </a:schemeClr>
                </a:solidFill>
                <a:latin typeface="+mj-ea"/>
                <a:ea typeface="+mj-ea"/>
                <a:cs typeface="微软雅黑" panose="020B0503020204020204" charset="-122"/>
              </a:defRPr>
            </a:lvl1pPr>
          </a:lstStyle>
          <a:p>
            <a:pPr lvl="0"/>
            <a:r>
              <a:rPr dirty="0">
                <a:sym typeface="+mn-ea"/>
              </a:rPr>
              <a:t>单击此处编辑母版标题样式</a:t>
            </a:r>
            <a:endParaRPr dirty="0">
              <a:sym typeface="+mn-ea"/>
            </a:endParaRPr>
          </a:p>
        </p:txBody>
      </p:sp>
      <p:sp>
        <p:nvSpPr>
          <p:cNvPr id="10" name="标题"/>
          <p:cNvSpPr txBox="1">
            <a:spLocks noGrp="1"/>
          </p:cNvSpPr>
          <p:nvPr>
            <p:ph type="title" idx="1"/>
            <p:custDataLst>
              <p:tags r:id="rId6"/>
            </p:custDataLst>
          </p:nvPr>
        </p:nvSpPr>
        <p:spPr>
          <a:xfrm>
            <a:off x="694800" y="360000"/>
            <a:ext cx="10800000" cy="720000"/>
          </a:xfrm>
          <a:prstGeom prst="rect">
            <a:avLst/>
          </a:prstGeom>
          <a:noFill/>
        </p:spPr>
        <p:txBody>
          <a:bodyPr vert="horz" wrap="square" rtlCol="0">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0" normalizeH="0" baseline="0" dirty="0">
                <a:gradFill flip="none" rotWithShape="1">
                  <a:gsLst>
                    <a:gs pos="100000">
                      <a:schemeClr val="accent2"/>
                    </a:gs>
                    <a:gs pos="0">
                      <a:schemeClr val="accent1"/>
                    </a:gs>
                  </a:gsLst>
                  <a:lin ang="10800000" scaled="1"/>
                  <a:tileRect/>
                </a:gradFill>
                <a:uFillTx/>
                <a:latin typeface="+mj-ea"/>
                <a:ea typeface="+mj-ea"/>
                <a:cs typeface="微软雅黑" panose="020B0503020204020204" charset="-122"/>
                <a:sym typeface="+mn-ea"/>
              </a:defRPr>
            </a:lvl1pPr>
          </a:lstStyle>
          <a:p>
            <a:pPr lvl="0" algn="ctr">
              <a:buClrTx/>
              <a:buSzTx/>
              <a:buFontTx/>
            </a:pPr>
            <a:r>
              <a:rPr dirty="0">
                <a:sym typeface="+mn-ea"/>
              </a:rPr>
              <a:t>单击此处编辑母版标题样式</a:t>
            </a:r>
            <a:endParaRPr dirty="0">
              <a:sym typeface="+mn-ea"/>
            </a:endParaRPr>
          </a:p>
        </p:txBody>
      </p:sp>
      <p:sp>
        <p:nvSpPr>
          <p:cNvPr id="7" name="日期占位符 6"/>
          <p:cNvSpPr>
            <a:spLocks noGrp="1"/>
          </p:cNvSpPr>
          <p:nvPr>
            <p:ph type="dt" sz="half" idx="10"/>
            <p:custDataLst>
              <p:tags r:id="rId7"/>
            </p:custDataLst>
          </p:nvPr>
        </p:nvSpPr>
        <p:spPr>
          <a:xfrm>
            <a:off x="612000" y="6314400"/>
            <a:ext cx="2700000" cy="316800"/>
          </a:xfrm>
        </p:spPr>
        <p:txBody>
          <a:bodyPr>
            <a:normAutofit/>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normAutofit/>
          </a:bodyPr>
          <a:lstStyle/>
          <a:p>
            <a:endParaRPr lang="zh-CN" altLang="en-US" dirty="0"/>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normAutofit/>
          </a:bodyPr>
          <a:lstStyle/>
          <a:p>
            <a:fld id="{49AE70B2-8BF9-45C0-BB95-33D1B9D3A854}" type="slidenum">
              <a:rPr lang="zh-CN" altLang="en-US" smtClean="0"/>
            </a:fld>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
        <p:nvSpPr>
          <p:cNvPr id="2" name="标题 1"/>
          <p:cNvSpPr>
            <a:spLocks noGrp="1"/>
          </p:cNvSpPr>
          <p:nvPr>
            <p:ph type="title"/>
            <p:custDataLst>
              <p:tags r:id="rId5"/>
            </p:custDataLst>
          </p:nvPr>
        </p:nvSpPr>
        <p:spPr/>
        <p:txBody>
          <a:bodyPr/>
          <a:lstStyle/>
          <a:p>
            <a:r>
              <a:rPr lang="zh-CN" altLang="en-US" dirty="0"/>
              <a:t>单击此处编辑母版标题样式</a:t>
            </a:r>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dirty="0"/>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仅内容">
    <p:spTree>
      <p:nvGrpSpPr>
        <p:cNvPr id="1" name=""/>
        <p:cNvGrpSpPr/>
        <p:nvPr/>
      </p:nvGrpSpPr>
      <p:grpSpPr>
        <a:xfrm>
          <a:off x="0" y="0"/>
          <a:ext cx="0" cy="0"/>
          <a:chOff x="0" y="0"/>
          <a:chExt cx="0" cy="0"/>
        </a:xfrm>
      </p:grpSpPr>
      <p:sp>
        <p:nvSpPr>
          <p:cNvPr id="7" name="正文"/>
          <p:cNvSpPr txBox="1">
            <a:spLocks noGrp="1"/>
          </p:cNvSpPr>
          <p:nvPr>
            <p:ph idx="44"/>
            <p:custDataLst>
              <p:tags r:id="rId2"/>
            </p:custDataLst>
          </p:nvPr>
        </p:nvSpPr>
        <p:spPr>
          <a:xfrm>
            <a:off x="695960" y="360045"/>
            <a:ext cx="10801985" cy="581787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l">
              <a:buClrTx/>
              <a:buSzTx/>
            </a:pPr>
            <a:r>
              <a:rPr>
                <a:sym typeface="+mn-ea"/>
              </a:rPr>
              <a:t>单击此处编辑母版文本样式</a:t>
            </a:r>
            <a:endParaRPr>
              <a:sym typeface="+mn-ea"/>
            </a:endParaRPr>
          </a:p>
          <a:p>
            <a:pPr lvl="1" algn="l">
              <a:buClrTx/>
              <a:buSzTx/>
            </a:pPr>
            <a:r>
              <a:rPr>
                <a:sym typeface="+mn-ea"/>
              </a:rPr>
              <a:t>第二级</a:t>
            </a:r>
            <a:endParaRPr>
              <a:sym typeface="+mn-ea"/>
            </a:endParaRPr>
          </a:p>
          <a:p>
            <a:pPr lvl="2" algn="l">
              <a:buClrTx/>
              <a:buSzTx/>
            </a:pPr>
            <a:r>
              <a:rPr>
                <a:sym typeface="+mn-ea"/>
              </a:rPr>
              <a:t>第三级</a:t>
            </a:r>
            <a:endParaRPr>
              <a:sym typeface="+mn-ea"/>
            </a:endParaRPr>
          </a:p>
          <a:p>
            <a:pPr lvl="3" algn="l">
              <a:buClrTx/>
              <a:buSzTx/>
            </a:pPr>
            <a:r>
              <a:rPr>
                <a:sym typeface="+mn-ea"/>
              </a:rPr>
              <a:t>第四级</a:t>
            </a:r>
            <a:endParaRPr>
              <a:sym typeface="+mn-ea"/>
            </a:endParaRPr>
          </a:p>
          <a:p>
            <a:pPr lvl="4" algn="l">
              <a:buClrTx/>
              <a:buSzTx/>
            </a:pPr>
            <a:r>
              <a:rPr>
                <a:sym typeface="+mn-ea"/>
              </a:rPr>
              <a:t>第五级</a:t>
            </a:r>
            <a:endParaRPr>
              <a:sym typeface="+mn-ea"/>
            </a:endParaRP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9" name="任意多边形: 形状 8"/>
          <p:cNvSpPr/>
          <p:nvPr userDrawn="1">
            <p:custDataLst>
              <p:tags r:id="rId2"/>
            </p:custDataLst>
          </p:nvPr>
        </p:nvSpPr>
        <p:spPr>
          <a:xfrm>
            <a:off x="10060565" y="5336500"/>
            <a:ext cx="2131435" cy="1521500"/>
          </a:xfrm>
          <a:custGeom>
            <a:avLst/>
            <a:gdLst>
              <a:gd name="connsiteX0" fmla="*/ 1626019 w 2131435"/>
              <a:gd name="connsiteY0" fmla="*/ 101 h 1521500"/>
              <a:gd name="connsiteX1" fmla="*/ 2089085 w 2131435"/>
              <a:gd name="connsiteY1" fmla="*/ 91213 h 1521500"/>
              <a:gd name="connsiteX2" fmla="*/ 2131435 w 2131435"/>
              <a:gd name="connsiteY2" fmla="*/ 113428 h 1521500"/>
              <a:gd name="connsiteX3" fmla="*/ 2131435 w 2131435"/>
              <a:gd name="connsiteY3" fmla="*/ 1521500 h 1521500"/>
              <a:gd name="connsiteX4" fmla="*/ 0 w 2131435"/>
              <a:gd name="connsiteY4" fmla="*/ 1521500 h 1521500"/>
              <a:gd name="connsiteX5" fmla="*/ 6520 w 2131435"/>
              <a:gd name="connsiteY5" fmla="*/ 1452674 h 1521500"/>
              <a:gd name="connsiteX6" fmla="*/ 521147 w 2131435"/>
              <a:gd name="connsiteY6" fmla="*/ 489350 h 1521500"/>
              <a:gd name="connsiteX7" fmla="*/ 1626019 w 2131435"/>
              <a:gd name="connsiteY7" fmla="*/ 101 h 152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1435" h="1521500">
                <a:moveTo>
                  <a:pt x="1626019" y="101"/>
                </a:moveTo>
                <a:cubicBezTo>
                  <a:pt x="1790692" y="-1978"/>
                  <a:pt x="1948356" y="28036"/>
                  <a:pt x="2089085" y="91213"/>
                </a:cubicBezTo>
                <a:lnTo>
                  <a:pt x="2131435" y="113428"/>
                </a:lnTo>
                <a:lnTo>
                  <a:pt x="2131435" y="1521500"/>
                </a:lnTo>
                <a:lnTo>
                  <a:pt x="0" y="1521500"/>
                </a:lnTo>
                <a:lnTo>
                  <a:pt x="6520" y="1452674"/>
                </a:lnTo>
                <a:cubicBezTo>
                  <a:pt x="53971" y="1118979"/>
                  <a:pt x="229262" y="771506"/>
                  <a:pt x="521147" y="489350"/>
                </a:cubicBezTo>
                <a:cubicBezTo>
                  <a:pt x="849518" y="171924"/>
                  <a:pt x="1255507" y="4778"/>
                  <a:pt x="1626019" y="101"/>
                </a:cubicBezTo>
                <a:close/>
              </a:path>
            </a:pathLst>
          </a:custGeom>
          <a:gradFill>
            <a:gsLst>
              <a:gs pos="0">
                <a:schemeClr val="accent2">
                  <a:lumMod val="20000"/>
                  <a:lumOff val="80000"/>
                </a:schemeClr>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任意多边形: 形状 1"/>
          <p:cNvSpPr/>
          <p:nvPr userDrawn="1">
            <p:custDataLst>
              <p:tags r:id="rId3"/>
            </p:custDataLst>
          </p:nvPr>
        </p:nvSpPr>
        <p:spPr>
          <a:xfrm>
            <a:off x="0" y="2"/>
            <a:ext cx="1774368" cy="1437373"/>
          </a:xfrm>
          <a:custGeom>
            <a:avLst/>
            <a:gdLst>
              <a:gd name="connsiteX0" fmla="*/ 0 w 1774368"/>
              <a:gd name="connsiteY0" fmla="*/ 0 h 1437373"/>
              <a:gd name="connsiteX1" fmla="*/ 1774368 w 1774368"/>
              <a:gd name="connsiteY1" fmla="*/ 0 h 1437373"/>
              <a:gd name="connsiteX2" fmla="*/ 1753498 w 1774368"/>
              <a:gd name="connsiteY2" fmla="*/ 110326 h 1437373"/>
              <a:gd name="connsiteX3" fmla="*/ 1262636 w 1774368"/>
              <a:gd name="connsiteY3" fmla="*/ 948023 h 1437373"/>
              <a:gd name="connsiteX4" fmla="*/ 35728 w 1774368"/>
              <a:gd name="connsiteY4" fmla="*/ 1432797 h 1437373"/>
              <a:gd name="connsiteX5" fmla="*/ 0 w 1774368"/>
              <a:gd name="connsiteY5" fmla="*/ 1427788 h 143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4368" h="1437373">
                <a:moveTo>
                  <a:pt x="0" y="0"/>
                </a:moveTo>
                <a:lnTo>
                  <a:pt x="1774368" y="0"/>
                </a:lnTo>
                <a:lnTo>
                  <a:pt x="1753498" y="110326"/>
                </a:lnTo>
                <a:cubicBezTo>
                  <a:pt x="1684168" y="404241"/>
                  <a:pt x="1518035" y="701136"/>
                  <a:pt x="1262636" y="948023"/>
                </a:cubicBezTo>
                <a:cubicBezTo>
                  <a:pt x="897780" y="1300719"/>
                  <a:pt x="437098" y="1467884"/>
                  <a:pt x="35728" y="1432797"/>
                </a:cubicBezTo>
                <a:lnTo>
                  <a:pt x="0" y="1427788"/>
                </a:lnTo>
                <a:close/>
              </a:path>
            </a:pathLst>
          </a:custGeom>
          <a:gradFill>
            <a:gsLst>
              <a:gs pos="0">
                <a:schemeClr val="accent2">
                  <a:lumMod val="20000"/>
                  <a:lumOff val="80000"/>
                </a:schemeClr>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副标题"/>
          <p:cNvSpPr txBox="1">
            <a:spLocks noGrp="1"/>
          </p:cNvSpPr>
          <p:nvPr>
            <p:ph type="body" idx="45" hasCustomPrompt="1"/>
            <p:custDataLst>
              <p:tags r:id="rId4"/>
            </p:custDataLst>
          </p:nvPr>
        </p:nvSpPr>
        <p:spPr>
          <a:xfrm>
            <a:off x="695960" y="1301750"/>
            <a:ext cx="10799088" cy="405553"/>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tx1">
                    <a:lumMod val="75000"/>
                    <a:lumOff val="25000"/>
                  </a:schemeClr>
                </a:solidFill>
                <a:latin typeface="+mj-ea"/>
                <a:ea typeface="+mj-ea"/>
                <a:cs typeface="微软雅黑" panose="020B0503020204020204" charset="-122"/>
              </a:defRPr>
            </a:lvl1pPr>
          </a:lstStyle>
          <a:p>
            <a:pPr lvl="0" algn="l"/>
            <a:r>
              <a:rPr dirty="0">
                <a:sym typeface="+mn-ea"/>
              </a:rPr>
              <a:t>单击此处编辑母版副标题样式</a:t>
            </a:r>
            <a:endParaRPr dirty="0">
              <a:sym typeface="+mn-ea"/>
            </a:endParaRPr>
          </a:p>
        </p:txBody>
      </p:sp>
      <p:sp>
        <p:nvSpPr>
          <p:cNvPr id="3" name="日期占位符 2"/>
          <p:cNvSpPr>
            <a:spLocks noGrp="1"/>
          </p:cNvSpPr>
          <p:nvPr>
            <p:ph type="dt" sz="half" idx="10"/>
            <p:custDataLst>
              <p:tags r:id="rId5"/>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
        <p:nvSpPr>
          <p:cNvPr id="8" name="标题 7"/>
          <p:cNvSpPr>
            <a:spLocks noGrp="1"/>
          </p:cNvSpPr>
          <p:nvPr>
            <p:ph type="title"/>
            <p:custDataLst>
              <p:tags r:id="rId8"/>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showMasterSp="0">
  <p:cSld name="末尾幻灯片">
    <p:spTree>
      <p:nvGrpSpPr>
        <p:cNvPr id="1" name=""/>
        <p:cNvGrpSpPr/>
        <p:nvPr/>
      </p:nvGrpSpPr>
      <p:grpSpPr>
        <a:xfrm>
          <a:off x="0" y="0"/>
          <a:ext cx="0" cy="0"/>
          <a:chOff x="0" y="0"/>
          <a:chExt cx="0" cy="0"/>
        </a:xfrm>
      </p:grpSpPr>
      <p:sp>
        <p:nvSpPr>
          <p:cNvPr id="10" name="矩形: 圆角 1"/>
          <p:cNvSpPr/>
          <p:nvPr>
            <p:custDataLst>
              <p:tags r:id="rId2"/>
            </p:custDataLst>
          </p:nvPr>
        </p:nvSpPr>
        <p:spPr>
          <a:xfrm>
            <a:off x="0" y="0"/>
            <a:ext cx="12192000" cy="6858000"/>
          </a:xfrm>
          <a:prstGeom prst="roundRect">
            <a:avLst>
              <a:gd name="adj" fmla="val 0"/>
            </a:avLst>
          </a:prstGeom>
          <a:gradFill flip="none" rotWithShape="1">
            <a:gsLst>
              <a:gs pos="0">
                <a:schemeClr val="accent1">
                  <a:alpha val="14000"/>
                </a:schemeClr>
              </a:gs>
              <a:gs pos="100000">
                <a:schemeClr val="accent1">
                  <a:alpha val="40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cs typeface="微软雅黑" panose="020B0503020204020204" charset="-122"/>
              <a:sym typeface="+mn-ea"/>
            </a:endParaRPr>
          </a:p>
        </p:txBody>
      </p:sp>
      <p:sp useBgFill="1">
        <p:nvSpPr>
          <p:cNvPr id="9" name="任意多边形: 形状 5"/>
          <p:cNvSpPr/>
          <p:nvPr>
            <p:custDataLst>
              <p:tags r:id="rId3"/>
            </p:custDataLst>
          </p:nvPr>
        </p:nvSpPr>
        <p:spPr>
          <a:xfrm>
            <a:off x="1142998" y="0"/>
            <a:ext cx="11049002" cy="6858000"/>
          </a:xfrm>
          <a:custGeom>
            <a:avLst/>
            <a:gdLst>
              <a:gd name="connsiteX0" fmla="*/ 6387353 w 11049002"/>
              <a:gd name="connsiteY0" fmla="*/ 634894 h 6858000"/>
              <a:gd name="connsiteX1" fmla="*/ 3556734 w 11049002"/>
              <a:gd name="connsiteY1" fmla="*/ 3465513 h 6858000"/>
              <a:gd name="connsiteX2" fmla="*/ 6387353 w 11049002"/>
              <a:gd name="connsiteY2" fmla="*/ 6296132 h 6858000"/>
              <a:gd name="connsiteX3" fmla="*/ 9217972 w 11049002"/>
              <a:gd name="connsiteY3" fmla="*/ 3465513 h 6858000"/>
              <a:gd name="connsiteX4" fmla="*/ 6387353 w 11049002"/>
              <a:gd name="connsiteY4" fmla="*/ 634894 h 6858000"/>
              <a:gd name="connsiteX5" fmla="*/ 1023086 w 11049002"/>
              <a:gd name="connsiteY5" fmla="*/ 0 h 6858000"/>
              <a:gd name="connsiteX6" fmla="*/ 11049002 w 11049002"/>
              <a:gd name="connsiteY6" fmla="*/ 0 h 6858000"/>
              <a:gd name="connsiteX7" fmla="*/ 11049002 w 11049002"/>
              <a:gd name="connsiteY7" fmla="*/ 6858000 h 6858000"/>
              <a:gd name="connsiteX8" fmla="*/ 976270 w 11049002"/>
              <a:gd name="connsiteY8" fmla="*/ 6858000 h 6858000"/>
              <a:gd name="connsiteX9" fmla="*/ 924719 w 11049002"/>
              <a:gd name="connsiteY9" fmla="*/ 6777588 h 6858000"/>
              <a:gd name="connsiteX10" fmla="*/ 0 w 11049002"/>
              <a:gd name="connsiteY10" fmla="*/ 3465513 h 6858000"/>
              <a:gd name="connsiteX11" fmla="*/ 924719 w 11049002"/>
              <a:gd name="connsiteY11" fmla="*/ 1534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49002" h="6858000">
                <a:moveTo>
                  <a:pt x="6387353" y="634894"/>
                </a:moveTo>
                <a:cubicBezTo>
                  <a:pt x="4824045" y="634894"/>
                  <a:pt x="3556734" y="1902205"/>
                  <a:pt x="3556734" y="3465513"/>
                </a:cubicBezTo>
                <a:cubicBezTo>
                  <a:pt x="3556734" y="5028821"/>
                  <a:pt x="4824045" y="6296132"/>
                  <a:pt x="6387353" y="6296132"/>
                </a:cubicBezTo>
                <a:cubicBezTo>
                  <a:pt x="7950661" y="6296132"/>
                  <a:pt x="9217972" y="5028821"/>
                  <a:pt x="9217972" y="3465513"/>
                </a:cubicBezTo>
                <a:cubicBezTo>
                  <a:pt x="9217972" y="1902205"/>
                  <a:pt x="7950661" y="634894"/>
                  <a:pt x="6387353" y="634894"/>
                </a:cubicBezTo>
                <a:close/>
                <a:moveTo>
                  <a:pt x="1023086" y="0"/>
                </a:moveTo>
                <a:lnTo>
                  <a:pt x="11049002" y="0"/>
                </a:lnTo>
                <a:lnTo>
                  <a:pt x="11049002" y="6858000"/>
                </a:lnTo>
                <a:lnTo>
                  <a:pt x="976270" y="6858000"/>
                </a:lnTo>
                <a:lnTo>
                  <a:pt x="924719" y="6777588"/>
                </a:lnTo>
                <a:cubicBezTo>
                  <a:pt x="337916" y="5811840"/>
                  <a:pt x="0" y="4678139"/>
                  <a:pt x="0" y="3465513"/>
                </a:cubicBezTo>
                <a:cubicBezTo>
                  <a:pt x="0" y="2252888"/>
                  <a:pt x="337916" y="1119187"/>
                  <a:pt x="924719" y="153438"/>
                </a:cubicBezTo>
                <a:close/>
              </a:path>
            </a:pathLst>
          </a:custGeom>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tx1"/>
              </a:solidFill>
              <a:cs typeface="微软雅黑" panose="020B0503020204020204" charset="-122"/>
            </a:endParaRPr>
          </a:p>
        </p:txBody>
      </p:sp>
      <p:pic>
        <p:nvPicPr>
          <p:cNvPr id="259" name="图片 258" descr="亮着灯的房子&#10;&#10;低可信度描述已自动生成"/>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l="11828" b="24782"/>
          <a:stretch>
            <a:fillRect/>
          </a:stretch>
        </p:blipFill>
        <p:spPr>
          <a:xfrm flipH="1">
            <a:off x="3938872" y="1225475"/>
            <a:ext cx="8253129" cy="5632525"/>
          </a:xfrm>
          <a:custGeom>
            <a:avLst/>
            <a:gdLst>
              <a:gd name="connsiteX0" fmla="*/ 8253129 w 8253129"/>
              <a:gd name="connsiteY0" fmla="*/ 0 h 5632525"/>
              <a:gd name="connsiteX1" fmla="*/ 0 w 8253129"/>
              <a:gd name="connsiteY1" fmla="*/ 0 h 5632525"/>
              <a:gd name="connsiteX2" fmla="*/ 0 w 8253129"/>
              <a:gd name="connsiteY2" fmla="*/ 5632525 h 5632525"/>
              <a:gd name="connsiteX3" fmla="*/ 8253129 w 8253129"/>
              <a:gd name="connsiteY3" fmla="*/ 5632525 h 5632525"/>
            </a:gdLst>
            <a:ahLst/>
            <a:cxnLst>
              <a:cxn ang="0">
                <a:pos x="connsiteX0" y="connsiteY0"/>
              </a:cxn>
              <a:cxn ang="0">
                <a:pos x="connsiteX1" y="connsiteY1"/>
              </a:cxn>
              <a:cxn ang="0">
                <a:pos x="connsiteX2" y="connsiteY2"/>
              </a:cxn>
              <a:cxn ang="0">
                <a:pos x="connsiteX3" y="connsiteY3"/>
              </a:cxn>
            </a:cxnLst>
            <a:rect l="l" t="t" r="r" b="b"/>
            <a:pathLst>
              <a:path w="8253129" h="5632525">
                <a:moveTo>
                  <a:pt x="8253129" y="0"/>
                </a:moveTo>
                <a:lnTo>
                  <a:pt x="0" y="0"/>
                </a:lnTo>
                <a:lnTo>
                  <a:pt x="0" y="5632525"/>
                </a:lnTo>
                <a:lnTo>
                  <a:pt x="8253129" y="5632525"/>
                </a:lnTo>
                <a:close/>
              </a:path>
            </a:pathLst>
          </a:custGeom>
        </p:spPr>
      </p:pic>
      <p:sp>
        <p:nvSpPr>
          <p:cNvPr id="266" name="椭圆 265"/>
          <p:cNvSpPr/>
          <p:nvPr>
            <p:custDataLst>
              <p:tags r:id="rId6"/>
            </p:custDataLst>
          </p:nvPr>
        </p:nvSpPr>
        <p:spPr>
          <a:xfrm>
            <a:off x="8498840"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69" name="椭圆 268"/>
          <p:cNvSpPr/>
          <p:nvPr>
            <p:custDataLst>
              <p:tags r:id="rId7"/>
            </p:custDataLst>
          </p:nvPr>
        </p:nvSpPr>
        <p:spPr>
          <a:xfrm>
            <a:off x="8709025"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74" name="椭圆 273"/>
          <p:cNvSpPr/>
          <p:nvPr>
            <p:custDataLst>
              <p:tags r:id="rId8"/>
            </p:custDataLst>
          </p:nvPr>
        </p:nvSpPr>
        <p:spPr>
          <a:xfrm>
            <a:off x="8919845"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75" name="椭圆 274"/>
          <p:cNvSpPr/>
          <p:nvPr>
            <p:custDataLst>
              <p:tags r:id="rId9"/>
            </p:custDataLst>
          </p:nvPr>
        </p:nvSpPr>
        <p:spPr>
          <a:xfrm>
            <a:off x="9130030"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76" name="椭圆 275"/>
          <p:cNvSpPr/>
          <p:nvPr>
            <p:custDataLst>
              <p:tags r:id="rId10"/>
            </p:custDataLst>
          </p:nvPr>
        </p:nvSpPr>
        <p:spPr>
          <a:xfrm>
            <a:off x="9340850"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77" name="椭圆 276"/>
          <p:cNvSpPr/>
          <p:nvPr>
            <p:custDataLst>
              <p:tags r:id="rId11"/>
            </p:custDataLst>
          </p:nvPr>
        </p:nvSpPr>
        <p:spPr>
          <a:xfrm>
            <a:off x="9551035" y="31813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78" name="椭圆 277"/>
          <p:cNvSpPr/>
          <p:nvPr>
            <p:custDataLst>
              <p:tags r:id="rId12"/>
            </p:custDataLst>
          </p:nvPr>
        </p:nvSpPr>
        <p:spPr>
          <a:xfrm>
            <a:off x="8498840"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79" name="椭圆 278"/>
          <p:cNvSpPr/>
          <p:nvPr>
            <p:custDataLst>
              <p:tags r:id="rId13"/>
            </p:custDataLst>
          </p:nvPr>
        </p:nvSpPr>
        <p:spPr>
          <a:xfrm>
            <a:off x="8709025"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80" name="椭圆 279"/>
          <p:cNvSpPr/>
          <p:nvPr>
            <p:custDataLst>
              <p:tags r:id="rId14"/>
            </p:custDataLst>
          </p:nvPr>
        </p:nvSpPr>
        <p:spPr>
          <a:xfrm>
            <a:off x="8919845"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81" name="椭圆 280"/>
          <p:cNvSpPr/>
          <p:nvPr>
            <p:custDataLst>
              <p:tags r:id="rId15"/>
            </p:custDataLst>
          </p:nvPr>
        </p:nvSpPr>
        <p:spPr>
          <a:xfrm>
            <a:off x="9130030"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82" name="椭圆 281"/>
          <p:cNvSpPr/>
          <p:nvPr>
            <p:custDataLst>
              <p:tags r:id="rId16"/>
            </p:custDataLst>
          </p:nvPr>
        </p:nvSpPr>
        <p:spPr>
          <a:xfrm>
            <a:off x="9340850"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83" name="椭圆 282"/>
          <p:cNvSpPr/>
          <p:nvPr>
            <p:custDataLst>
              <p:tags r:id="rId17"/>
            </p:custDataLst>
          </p:nvPr>
        </p:nvSpPr>
        <p:spPr>
          <a:xfrm>
            <a:off x="9551035" y="50228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84" name="椭圆 283"/>
          <p:cNvSpPr/>
          <p:nvPr>
            <p:custDataLst>
              <p:tags r:id="rId18"/>
            </p:custDataLst>
          </p:nvPr>
        </p:nvSpPr>
        <p:spPr>
          <a:xfrm>
            <a:off x="8498840"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85" name="椭圆 284"/>
          <p:cNvSpPr/>
          <p:nvPr>
            <p:custDataLst>
              <p:tags r:id="rId19"/>
            </p:custDataLst>
          </p:nvPr>
        </p:nvSpPr>
        <p:spPr>
          <a:xfrm>
            <a:off x="8709025"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86" name="椭圆 285"/>
          <p:cNvSpPr/>
          <p:nvPr>
            <p:custDataLst>
              <p:tags r:id="rId20"/>
            </p:custDataLst>
          </p:nvPr>
        </p:nvSpPr>
        <p:spPr>
          <a:xfrm>
            <a:off x="8919845"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87" name="椭圆 286"/>
          <p:cNvSpPr/>
          <p:nvPr>
            <p:custDataLst>
              <p:tags r:id="rId21"/>
            </p:custDataLst>
          </p:nvPr>
        </p:nvSpPr>
        <p:spPr>
          <a:xfrm>
            <a:off x="9130030"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88" name="椭圆 287"/>
          <p:cNvSpPr/>
          <p:nvPr>
            <p:custDataLst>
              <p:tags r:id="rId22"/>
            </p:custDataLst>
          </p:nvPr>
        </p:nvSpPr>
        <p:spPr>
          <a:xfrm>
            <a:off x="9340850"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89" name="椭圆 288"/>
          <p:cNvSpPr/>
          <p:nvPr>
            <p:custDataLst>
              <p:tags r:id="rId23"/>
            </p:custDataLst>
          </p:nvPr>
        </p:nvSpPr>
        <p:spPr>
          <a:xfrm>
            <a:off x="9551035" y="68580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90" name="椭圆 289"/>
          <p:cNvSpPr/>
          <p:nvPr>
            <p:custDataLst>
              <p:tags r:id="rId24"/>
            </p:custDataLst>
          </p:nvPr>
        </p:nvSpPr>
        <p:spPr>
          <a:xfrm>
            <a:off x="8498840"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91" name="椭圆 290"/>
          <p:cNvSpPr/>
          <p:nvPr>
            <p:custDataLst>
              <p:tags r:id="rId25"/>
            </p:custDataLst>
          </p:nvPr>
        </p:nvSpPr>
        <p:spPr>
          <a:xfrm>
            <a:off x="8709025"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92" name="椭圆 291"/>
          <p:cNvSpPr/>
          <p:nvPr>
            <p:custDataLst>
              <p:tags r:id="rId26"/>
            </p:custDataLst>
          </p:nvPr>
        </p:nvSpPr>
        <p:spPr>
          <a:xfrm>
            <a:off x="8919845"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93" name="椭圆 292"/>
          <p:cNvSpPr/>
          <p:nvPr>
            <p:custDataLst>
              <p:tags r:id="rId27"/>
            </p:custDataLst>
          </p:nvPr>
        </p:nvSpPr>
        <p:spPr>
          <a:xfrm>
            <a:off x="9130030"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94" name="椭圆 293"/>
          <p:cNvSpPr/>
          <p:nvPr>
            <p:custDataLst>
              <p:tags r:id="rId28"/>
            </p:custDataLst>
          </p:nvPr>
        </p:nvSpPr>
        <p:spPr>
          <a:xfrm>
            <a:off x="9340850"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95" name="椭圆 294"/>
          <p:cNvSpPr/>
          <p:nvPr>
            <p:custDataLst>
              <p:tags r:id="rId29"/>
            </p:custDataLst>
          </p:nvPr>
        </p:nvSpPr>
        <p:spPr>
          <a:xfrm>
            <a:off x="9551035" y="86995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96" name="椭圆 295"/>
          <p:cNvSpPr/>
          <p:nvPr>
            <p:custDataLst>
              <p:tags r:id="rId30"/>
            </p:custDataLst>
          </p:nvPr>
        </p:nvSpPr>
        <p:spPr>
          <a:xfrm>
            <a:off x="8498840"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97" name="椭圆 296"/>
          <p:cNvSpPr/>
          <p:nvPr>
            <p:custDataLst>
              <p:tags r:id="rId31"/>
            </p:custDataLst>
          </p:nvPr>
        </p:nvSpPr>
        <p:spPr>
          <a:xfrm>
            <a:off x="8709025"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98" name="椭圆 297"/>
          <p:cNvSpPr/>
          <p:nvPr>
            <p:custDataLst>
              <p:tags r:id="rId32"/>
            </p:custDataLst>
          </p:nvPr>
        </p:nvSpPr>
        <p:spPr>
          <a:xfrm>
            <a:off x="8919845"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299" name="椭圆 298"/>
          <p:cNvSpPr/>
          <p:nvPr>
            <p:custDataLst>
              <p:tags r:id="rId33"/>
            </p:custDataLst>
          </p:nvPr>
        </p:nvSpPr>
        <p:spPr>
          <a:xfrm>
            <a:off x="9130030"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00" name="椭圆 299"/>
          <p:cNvSpPr/>
          <p:nvPr>
            <p:custDataLst>
              <p:tags r:id="rId34"/>
            </p:custDataLst>
          </p:nvPr>
        </p:nvSpPr>
        <p:spPr>
          <a:xfrm>
            <a:off x="9340850"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01" name="椭圆 300"/>
          <p:cNvSpPr/>
          <p:nvPr>
            <p:custDataLst>
              <p:tags r:id="rId35"/>
            </p:custDataLst>
          </p:nvPr>
        </p:nvSpPr>
        <p:spPr>
          <a:xfrm>
            <a:off x="9551035" y="1053465"/>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02" name="任意多边形: 形状 301"/>
          <p:cNvSpPr/>
          <p:nvPr>
            <p:custDataLst>
              <p:tags r:id="rId36"/>
            </p:custDataLst>
          </p:nvPr>
        </p:nvSpPr>
        <p:spPr>
          <a:xfrm>
            <a:off x="8503285" y="0"/>
            <a:ext cx="90170" cy="50165"/>
          </a:xfrm>
          <a:custGeom>
            <a:avLst/>
            <a:gdLst>
              <a:gd name="connsiteX0" fmla="*/ 2084 w 90432"/>
              <a:gd name="connsiteY0" fmla="*/ 0 h 50248"/>
              <a:gd name="connsiteX1" fmla="*/ 88348 w 90432"/>
              <a:gd name="connsiteY1" fmla="*/ 0 h 50248"/>
              <a:gd name="connsiteX2" fmla="*/ 90432 w 90432"/>
              <a:gd name="connsiteY2" fmla="*/ 5032 h 50248"/>
              <a:gd name="connsiteX3" fmla="*/ 45216 w 90432"/>
              <a:gd name="connsiteY3" fmla="*/ 50248 h 50248"/>
              <a:gd name="connsiteX4" fmla="*/ 0 w 90432"/>
              <a:gd name="connsiteY4" fmla="*/ 5032 h 5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2" h="50248">
                <a:moveTo>
                  <a:pt x="2084" y="0"/>
                </a:moveTo>
                <a:lnTo>
                  <a:pt x="88348" y="0"/>
                </a:lnTo>
                <a:lnTo>
                  <a:pt x="90432" y="5032"/>
                </a:lnTo>
                <a:cubicBezTo>
                  <a:pt x="90432" y="30004"/>
                  <a:pt x="70188" y="50248"/>
                  <a:pt x="45216" y="50248"/>
                </a:cubicBezTo>
                <a:cubicBezTo>
                  <a:pt x="20244" y="50248"/>
                  <a:pt x="0" y="30004"/>
                  <a:pt x="0" y="5032"/>
                </a:cubicBezTo>
                <a:close/>
              </a:path>
            </a:pathLst>
          </a:cu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a:cs typeface="微软雅黑" panose="020B0503020204020204" charset="-122"/>
            </a:endParaRPr>
          </a:p>
        </p:txBody>
      </p:sp>
      <p:sp>
        <p:nvSpPr>
          <p:cNvPr id="303" name="任意多边形: 形状 302"/>
          <p:cNvSpPr/>
          <p:nvPr>
            <p:custDataLst>
              <p:tags r:id="rId37"/>
            </p:custDataLst>
          </p:nvPr>
        </p:nvSpPr>
        <p:spPr>
          <a:xfrm>
            <a:off x="8713470" y="0"/>
            <a:ext cx="90170" cy="50165"/>
          </a:xfrm>
          <a:custGeom>
            <a:avLst/>
            <a:gdLst>
              <a:gd name="connsiteX0" fmla="*/ 2084 w 90432"/>
              <a:gd name="connsiteY0" fmla="*/ 0 h 50248"/>
              <a:gd name="connsiteX1" fmla="*/ 88348 w 90432"/>
              <a:gd name="connsiteY1" fmla="*/ 0 h 50248"/>
              <a:gd name="connsiteX2" fmla="*/ 90432 w 90432"/>
              <a:gd name="connsiteY2" fmla="*/ 5032 h 50248"/>
              <a:gd name="connsiteX3" fmla="*/ 45216 w 90432"/>
              <a:gd name="connsiteY3" fmla="*/ 50248 h 50248"/>
              <a:gd name="connsiteX4" fmla="*/ 0 w 90432"/>
              <a:gd name="connsiteY4" fmla="*/ 5032 h 5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2" h="50248">
                <a:moveTo>
                  <a:pt x="2084" y="0"/>
                </a:moveTo>
                <a:lnTo>
                  <a:pt x="88348" y="0"/>
                </a:lnTo>
                <a:lnTo>
                  <a:pt x="90432" y="5032"/>
                </a:lnTo>
                <a:cubicBezTo>
                  <a:pt x="90432" y="30004"/>
                  <a:pt x="70188" y="50248"/>
                  <a:pt x="45216" y="50248"/>
                </a:cubicBezTo>
                <a:cubicBezTo>
                  <a:pt x="20244" y="50248"/>
                  <a:pt x="0" y="30004"/>
                  <a:pt x="0" y="5032"/>
                </a:cubicBezTo>
                <a:close/>
              </a:path>
            </a:pathLst>
          </a:cu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a:cs typeface="微软雅黑" panose="020B0503020204020204" charset="-122"/>
            </a:endParaRPr>
          </a:p>
        </p:txBody>
      </p:sp>
      <p:sp>
        <p:nvSpPr>
          <p:cNvPr id="304" name="任意多边形: 形状 303"/>
          <p:cNvSpPr/>
          <p:nvPr>
            <p:custDataLst>
              <p:tags r:id="rId38"/>
            </p:custDataLst>
          </p:nvPr>
        </p:nvSpPr>
        <p:spPr>
          <a:xfrm>
            <a:off x="8924290" y="0"/>
            <a:ext cx="90170" cy="50165"/>
          </a:xfrm>
          <a:custGeom>
            <a:avLst/>
            <a:gdLst>
              <a:gd name="connsiteX0" fmla="*/ 2084 w 90432"/>
              <a:gd name="connsiteY0" fmla="*/ 0 h 50248"/>
              <a:gd name="connsiteX1" fmla="*/ 88348 w 90432"/>
              <a:gd name="connsiteY1" fmla="*/ 0 h 50248"/>
              <a:gd name="connsiteX2" fmla="*/ 90432 w 90432"/>
              <a:gd name="connsiteY2" fmla="*/ 5032 h 50248"/>
              <a:gd name="connsiteX3" fmla="*/ 45216 w 90432"/>
              <a:gd name="connsiteY3" fmla="*/ 50248 h 50248"/>
              <a:gd name="connsiteX4" fmla="*/ 0 w 90432"/>
              <a:gd name="connsiteY4" fmla="*/ 5032 h 5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2" h="50248">
                <a:moveTo>
                  <a:pt x="2084" y="0"/>
                </a:moveTo>
                <a:lnTo>
                  <a:pt x="88348" y="0"/>
                </a:lnTo>
                <a:lnTo>
                  <a:pt x="90432" y="5032"/>
                </a:lnTo>
                <a:cubicBezTo>
                  <a:pt x="90432" y="30004"/>
                  <a:pt x="70188" y="50248"/>
                  <a:pt x="45216" y="50248"/>
                </a:cubicBezTo>
                <a:cubicBezTo>
                  <a:pt x="20244" y="50248"/>
                  <a:pt x="0" y="30004"/>
                  <a:pt x="0" y="5032"/>
                </a:cubicBezTo>
                <a:close/>
              </a:path>
            </a:pathLst>
          </a:cu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a:cs typeface="微软雅黑" panose="020B0503020204020204" charset="-122"/>
            </a:endParaRPr>
          </a:p>
        </p:txBody>
      </p:sp>
      <p:sp>
        <p:nvSpPr>
          <p:cNvPr id="305" name="任意多边形: 形状 304"/>
          <p:cNvSpPr/>
          <p:nvPr>
            <p:custDataLst>
              <p:tags r:id="rId39"/>
            </p:custDataLst>
          </p:nvPr>
        </p:nvSpPr>
        <p:spPr>
          <a:xfrm>
            <a:off x="9134475" y="0"/>
            <a:ext cx="90170" cy="50165"/>
          </a:xfrm>
          <a:custGeom>
            <a:avLst/>
            <a:gdLst>
              <a:gd name="connsiteX0" fmla="*/ 2084 w 90432"/>
              <a:gd name="connsiteY0" fmla="*/ 0 h 50248"/>
              <a:gd name="connsiteX1" fmla="*/ 88348 w 90432"/>
              <a:gd name="connsiteY1" fmla="*/ 0 h 50248"/>
              <a:gd name="connsiteX2" fmla="*/ 90432 w 90432"/>
              <a:gd name="connsiteY2" fmla="*/ 5032 h 50248"/>
              <a:gd name="connsiteX3" fmla="*/ 45216 w 90432"/>
              <a:gd name="connsiteY3" fmla="*/ 50248 h 50248"/>
              <a:gd name="connsiteX4" fmla="*/ 0 w 90432"/>
              <a:gd name="connsiteY4" fmla="*/ 5032 h 5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2" h="50248">
                <a:moveTo>
                  <a:pt x="2084" y="0"/>
                </a:moveTo>
                <a:lnTo>
                  <a:pt x="88348" y="0"/>
                </a:lnTo>
                <a:lnTo>
                  <a:pt x="90432" y="5032"/>
                </a:lnTo>
                <a:cubicBezTo>
                  <a:pt x="90432" y="30004"/>
                  <a:pt x="70188" y="50248"/>
                  <a:pt x="45216" y="50248"/>
                </a:cubicBezTo>
                <a:cubicBezTo>
                  <a:pt x="20244" y="50248"/>
                  <a:pt x="0" y="30004"/>
                  <a:pt x="0" y="5032"/>
                </a:cubicBezTo>
                <a:close/>
              </a:path>
            </a:pathLst>
          </a:cu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a:cs typeface="微软雅黑" panose="020B0503020204020204" charset="-122"/>
            </a:endParaRPr>
          </a:p>
        </p:txBody>
      </p:sp>
      <p:sp>
        <p:nvSpPr>
          <p:cNvPr id="306" name="任意多边形: 形状 305"/>
          <p:cNvSpPr/>
          <p:nvPr>
            <p:custDataLst>
              <p:tags r:id="rId40"/>
            </p:custDataLst>
          </p:nvPr>
        </p:nvSpPr>
        <p:spPr>
          <a:xfrm>
            <a:off x="9345295" y="0"/>
            <a:ext cx="90170" cy="50165"/>
          </a:xfrm>
          <a:custGeom>
            <a:avLst/>
            <a:gdLst>
              <a:gd name="connsiteX0" fmla="*/ 2084 w 90432"/>
              <a:gd name="connsiteY0" fmla="*/ 0 h 50248"/>
              <a:gd name="connsiteX1" fmla="*/ 88348 w 90432"/>
              <a:gd name="connsiteY1" fmla="*/ 0 h 50248"/>
              <a:gd name="connsiteX2" fmla="*/ 90432 w 90432"/>
              <a:gd name="connsiteY2" fmla="*/ 5032 h 50248"/>
              <a:gd name="connsiteX3" fmla="*/ 45216 w 90432"/>
              <a:gd name="connsiteY3" fmla="*/ 50248 h 50248"/>
              <a:gd name="connsiteX4" fmla="*/ 0 w 90432"/>
              <a:gd name="connsiteY4" fmla="*/ 5032 h 5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2" h="50248">
                <a:moveTo>
                  <a:pt x="2084" y="0"/>
                </a:moveTo>
                <a:lnTo>
                  <a:pt x="88348" y="0"/>
                </a:lnTo>
                <a:lnTo>
                  <a:pt x="90432" y="5032"/>
                </a:lnTo>
                <a:cubicBezTo>
                  <a:pt x="90432" y="30004"/>
                  <a:pt x="70188" y="50248"/>
                  <a:pt x="45216" y="50248"/>
                </a:cubicBezTo>
                <a:cubicBezTo>
                  <a:pt x="20244" y="50248"/>
                  <a:pt x="0" y="30004"/>
                  <a:pt x="0" y="5032"/>
                </a:cubicBezTo>
                <a:close/>
              </a:path>
            </a:pathLst>
          </a:cu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a:cs typeface="微软雅黑" panose="020B0503020204020204" charset="-122"/>
            </a:endParaRPr>
          </a:p>
        </p:txBody>
      </p:sp>
      <p:sp>
        <p:nvSpPr>
          <p:cNvPr id="307" name="任意多边形: 形状 306"/>
          <p:cNvSpPr/>
          <p:nvPr>
            <p:custDataLst>
              <p:tags r:id="rId41"/>
            </p:custDataLst>
          </p:nvPr>
        </p:nvSpPr>
        <p:spPr>
          <a:xfrm>
            <a:off x="9555480" y="0"/>
            <a:ext cx="90170" cy="50165"/>
          </a:xfrm>
          <a:custGeom>
            <a:avLst/>
            <a:gdLst>
              <a:gd name="connsiteX0" fmla="*/ 2084 w 90432"/>
              <a:gd name="connsiteY0" fmla="*/ 0 h 50248"/>
              <a:gd name="connsiteX1" fmla="*/ 88348 w 90432"/>
              <a:gd name="connsiteY1" fmla="*/ 0 h 50248"/>
              <a:gd name="connsiteX2" fmla="*/ 90432 w 90432"/>
              <a:gd name="connsiteY2" fmla="*/ 5032 h 50248"/>
              <a:gd name="connsiteX3" fmla="*/ 45216 w 90432"/>
              <a:gd name="connsiteY3" fmla="*/ 50248 h 50248"/>
              <a:gd name="connsiteX4" fmla="*/ 0 w 90432"/>
              <a:gd name="connsiteY4" fmla="*/ 5032 h 5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2" h="50248">
                <a:moveTo>
                  <a:pt x="2084" y="0"/>
                </a:moveTo>
                <a:lnTo>
                  <a:pt x="88348" y="0"/>
                </a:lnTo>
                <a:lnTo>
                  <a:pt x="90432" y="5032"/>
                </a:lnTo>
                <a:cubicBezTo>
                  <a:pt x="90432" y="30004"/>
                  <a:pt x="70188" y="50248"/>
                  <a:pt x="45216" y="50248"/>
                </a:cubicBezTo>
                <a:cubicBezTo>
                  <a:pt x="20244" y="50248"/>
                  <a:pt x="0" y="30004"/>
                  <a:pt x="0" y="5032"/>
                </a:cubicBezTo>
                <a:close/>
              </a:path>
            </a:pathLst>
          </a:cu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a:cs typeface="微软雅黑" panose="020B0503020204020204" charset="-122"/>
            </a:endParaRPr>
          </a:p>
        </p:txBody>
      </p:sp>
      <p:sp>
        <p:nvSpPr>
          <p:cNvPr id="308" name="椭圆 307"/>
          <p:cNvSpPr/>
          <p:nvPr>
            <p:custDataLst>
              <p:tags r:id="rId42"/>
            </p:custDataLst>
          </p:nvPr>
        </p:nvSpPr>
        <p:spPr>
          <a:xfrm>
            <a:off x="8503285"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09" name="椭圆 308"/>
          <p:cNvSpPr/>
          <p:nvPr>
            <p:custDataLst>
              <p:tags r:id="rId43"/>
            </p:custDataLst>
          </p:nvPr>
        </p:nvSpPr>
        <p:spPr>
          <a:xfrm>
            <a:off x="8713470"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10" name="椭圆 309"/>
          <p:cNvSpPr/>
          <p:nvPr>
            <p:custDataLst>
              <p:tags r:id="rId44"/>
            </p:custDataLst>
          </p:nvPr>
        </p:nvSpPr>
        <p:spPr>
          <a:xfrm>
            <a:off x="8924290"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11" name="椭圆 310"/>
          <p:cNvSpPr/>
          <p:nvPr>
            <p:custDataLst>
              <p:tags r:id="rId45"/>
            </p:custDataLst>
          </p:nvPr>
        </p:nvSpPr>
        <p:spPr>
          <a:xfrm>
            <a:off x="9134475"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12" name="椭圆 311"/>
          <p:cNvSpPr/>
          <p:nvPr>
            <p:custDataLst>
              <p:tags r:id="rId46"/>
            </p:custDataLst>
          </p:nvPr>
        </p:nvSpPr>
        <p:spPr>
          <a:xfrm>
            <a:off x="9345295"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13" name="椭圆 312"/>
          <p:cNvSpPr/>
          <p:nvPr>
            <p:custDataLst>
              <p:tags r:id="rId47"/>
            </p:custDataLst>
          </p:nvPr>
        </p:nvSpPr>
        <p:spPr>
          <a:xfrm>
            <a:off x="9555480" y="143510"/>
            <a:ext cx="90170" cy="90170"/>
          </a:xfrm>
          <a:prstGeom prst="ellipse">
            <a:avLst/>
          </a:prstGeom>
          <a:solidFill>
            <a:schemeClr val="accent2">
              <a:alpha val="49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15" name="椭圆 314"/>
          <p:cNvSpPr/>
          <p:nvPr>
            <p:custDataLst>
              <p:tags r:id="rId48"/>
            </p:custDataLst>
          </p:nvPr>
        </p:nvSpPr>
        <p:spPr>
          <a:xfrm rot="5400000">
            <a:off x="1512570" y="607187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16" name="椭圆 315"/>
          <p:cNvSpPr/>
          <p:nvPr>
            <p:custDataLst>
              <p:tags r:id="rId49"/>
            </p:custDataLst>
          </p:nvPr>
        </p:nvSpPr>
        <p:spPr>
          <a:xfrm rot="5400000">
            <a:off x="1512570" y="628205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17" name="椭圆 316"/>
          <p:cNvSpPr/>
          <p:nvPr>
            <p:custDataLst>
              <p:tags r:id="rId50"/>
            </p:custDataLst>
          </p:nvPr>
        </p:nvSpPr>
        <p:spPr>
          <a:xfrm rot="5400000">
            <a:off x="1512570" y="649287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18" name="椭圆 317"/>
          <p:cNvSpPr/>
          <p:nvPr>
            <p:custDataLst>
              <p:tags r:id="rId51"/>
            </p:custDataLst>
          </p:nvPr>
        </p:nvSpPr>
        <p:spPr>
          <a:xfrm rot="5400000">
            <a:off x="1512570" y="670369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19" name="椭圆 318"/>
          <p:cNvSpPr/>
          <p:nvPr>
            <p:custDataLst>
              <p:tags r:id="rId52"/>
            </p:custDataLst>
          </p:nvPr>
        </p:nvSpPr>
        <p:spPr>
          <a:xfrm rot="5400000">
            <a:off x="1328420" y="607187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20" name="椭圆 319"/>
          <p:cNvSpPr/>
          <p:nvPr>
            <p:custDataLst>
              <p:tags r:id="rId53"/>
            </p:custDataLst>
          </p:nvPr>
        </p:nvSpPr>
        <p:spPr>
          <a:xfrm rot="5400000">
            <a:off x="1328420" y="628205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21" name="椭圆 320"/>
          <p:cNvSpPr/>
          <p:nvPr>
            <p:custDataLst>
              <p:tags r:id="rId54"/>
            </p:custDataLst>
          </p:nvPr>
        </p:nvSpPr>
        <p:spPr>
          <a:xfrm rot="5400000">
            <a:off x="1328420" y="649287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22" name="椭圆 321"/>
          <p:cNvSpPr/>
          <p:nvPr>
            <p:custDataLst>
              <p:tags r:id="rId55"/>
            </p:custDataLst>
          </p:nvPr>
        </p:nvSpPr>
        <p:spPr>
          <a:xfrm rot="5400000">
            <a:off x="1328420" y="670369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23" name="椭圆 322"/>
          <p:cNvSpPr/>
          <p:nvPr>
            <p:custDataLst>
              <p:tags r:id="rId56"/>
            </p:custDataLst>
          </p:nvPr>
        </p:nvSpPr>
        <p:spPr>
          <a:xfrm rot="5400000">
            <a:off x="1144905" y="607187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24" name="椭圆 323"/>
          <p:cNvSpPr/>
          <p:nvPr>
            <p:custDataLst>
              <p:tags r:id="rId57"/>
            </p:custDataLst>
          </p:nvPr>
        </p:nvSpPr>
        <p:spPr>
          <a:xfrm rot="5400000">
            <a:off x="1144905" y="628205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25" name="椭圆 324"/>
          <p:cNvSpPr/>
          <p:nvPr>
            <p:custDataLst>
              <p:tags r:id="rId58"/>
            </p:custDataLst>
          </p:nvPr>
        </p:nvSpPr>
        <p:spPr>
          <a:xfrm rot="5400000">
            <a:off x="1144905" y="649287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26" name="椭圆 325"/>
          <p:cNvSpPr/>
          <p:nvPr>
            <p:custDataLst>
              <p:tags r:id="rId59"/>
            </p:custDataLst>
          </p:nvPr>
        </p:nvSpPr>
        <p:spPr>
          <a:xfrm rot="5400000">
            <a:off x="1144905" y="670369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27" name="椭圆 326"/>
          <p:cNvSpPr/>
          <p:nvPr>
            <p:custDataLst>
              <p:tags r:id="rId60"/>
            </p:custDataLst>
          </p:nvPr>
        </p:nvSpPr>
        <p:spPr>
          <a:xfrm rot="5400000">
            <a:off x="960755" y="607187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28" name="椭圆 327"/>
          <p:cNvSpPr/>
          <p:nvPr>
            <p:custDataLst>
              <p:tags r:id="rId61"/>
            </p:custDataLst>
          </p:nvPr>
        </p:nvSpPr>
        <p:spPr>
          <a:xfrm rot="5400000">
            <a:off x="960755" y="628205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29" name="椭圆 328"/>
          <p:cNvSpPr/>
          <p:nvPr>
            <p:custDataLst>
              <p:tags r:id="rId62"/>
            </p:custDataLst>
          </p:nvPr>
        </p:nvSpPr>
        <p:spPr>
          <a:xfrm rot="5400000">
            <a:off x="960755" y="649287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30" name="椭圆 329"/>
          <p:cNvSpPr/>
          <p:nvPr>
            <p:custDataLst>
              <p:tags r:id="rId63"/>
            </p:custDataLst>
          </p:nvPr>
        </p:nvSpPr>
        <p:spPr>
          <a:xfrm rot="5400000">
            <a:off x="960755" y="670369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31" name="椭圆 330"/>
          <p:cNvSpPr/>
          <p:nvPr>
            <p:custDataLst>
              <p:tags r:id="rId64"/>
            </p:custDataLst>
          </p:nvPr>
        </p:nvSpPr>
        <p:spPr>
          <a:xfrm rot="5400000">
            <a:off x="777240" y="607187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32" name="椭圆 331"/>
          <p:cNvSpPr/>
          <p:nvPr>
            <p:custDataLst>
              <p:tags r:id="rId65"/>
            </p:custDataLst>
          </p:nvPr>
        </p:nvSpPr>
        <p:spPr>
          <a:xfrm rot="5400000">
            <a:off x="777240" y="628205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33" name="椭圆 332"/>
          <p:cNvSpPr/>
          <p:nvPr>
            <p:custDataLst>
              <p:tags r:id="rId66"/>
            </p:custDataLst>
          </p:nvPr>
        </p:nvSpPr>
        <p:spPr>
          <a:xfrm rot="5400000">
            <a:off x="777240" y="649287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34" name="椭圆 333"/>
          <p:cNvSpPr/>
          <p:nvPr>
            <p:custDataLst>
              <p:tags r:id="rId67"/>
            </p:custDataLst>
          </p:nvPr>
        </p:nvSpPr>
        <p:spPr>
          <a:xfrm rot="5400000">
            <a:off x="777240" y="670369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35" name="椭圆 334"/>
          <p:cNvSpPr/>
          <p:nvPr>
            <p:custDataLst>
              <p:tags r:id="rId68"/>
            </p:custDataLst>
          </p:nvPr>
        </p:nvSpPr>
        <p:spPr>
          <a:xfrm rot="5400000">
            <a:off x="2422525" y="607631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36" name="椭圆 335"/>
          <p:cNvSpPr/>
          <p:nvPr>
            <p:custDataLst>
              <p:tags r:id="rId69"/>
            </p:custDataLst>
          </p:nvPr>
        </p:nvSpPr>
        <p:spPr>
          <a:xfrm rot="5400000">
            <a:off x="2422525" y="628713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37" name="椭圆 336"/>
          <p:cNvSpPr/>
          <p:nvPr>
            <p:custDataLst>
              <p:tags r:id="rId70"/>
            </p:custDataLst>
          </p:nvPr>
        </p:nvSpPr>
        <p:spPr>
          <a:xfrm rot="5400000">
            <a:off x="2422525" y="649732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38" name="椭圆 337"/>
          <p:cNvSpPr/>
          <p:nvPr>
            <p:custDataLst>
              <p:tags r:id="rId71"/>
            </p:custDataLst>
          </p:nvPr>
        </p:nvSpPr>
        <p:spPr>
          <a:xfrm rot="5400000">
            <a:off x="2422525" y="670814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39" name="椭圆 338"/>
          <p:cNvSpPr/>
          <p:nvPr>
            <p:custDataLst>
              <p:tags r:id="rId72"/>
            </p:custDataLst>
          </p:nvPr>
        </p:nvSpPr>
        <p:spPr>
          <a:xfrm rot="5400000">
            <a:off x="2238375" y="607631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40" name="椭圆 339"/>
          <p:cNvSpPr/>
          <p:nvPr>
            <p:custDataLst>
              <p:tags r:id="rId73"/>
            </p:custDataLst>
          </p:nvPr>
        </p:nvSpPr>
        <p:spPr>
          <a:xfrm rot="5400000">
            <a:off x="2238375" y="628713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41" name="椭圆 340"/>
          <p:cNvSpPr/>
          <p:nvPr>
            <p:custDataLst>
              <p:tags r:id="rId74"/>
            </p:custDataLst>
          </p:nvPr>
        </p:nvSpPr>
        <p:spPr>
          <a:xfrm rot="5400000">
            <a:off x="2238375" y="649732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42" name="椭圆 341"/>
          <p:cNvSpPr/>
          <p:nvPr>
            <p:custDataLst>
              <p:tags r:id="rId75"/>
            </p:custDataLst>
          </p:nvPr>
        </p:nvSpPr>
        <p:spPr>
          <a:xfrm rot="5400000">
            <a:off x="2238375" y="670814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43" name="椭圆 342"/>
          <p:cNvSpPr/>
          <p:nvPr>
            <p:custDataLst>
              <p:tags r:id="rId76"/>
            </p:custDataLst>
          </p:nvPr>
        </p:nvSpPr>
        <p:spPr>
          <a:xfrm rot="5400000">
            <a:off x="2054860" y="607631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44" name="椭圆 343"/>
          <p:cNvSpPr/>
          <p:nvPr>
            <p:custDataLst>
              <p:tags r:id="rId77"/>
            </p:custDataLst>
          </p:nvPr>
        </p:nvSpPr>
        <p:spPr>
          <a:xfrm rot="5400000">
            <a:off x="2054860" y="628713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45" name="椭圆 344"/>
          <p:cNvSpPr/>
          <p:nvPr>
            <p:custDataLst>
              <p:tags r:id="rId78"/>
            </p:custDataLst>
          </p:nvPr>
        </p:nvSpPr>
        <p:spPr>
          <a:xfrm rot="5400000">
            <a:off x="2054860" y="649732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46" name="椭圆 345"/>
          <p:cNvSpPr/>
          <p:nvPr>
            <p:custDataLst>
              <p:tags r:id="rId79"/>
            </p:custDataLst>
          </p:nvPr>
        </p:nvSpPr>
        <p:spPr>
          <a:xfrm rot="5400000">
            <a:off x="2054860" y="670814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47" name="椭圆 346"/>
          <p:cNvSpPr/>
          <p:nvPr>
            <p:custDataLst>
              <p:tags r:id="rId80"/>
            </p:custDataLst>
          </p:nvPr>
        </p:nvSpPr>
        <p:spPr>
          <a:xfrm rot="5400000">
            <a:off x="1870710" y="607631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48" name="椭圆 347"/>
          <p:cNvSpPr/>
          <p:nvPr>
            <p:custDataLst>
              <p:tags r:id="rId81"/>
            </p:custDataLst>
          </p:nvPr>
        </p:nvSpPr>
        <p:spPr>
          <a:xfrm rot="5400000">
            <a:off x="1870710" y="628713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49" name="椭圆 348"/>
          <p:cNvSpPr/>
          <p:nvPr>
            <p:custDataLst>
              <p:tags r:id="rId82"/>
            </p:custDataLst>
          </p:nvPr>
        </p:nvSpPr>
        <p:spPr>
          <a:xfrm rot="5400000">
            <a:off x="1870710" y="649732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50" name="椭圆 349"/>
          <p:cNvSpPr/>
          <p:nvPr>
            <p:custDataLst>
              <p:tags r:id="rId83"/>
            </p:custDataLst>
          </p:nvPr>
        </p:nvSpPr>
        <p:spPr>
          <a:xfrm rot="5400000">
            <a:off x="1870710" y="670814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51" name="椭圆 350"/>
          <p:cNvSpPr/>
          <p:nvPr>
            <p:custDataLst>
              <p:tags r:id="rId84"/>
            </p:custDataLst>
          </p:nvPr>
        </p:nvSpPr>
        <p:spPr>
          <a:xfrm rot="5400000">
            <a:off x="1687195" y="607631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52" name="椭圆 351"/>
          <p:cNvSpPr/>
          <p:nvPr>
            <p:custDataLst>
              <p:tags r:id="rId85"/>
            </p:custDataLst>
          </p:nvPr>
        </p:nvSpPr>
        <p:spPr>
          <a:xfrm rot="5400000">
            <a:off x="1687195" y="6287135"/>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53" name="椭圆 352"/>
          <p:cNvSpPr/>
          <p:nvPr>
            <p:custDataLst>
              <p:tags r:id="rId86"/>
            </p:custDataLst>
          </p:nvPr>
        </p:nvSpPr>
        <p:spPr>
          <a:xfrm rot="5400000">
            <a:off x="1687195" y="649732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354" name="椭圆 353"/>
          <p:cNvSpPr/>
          <p:nvPr>
            <p:custDataLst>
              <p:tags r:id="rId87"/>
            </p:custDataLst>
          </p:nvPr>
        </p:nvSpPr>
        <p:spPr>
          <a:xfrm rot="5400000">
            <a:off x="1687195" y="6708140"/>
            <a:ext cx="90170" cy="90170"/>
          </a:xfrm>
          <a:prstGeom prst="ellipse">
            <a:avLst/>
          </a:prstGeom>
          <a:solidFill>
            <a:schemeClr val="accent2">
              <a:alpha val="16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微软雅黑" panose="020B0503020204020204" charset="-122"/>
            </a:endParaRPr>
          </a:p>
        </p:txBody>
      </p:sp>
      <p:sp>
        <p:nvSpPr>
          <p:cNvPr id="8" name="标题"/>
          <p:cNvSpPr txBox="1">
            <a:spLocks noGrp="1"/>
          </p:cNvSpPr>
          <p:nvPr>
            <p:ph type="title" idx="2" hasCustomPrompt="1"/>
            <p:custDataLst>
              <p:tags r:id="rId88"/>
            </p:custDataLst>
          </p:nvPr>
        </p:nvSpPr>
        <p:spPr>
          <a:xfrm>
            <a:off x="1856740" y="1411605"/>
            <a:ext cx="5520055" cy="1870075"/>
          </a:xfrm>
          <a:prstGeom prst="rect">
            <a:avLst/>
          </a:prstGeom>
          <a:noFill/>
        </p:spPr>
        <p:txBody>
          <a:bodyPr vert="horz" wrap="none" lIns="91440" tIns="45720" rIns="91440" bIns="45720" rtlCol="0" anchor="b" anchorCtr="0">
            <a:normAutofit/>
          </a:bodyPr>
          <a:lstStyle>
            <a:defPPr>
              <a:defRPr lang="zh-CN"/>
            </a:defPPr>
            <a:lvl1pPr marL="0" marR="0" lvl="0" algn="l" defTabSz="914400" rtl="0" eaLnBrk="1" fontAlgn="auto" latinLnBrk="0" hangingPunct="1">
              <a:lnSpc>
                <a:spcPct val="100000"/>
              </a:lnSpc>
              <a:buClrTx/>
              <a:buSzTx/>
              <a:buFontTx/>
              <a:buNone/>
              <a:defRPr kumimoji="0" lang="zh-CN" altLang="en-US" sz="6600" b="1" i="0" u="none" strike="noStrike" kern="1200" cap="none" spc="0" normalizeH="0" baseline="0" noProof="1" dirty="0">
                <a:gradFill flip="none" rotWithShape="1">
                  <a:gsLst>
                    <a:gs pos="100000">
                      <a:schemeClr val="accent2"/>
                    </a:gs>
                    <a:gs pos="0">
                      <a:schemeClr val="accent1"/>
                    </a:gs>
                  </a:gsLst>
                  <a:lin ang="10800000" scaled="1"/>
                  <a:tileRect/>
                </a:gradFill>
                <a:latin typeface="+mj-ea"/>
                <a:ea typeface="+mj-ea"/>
                <a:cs typeface="微软雅黑" panose="020B0503020204020204" charset="-122"/>
                <a:sym typeface="+mn-ea"/>
              </a:defRPr>
            </a:lvl1pPr>
          </a:lstStyle>
          <a:p>
            <a:pPr lvl="0" algn="l">
              <a:buClrTx/>
              <a:buSzTx/>
              <a:buFontTx/>
            </a:pPr>
            <a:r>
              <a:rPr dirty="0">
                <a:sym typeface="+mn-ea"/>
              </a:rPr>
              <a:t>单击编辑标题</a:t>
            </a:r>
            <a:endParaRPr dirty="0">
              <a:sym typeface="+mn-ea"/>
            </a:endParaRPr>
          </a:p>
        </p:txBody>
      </p:sp>
      <p:sp>
        <p:nvSpPr>
          <p:cNvPr id="7" name="署名"/>
          <p:cNvSpPr>
            <a:spLocks noGrp="1"/>
          </p:cNvSpPr>
          <p:nvPr>
            <p:ph type="body" idx="1" hasCustomPrompt="1"/>
            <p:custDataLst>
              <p:tags r:id="rId89"/>
            </p:custDataLst>
          </p:nvPr>
        </p:nvSpPr>
        <p:spPr>
          <a:xfrm>
            <a:off x="1971040" y="3584575"/>
            <a:ext cx="2402205" cy="483235"/>
          </a:xfrm>
          <a:prstGeom prst="roundRect">
            <a:avLst>
              <a:gd name="adj" fmla="val 20105"/>
            </a:avLst>
          </a:prstGeom>
          <a:gradFill>
            <a:gsLst>
              <a:gs pos="100000">
                <a:schemeClr val="accent2"/>
              </a:gs>
              <a:gs pos="0">
                <a:schemeClr val="accent1"/>
              </a:gs>
            </a:gsLst>
            <a:lin ang="10800000" scaled="1"/>
          </a:gradFill>
          <a:ln>
            <a:noFill/>
            <a:prstDash val="solid"/>
          </a:ln>
          <a:effectLst>
            <a:outerShdw blurRad="165100" dist="38100" dir="5400000" sx="97000" sy="97000" algn="t" rotWithShape="0">
              <a:schemeClr val="bg2">
                <a:lumMod val="50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rmAutofit/>
          </a:bodyPr>
          <a:lstStyle>
            <a:lvl1pPr marL="0" marR="0" lvl="0" algn="ctr" defTabSz="914400" rtl="0" eaLnBrk="1" fontAlgn="auto" latinLnBrk="0" hangingPunct="1">
              <a:lnSpc>
                <a:spcPct val="100000"/>
              </a:lnSpc>
              <a:buClrTx/>
              <a:buSzTx/>
              <a:buFontTx/>
              <a:buNone/>
              <a:defRPr kumimoji="0" lang="zh-CN" altLang="en-US" sz="1800" b="0" i="0" u="none" strike="noStrike" kern="1200" cap="none" spc="0" normalizeH="0" baseline="0" noProof="1">
                <a:solidFill>
                  <a:srgbClr val="FFFFFF"/>
                </a:solidFill>
                <a:latin typeface="+mn-lt"/>
                <a:ea typeface="+mn-ea"/>
                <a:cs typeface="微软雅黑" panose="020B0503020204020204" charset="-122"/>
                <a:sym typeface="+mn-ea"/>
              </a:defRPr>
            </a:lvl1pPr>
          </a:lstStyle>
          <a:p>
            <a:pPr lvl="0" algn="ctr">
              <a:buClrTx/>
              <a:buSzTx/>
              <a:buFontTx/>
            </a:pPr>
            <a:r>
              <a:rPr dirty="0">
                <a:sym typeface="+mn-ea"/>
              </a:rPr>
              <a:t>单击此处编辑文本</a:t>
            </a:r>
            <a:endParaRPr dirty="0">
              <a:sym typeface="+mn-ea"/>
            </a:endParaRPr>
          </a:p>
        </p:txBody>
      </p:sp>
      <p:sp>
        <p:nvSpPr>
          <p:cNvPr id="4" name="日期占位符 3"/>
          <p:cNvSpPr>
            <a:spLocks noGrp="1"/>
          </p:cNvSpPr>
          <p:nvPr>
            <p:ph type="dt" sz="half" idx="10"/>
            <p:custDataLst>
              <p:tags r:id="rId90"/>
            </p:custDataLst>
          </p:nvPr>
        </p:nvSpPr>
        <p:spPr>
          <a:xfrm>
            <a:off x="612000" y="6314400"/>
            <a:ext cx="2700000" cy="316800"/>
          </a:xfrm>
        </p:spPr>
        <p:txBody>
          <a:bodyPr>
            <a:normAutofit/>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1"/>
            </p:custDataLst>
          </p:nvPr>
        </p:nvSpPr>
        <p:spPr>
          <a:xfrm>
            <a:off x="4116000" y="6314400"/>
            <a:ext cx="3960000" cy="316800"/>
          </a:xfrm>
        </p:spPr>
        <p:txBody>
          <a:bodyPr>
            <a:normAutofit/>
          </a:bodyPr>
          <a:lstStyle/>
          <a:p>
            <a:endParaRPr lang="zh-CN" altLang="en-US" dirty="0"/>
          </a:p>
        </p:txBody>
      </p:sp>
      <p:sp>
        <p:nvSpPr>
          <p:cNvPr id="6" name="灯片编号占位符 5"/>
          <p:cNvSpPr>
            <a:spLocks noGrp="1"/>
          </p:cNvSpPr>
          <p:nvPr>
            <p:ph type="sldNum" sz="quarter" idx="12"/>
            <p:custDataLst>
              <p:tags r:id="rId92"/>
            </p:custDataLst>
          </p:nvPr>
        </p:nvSpPr>
        <p:spPr>
          <a:xfrm>
            <a:off x="8877600" y="6314400"/>
            <a:ext cx="2700000" cy="316800"/>
          </a:xfrm>
        </p:spPr>
        <p:txBody>
          <a:bodyPr>
            <a:normAutofit/>
          </a:bodyPr>
          <a:lstStyle/>
          <a:p>
            <a:fld id="{49AE70B2-8BF9-45C0-BB95-33D1B9D3A854}" type="slidenum">
              <a:rPr lang="zh-CN" altLang="en-US" smtClean="0"/>
            </a:fld>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8000"/>
          </a:xfrm>
          <a:prstGeom prst="rect">
            <a:avLst/>
          </a:prstGeom>
          <a:gradFill flip="none" rotWithShape="1">
            <a:gsLst>
              <a:gs pos="69000">
                <a:schemeClr val="accent1">
                  <a:alpha val="10000"/>
                </a:schemeClr>
              </a:gs>
              <a:gs pos="20000">
                <a:schemeClr val="bg1">
                  <a:alpha val="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custDataLst>
              <p:tags r:id="rId3"/>
            </p:custDataLst>
          </p:nvPr>
        </p:nvSpPr>
        <p:spPr>
          <a:xfrm>
            <a:off x="6986784" y="862013"/>
            <a:ext cx="2578634" cy="1058389"/>
          </a:xfrm>
          <a:custGeom>
            <a:avLst/>
            <a:gdLst>
              <a:gd name="connsiteX0" fmla="*/ 1200432 w 1236432"/>
              <a:gd name="connsiteY0" fmla="*/ 435488 h 507488"/>
              <a:gd name="connsiteX1" fmla="*/ 1236432 w 1236432"/>
              <a:gd name="connsiteY1" fmla="*/ 471488 h 507488"/>
              <a:gd name="connsiteX2" fmla="*/ 1200432 w 1236432"/>
              <a:gd name="connsiteY2" fmla="*/ 507488 h 507488"/>
              <a:gd name="connsiteX3" fmla="*/ 1164432 w 1236432"/>
              <a:gd name="connsiteY3" fmla="*/ 471488 h 507488"/>
              <a:gd name="connsiteX4" fmla="*/ 1200432 w 1236432"/>
              <a:gd name="connsiteY4" fmla="*/ 435488 h 507488"/>
              <a:gd name="connsiteX5" fmla="*/ 1006360 w 1236432"/>
              <a:gd name="connsiteY5" fmla="*/ 435488 h 507488"/>
              <a:gd name="connsiteX6" fmla="*/ 1042360 w 1236432"/>
              <a:gd name="connsiteY6" fmla="*/ 471488 h 507488"/>
              <a:gd name="connsiteX7" fmla="*/ 1006360 w 1236432"/>
              <a:gd name="connsiteY7" fmla="*/ 507488 h 507488"/>
              <a:gd name="connsiteX8" fmla="*/ 970360 w 1236432"/>
              <a:gd name="connsiteY8" fmla="*/ 471488 h 507488"/>
              <a:gd name="connsiteX9" fmla="*/ 1006360 w 1236432"/>
              <a:gd name="connsiteY9" fmla="*/ 435488 h 507488"/>
              <a:gd name="connsiteX10" fmla="*/ 812288 w 1236432"/>
              <a:gd name="connsiteY10" fmla="*/ 435488 h 507488"/>
              <a:gd name="connsiteX11" fmla="*/ 848288 w 1236432"/>
              <a:gd name="connsiteY11" fmla="*/ 471488 h 507488"/>
              <a:gd name="connsiteX12" fmla="*/ 812288 w 1236432"/>
              <a:gd name="connsiteY12" fmla="*/ 507488 h 507488"/>
              <a:gd name="connsiteX13" fmla="*/ 776288 w 1236432"/>
              <a:gd name="connsiteY13" fmla="*/ 471488 h 507488"/>
              <a:gd name="connsiteX14" fmla="*/ 812288 w 1236432"/>
              <a:gd name="connsiteY14" fmla="*/ 435488 h 507488"/>
              <a:gd name="connsiteX15" fmla="*/ 618216 w 1236432"/>
              <a:gd name="connsiteY15" fmla="*/ 435488 h 507488"/>
              <a:gd name="connsiteX16" fmla="*/ 654216 w 1236432"/>
              <a:gd name="connsiteY16" fmla="*/ 471488 h 507488"/>
              <a:gd name="connsiteX17" fmla="*/ 618216 w 1236432"/>
              <a:gd name="connsiteY17" fmla="*/ 507488 h 507488"/>
              <a:gd name="connsiteX18" fmla="*/ 582216 w 1236432"/>
              <a:gd name="connsiteY18" fmla="*/ 471488 h 507488"/>
              <a:gd name="connsiteX19" fmla="*/ 618216 w 1236432"/>
              <a:gd name="connsiteY19" fmla="*/ 435488 h 507488"/>
              <a:gd name="connsiteX20" fmla="*/ 424144 w 1236432"/>
              <a:gd name="connsiteY20" fmla="*/ 435488 h 507488"/>
              <a:gd name="connsiteX21" fmla="*/ 460144 w 1236432"/>
              <a:gd name="connsiteY21" fmla="*/ 471488 h 507488"/>
              <a:gd name="connsiteX22" fmla="*/ 424144 w 1236432"/>
              <a:gd name="connsiteY22" fmla="*/ 507488 h 507488"/>
              <a:gd name="connsiteX23" fmla="*/ 388144 w 1236432"/>
              <a:gd name="connsiteY23" fmla="*/ 471488 h 507488"/>
              <a:gd name="connsiteX24" fmla="*/ 424144 w 1236432"/>
              <a:gd name="connsiteY24" fmla="*/ 435488 h 507488"/>
              <a:gd name="connsiteX25" fmla="*/ 230072 w 1236432"/>
              <a:gd name="connsiteY25" fmla="*/ 435488 h 507488"/>
              <a:gd name="connsiteX26" fmla="*/ 266072 w 1236432"/>
              <a:gd name="connsiteY26" fmla="*/ 471488 h 507488"/>
              <a:gd name="connsiteX27" fmla="*/ 230072 w 1236432"/>
              <a:gd name="connsiteY27" fmla="*/ 507488 h 507488"/>
              <a:gd name="connsiteX28" fmla="*/ 194072 w 1236432"/>
              <a:gd name="connsiteY28" fmla="*/ 471488 h 507488"/>
              <a:gd name="connsiteX29" fmla="*/ 230072 w 1236432"/>
              <a:gd name="connsiteY29" fmla="*/ 435488 h 507488"/>
              <a:gd name="connsiteX30" fmla="*/ 36000 w 1236432"/>
              <a:gd name="connsiteY30" fmla="*/ 435488 h 507488"/>
              <a:gd name="connsiteX31" fmla="*/ 72000 w 1236432"/>
              <a:gd name="connsiteY31" fmla="*/ 471488 h 507488"/>
              <a:gd name="connsiteX32" fmla="*/ 36000 w 1236432"/>
              <a:gd name="connsiteY32" fmla="*/ 507488 h 507488"/>
              <a:gd name="connsiteX33" fmla="*/ 0 w 1236432"/>
              <a:gd name="connsiteY33" fmla="*/ 471488 h 507488"/>
              <a:gd name="connsiteX34" fmla="*/ 36000 w 1236432"/>
              <a:gd name="connsiteY34" fmla="*/ 435488 h 507488"/>
              <a:gd name="connsiteX35" fmla="*/ 1200432 w 1236432"/>
              <a:gd name="connsiteY35" fmla="*/ 217744 h 507488"/>
              <a:gd name="connsiteX36" fmla="*/ 1236432 w 1236432"/>
              <a:gd name="connsiteY36" fmla="*/ 253744 h 507488"/>
              <a:gd name="connsiteX37" fmla="*/ 1200432 w 1236432"/>
              <a:gd name="connsiteY37" fmla="*/ 289744 h 507488"/>
              <a:gd name="connsiteX38" fmla="*/ 1164432 w 1236432"/>
              <a:gd name="connsiteY38" fmla="*/ 253744 h 507488"/>
              <a:gd name="connsiteX39" fmla="*/ 1200432 w 1236432"/>
              <a:gd name="connsiteY39" fmla="*/ 217744 h 507488"/>
              <a:gd name="connsiteX40" fmla="*/ 1006360 w 1236432"/>
              <a:gd name="connsiteY40" fmla="*/ 217744 h 507488"/>
              <a:gd name="connsiteX41" fmla="*/ 1042360 w 1236432"/>
              <a:gd name="connsiteY41" fmla="*/ 253744 h 507488"/>
              <a:gd name="connsiteX42" fmla="*/ 1006360 w 1236432"/>
              <a:gd name="connsiteY42" fmla="*/ 289744 h 507488"/>
              <a:gd name="connsiteX43" fmla="*/ 970360 w 1236432"/>
              <a:gd name="connsiteY43" fmla="*/ 253744 h 507488"/>
              <a:gd name="connsiteX44" fmla="*/ 1006360 w 1236432"/>
              <a:gd name="connsiteY44" fmla="*/ 217744 h 507488"/>
              <a:gd name="connsiteX45" fmla="*/ 812288 w 1236432"/>
              <a:gd name="connsiteY45" fmla="*/ 217744 h 507488"/>
              <a:gd name="connsiteX46" fmla="*/ 848288 w 1236432"/>
              <a:gd name="connsiteY46" fmla="*/ 253744 h 507488"/>
              <a:gd name="connsiteX47" fmla="*/ 812288 w 1236432"/>
              <a:gd name="connsiteY47" fmla="*/ 289744 h 507488"/>
              <a:gd name="connsiteX48" fmla="*/ 776288 w 1236432"/>
              <a:gd name="connsiteY48" fmla="*/ 253744 h 507488"/>
              <a:gd name="connsiteX49" fmla="*/ 812288 w 1236432"/>
              <a:gd name="connsiteY49" fmla="*/ 217744 h 507488"/>
              <a:gd name="connsiteX50" fmla="*/ 618216 w 1236432"/>
              <a:gd name="connsiteY50" fmla="*/ 217744 h 507488"/>
              <a:gd name="connsiteX51" fmla="*/ 654216 w 1236432"/>
              <a:gd name="connsiteY51" fmla="*/ 253744 h 507488"/>
              <a:gd name="connsiteX52" fmla="*/ 618216 w 1236432"/>
              <a:gd name="connsiteY52" fmla="*/ 289744 h 507488"/>
              <a:gd name="connsiteX53" fmla="*/ 582216 w 1236432"/>
              <a:gd name="connsiteY53" fmla="*/ 253744 h 507488"/>
              <a:gd name="connsiteX54" fmla="*/ 618216 w 1236432"/>
              <a:gd name="connsiteY54" fmla="*/ 217744 h 507488"/>
              <a:gd name="connsiteX55" fmla="*/ 424144 w 1236432"/>
              <a:gd name="connsiteY55" fmla="*/ 217744 h 507488"/>
              <a:gd name="connsiteX56" fmla="*/ 460144 w 1236432"/>
              <a:gd name="connsiteY56" fmla="*/ 253744 h 507488"/>
              <a:gd name="connsiteX57" fmla="*/ 424144 w 1236432"/>
              <a:gd name="connsiteY57" fmla="*/ 289744 h 507488"/>
              <a:gd name="connsiteX58" fmla="*/ 388144 w 1236432"/>
              <a:gd name="connsiteY58" fmla="*/ 253744 h 507488"/>
              <a:gd name="connsiteX59" fmla="*/ 424144 w 1236432"/>
              <a:gd name="connsiteY59" fmla="*/ 217744 h 507488"/>
              <a:gd name="connsiteX60" fmla="*/ 230072 w 1236432"/>
              <a:gd name="connsiteY60" fmla="*/ 217744 h 507488"/>
              <a:gd name="connsiteX61" fmla="*/ 266072 w 1236432"/>
              <a:gd name="connsiteY61" fmla="*/ 253744 h 507488"/>
              <a:gd name="connsiteX62" fmla="*/ 230072 w 1236432"/>
              <a:gd name="connsiteY62" fmla="*/ 289744 h 507488"/>
              <a:gd name="connsiteX63" fmla="*/ 194072 w 1236432"/>
              <a:gd name="connsiteY63" fmla="*/ 253744 h 507488"/>
              <a:gd name="connsiteX64" fmla="*/ 230072 w 1236432"/>
              <a:gd name="connsiteY64" fmla="*/ 217744 h 507488"/>
              <a:gd name="connsiteX65" fmla="*/ 36000 w 1236432"/>
              <a:gd name="connsiteY65" fmla="*/ 217744 h 507488"/>
              <a:gd name="connsiteX66" fmla="*/ 72000 w 1236432"/>
              <a:gd name="connsiteY66" fmla="*/ 253744 h 507488"/>
              <a:gd name="connsiteX67" fmla="*/ 36000 w 1236432"/>
              <a:gd name="connsiteY67" fmla="*/ 289744 h 507488"/>
              <a:gd name="connsiteX68" fmla="*/ 0 w 1236432"/>
              <a:gd name="connsiteY68" fmla="*/ 253744 h 507488"/>
              <a:gd name="connsiteX69" fmla="*/ 36000 w 1236432"/>
              <a:gd name="connsiteY69" fmla="*/ 217744 h 507488"/>
              <a:gd name="connsiteX70" fmla="*/ 1200432 w 1236432"/>
              <a:gd name="connsiteY70" fmla="*/ 0 h 507488"/>
              <a:gd name="connsiteX71" fmla="*/ 1236432 w 1236432"/>
              <a:gd name="connsiteY71" fmla="*/ 36000 h 507488"/>
              <a:gd name="connsiteX72" fmla="*/ 1200432 w 1236432"/>
              <a:gd name="connsiteY72" fmla="*/ 72000 h 507488"/>
              <a:gd name="connsiteX73" fmla="*/ 1164432 w 1236432"/>
              <a:gd name="connsiteY73" fmla="*/ 36000 h 507488"/>
              <a:gd name="connsiteX74" fmla="*/ 1200432 w 1236432"/>
              <a:gd name="connsiteY74" fmla="*/ 0 h 507488"/>
              <a:gd name="connsiteX75" fmla="*/ 1006360 w 1236432"/>
              <a:gd name="connsiteY75" fmla="*/ 0 h 507488"/>
              <a:gd name="connsiteX76" fmla="*/ 1042360 w 1236432"/>
              <a:gd name="connsiteY76" fmla="*/ 36000 h 507488"/>
              <a:gd name="connsiteX77" fmla="*/ 1006360 w 1236432"/>
              <a:gd name="connsiteY77" fmla="*/ 72000 h 507488"/>
              <a:gd name="connsiteX78" fmla="*/ 970360 w 1236432"/>
              <a:gd name="connsiteY78" fmla="*/ 36000 h 507488"/>
              <a:gd name="connsiteX79" fmla="*/ 1006360 w 1236432"/>
              <a:gd name="connsiteY79" fmla="*/ 0 h 507488"/>
              <a:gd name="connsiteX80" fmla="*/ 812288 w 1236432"/>
              <a:gd name="connsiteY80" fmla="*/ 0 h 507488"/>
              <a:gd name="connsiteX81" fmla="*/ 848288 w 1236432"/>
              <a:gd name="connsiteY81" fmla="*/ 36000 h 507488"/>
              <a:gd name="connsiteX82" fmla="*/ 812288 w 1236432"/>
              <a:gd name="connsiteY82" fmla="*/ 72000 h 507488"/>
              <a:gd name="connsiteX83" fmla="*/ 776288 w 1236432"/>
              <a:gd name="connsiteY83" fmla="*/ 36000 h 507488"/>
              <a:gd name="connsiteX84" fmla="*/ 812288 w 1236432"/>
              <a:gd name="connsiteY84" fmla="*/ 0 h 507488"/>
              <a:gd name="connsiteX85" fmla="*/ 618216 w 1236432"/>
              <a:gd name="connsiteY85" fmla="*/ 0 h 507488"/>
              <a:gd name="connsiteX86" fmla="*/ 654216 w 1236432"/>
              <a:gd name="connsiteY86" fmla="*/ 36000 h 507488"/>
              <a:gd name="connsiteX87" fmla="*/ 618216 w 1236432"/>
              <a:gd name="connsiteY87" fmla="*/ 72000 h 507488"/>
              <a:gd name="connsiteX88" fmla="*/ 582216 w 1236432"/>
              <a:gd name="connsiteY88" fmla="*/ 36000 h 507488"/>
              <a:gd name="connsiteX89" fmla="*/ 618216 w 1236432"/>
              <a:gd name="connsiteY89" fmla="*/ 0 h 507488"/>
              <a:gd name="connsiteX90" fmla="*/ 424144 w 1236432"/>
              <a:gd name="connsiteY90" fmla="*/ 0 h 507488"/>
              <a:gd name="connsiteX91" fmla="*/ 460144 w 1236432"/>
              <a:gd name="connsiteY91" fmla="*/ 36000 h 507488"/>
              <a:gd name="connsiteX92" fmla="*/ 424144 w 1236432"/>
              <a:gd name="connsiteY92" fmla="*/ 72000 h 507488"/>
              <a:gd name="connsiteX93" fmla="*/ 388144 w 1236432"/>
              <a:gd name="connsiteY93" fmla="*/ 36000 h 507488"/>
              <a:gd name="connsiteX94" fmla="*/ 424144 w 1236432"/>
              <a:gd name="connsiteY94" fmla="*/ 0 h 507488"/>
              <a:gd name="connsiteX95" fmla="*/ 230072 w 1236432"/>
              <a:gd name="connsiteY95" fmla="*/ 0 h 507488"/>
              <a:gd name="connsiteX96" fmla="*/ 266072 w 1236432"/>
              <a:gd name="connsiteY96" fmla="*/ 36000 h 507488"/>
              <a:gd name="connsiteX97" fmla="*/ 230072 w 1236432"/>
              <a:gd name="connsiteY97" fmla="*/ 72000 h 507488"/>
              <a:gd name="connsiteX98" fmla="*/ 194072 w 1236432"/>
              <a:gd name="connsiteY98" fmla="*/ 36000 h 507488"/>
              <a:gd name="connsiteX99" fmla="*/ 230072 w 1236432"/>
              <a:gd name="connsiteY99" fmla="*/ 0 h 507488"/>
              <a:gd name="connsiteX100" fmla="*/ 36000 w 1236432"/>
              <a:gd name="connsiteY100" fmla="*/ 0 h 507488"/>
              <a:gd name="connsiteX101" fmla="*/ 72000 w 1236432"/>
              <a:gd name="connsiteY101" fmla="*/ 36000 h 507488"/>
              <a:gd name="connsiteX102" fmla="*/ 36000 w 1236432"/>
              <a:gd name="connsiteY102" fmla="*/ 72000 h 507488"/>
              <a:gd name="connsiteX103" fmla="*/ 0 w 1236432"/>
              <a:gd name="connsiteY103" fmla="*/ 36000 h 507488"/>
              <a:gd name="connsiteX104" fmla="*/ 36000 w 1236432"/>
              <a:gd name="connsiteY104" fmla="*/ 0 h 5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236432" h="507488">
                <a:moveTo>
                  <a:pt x="1200432" y="435488"/>
                </a:moveTo>
                <a:cubicBezTo>
                  <a:pt x="1220314" y="435488"/>
                  <a:pt x="1236432" y="451606"/>
                  <a:pt x="1236432" y="471488"/>
                </a:cubicBezTo>
                <a:cubicBezTo>
                  <a:pt x="1236432" y="491370"/>
                  <a:pt x="1220314" y="507488"/>
                  <a:pt x="1200432" y="507488"/>
                </a:cubicBezTo>
                <a:cubicBezTo>
                  <a:pt x="1180550" y="507488"/>
                  <a:pt x="1164432" y="491370"/>
                  <a:pt x="1164432" y="471488"/>
                </a:cubicBezTo>
                <a:cubicBezTo>
                  <a:pt x="1164432" y="451606"/>
                  <a:pt x="1180550" y="435488"/>
                  <a:pt x="1200432" y="435488"/>
                </a:cubicBezTo>
                <a:close/>
                <a:moveTo>
                  <a:pt x="1006360" y="435488"/>
                </a:moveTo>
                <a:cubicBezTo>
                  <a:pt x="1026242" y="435488"/>
                  <a:pt x="1042360" y="451606"/>
                  <a:pt x="1042360" y="471488"/>
                </a:cubicBezTo>
                <a:cubicBezTo>
                  <a:pt x="1042360" y="491370"/>
                  <a:pt x="1026242" y="507488"/>
                  <a:pt x="1006360" y="507488"/>
                </a:cubicBezTo>
                <a:cubicBezTo>
                  <a:pt x="986478" y="507488"/>
                  <a:pt x="970360" y="491370"/>
                  <a:pt x="970360" y="471488"/>
                </a:cubicBezTo>
                <a:cubicBezTo>
                  <a:pt x="970360" y="451606"/>
                  <a:pt x="986478" y="435488"/>
                  <a:pt x="1006360" y="435488"/>
                </a:cubicBezTo>
                <a:close/>
                <a:moveTo>
                  <a:pt x="812288" y="435488"/>
                </a:moveTo>
                <a:cubicBezTo>
                  <a:pt x="832170" y="435488"/>
                  <a:pt x="848288" y="451606"/>
                  <a:pt x="848288" y="471488"/>
                </a:cubicBezTo>
                <a:cubicBezTo>
                  <a:pt x="848288" y="491370"/>
                  <a:pt x="832170" y="507488"/>
                  <a:pt x="812288" y="507488"/>
                </a:cubicBezTo>
                <a:cubicBezTo>
                  <a:pt x="792406" y="507488"/>
                  <a:pt x="776288" y="491370"/>
                  <a:pt x="776288" y="471488"/>
                </a:cubicBezTo>
                <a:cubicBezTo>
                  <a:pt x="776288" y="451606"/>
                  <a:pt x="792406" y="435488"/>
                  <a:pt x="812288" y="435488"/>
                </a:cubicBezTo>
                <a:close/>
                <a:moveTo>
                  <a:pt x="618216" y="435488"/>
                </a:moveTo>
                <a:cubicBezTo>
                  <a:pt x="638098" y="435488"/>
                  <a:pt x="654216" y="451606"/>
                  <a:pt x="654216" y="471488"/>
                </a:cubicBezTo>
                <a:cubicBezTo>
                  <a:pt x="654216" y="491370"/>
                  <a:pt x="638098" y="507488"/>
                  <a:pt x="618216" y="507488"/>
                </a:cubicBezTo>
                <a:cubicBezTo>
                  <a:pt x="598334" y="507488"/>
                  <a:pt x="582216" y="491370"/>
                  <a:pt x="582216" y="471488"/>
                </a:cubicBezTo>
                <a:cubicBezTo>
                  <a:pt x="582216" y="451606"/>
                  <a:pt x="598334" y="435488"/>
                  <a:pt x="618216" y="435488"/>
                </a:cubicBezTo>
                <a:close/>
                <a:moveTo>
                  <a:pt x="424144" y="435488"/>
                </a:moveTo>
                <a:cubicBezTo>
                  <a:pt x="444026" y="435488"/>
                  <a:pt x="460144" y="451606"/>
                  <a:pt x="460144" y="471488"/>
                </a:cubicBezTo>
                <a:cubicBezTo>
                  <a:pt x="460144" y="491370"/>
                  <a:pt x="444026" y="507488"/>
                  <a:pt x="424144" y="507488"/>
                </a:cubicBezTo>
                <a:cubicBezTo>
                  <a:pt x="404262" y="507488"/>
                  <a:pt x="388144" y="491370"/>
                  <a:pt x="388144" y="471488"/>
                </a:cubicBezTo>
                <a:cubicBezTo>
                  <a:pt x="388144" y="451606"/>
                  <a:pt x="404262" y="435488"/>
                  <a:pt x="424144" y="435488"/>
                </a:cubicBezTo>
                <a:close/>
                <a:moveTo>
                  <a:pt x="230072" y="435488"/>
                </a:moveTo>
                <a:cubicBezTo>
                  <a:pt x="249954" y="435488"/>
                  <a:pt x="266072" y="451606"/>
                  <a:pt x="266072" y="471488"/>
                </a:cubicBezTo>
                <a:cubicBezTo>
                  <a:pt x="266072" y="491370"/>
                  <a:pt x="249954" y="507488"/>
                  <a:pt x="230072" y="507488"/>
                </a:cubicBezTo>
                <a:cubicBezTo>
                  <a:pt x="210190" y="507488"/>
                  <a:pt x="194072" y="491370"/>
                  <a:pt x="194072" y="471488"/>
                </a:cubicBezTo>
                <a:cubicBezTo>
                  <a:pt x="194072" y="451606"/>
                  <a:pt x="210190" y="435488"/>
                  <a:pt x="230072" y="435488"/>
                </a:cubicBezTo>
                <a:close/>
                <a:moveTo>
                  <a:pt x="36000" y="435488"/>
                </a:moveTo>
                <a:cubicBezTo>
                  <a:pt x="55882" y="435488"/>
                  <a:pt x="72000" y="451606"/>
                  <a:pt x="72000" y="471488"/>
                </a:cubicBezTo>
                <a:cubicBezTo>
                  <a:pt x="72000" y="491370"/>
                  <a:pt x="55882" y="507488"/>
                  <a:pt x="36000" y="507488"/>
                </a:cubicBezTo>
                <a:cubicBezTo>
                  <a:pt x="16118" y="507488"/>
                  <a:pt x="0" y="491370"/>
                  <a:pt x="0" y="471488"/>
                </a:cubicBezTo>
                <a:cubicBezTo>
                  <a:pt x="0" y="451606"/>
                  <a:pt x="16118" y="435488"/>
                  <a:pt x="36000" y="435488"/>
                </a:cubicBezTo>
                <a:close/>
                <a:moveTo>
                  <a:pt x="1200432" y="217744"/>
                </a:moveTo>
                <a:cubicBezTo>
                  <a:pt x="1220314" y="217744"/>
                  <a:pt x="1236432" y="233862"/>
                  <a:pt x="1236432" y="253744"/>
                </a:cubicBezTo>
                <a:cubicBezTo>
                  <a:pt x="1236432" y="273626"/>
                  <a:pt x="1220314" y="289744"/>
                  <a:pt x="1200432" y="289744"/>
                </a:cubicBezTo>
                <a:cubicBezTo>
                  <a:pt x="1180550" y="289744"/>
                  <a:pt x="1164432" y="273626"/>
                  <a:pt x="1164432" y="253744"/>
                </a:cubicBezTo>
                <a:cubicBezTo>
                  <a:pt x="1164432" y="233862"/>
                  <a:pt x="1180550" y="217744"/>
                  <a:pt x="1200432" y="217744"/>
                </a:cubicBezTo>
                <a:close/>
                <a:moveTo>
                  <a:pt x="1006360" y="217744"/>
                </a:moveTo>
                <a:cubicBezTo>
                  <a:pt x="1026242" y="217744"/>
                  <a:pt x="1042360" y="233862"/>
                  <a:pt x="1042360" y="253744"/>
                </a:cubicBezTo>
                <a:cubicBezTo>
                  <a:pt x="1042360" y="273626"/>
                  <a:pt x="1026242" y="289744"/>
                  <a:pt x="1006360" y="289744"/>
                </a:cubicBezTo>
                <a:cubicBezTo>
                  <a:pt x="986478" y="289744"/>
                  <a:pt x="970360" y="273626"/>
                  <a:pt x="970360" y="253744"/>
                </a:cubicBezTo>
                <a:cubicBezTo>
                  <a:pt x="970360" y="233862"/>
                  <a:pt x="986478" y="217744"/>
                  <a:pt x="1006360" y="217744"/>
                </a:cubicBezTo>
                <a:close/>
                <a:moveTo>
                  <a:pt x="812288" y="217744"/>
                </a:moveTo>
                <a:cubicBezTo>
                  <a:pt x="832170" y="217744"/>
                  <a:pt x="848288" y="233862"/>
                  <a:pt x="848288" y="253744"/>
                </a:cubicBezTo>
                <a:cubicBezTo>
                  <a:pt x="848288" y="273626"/>
                  <a:pt x="832170" y="289744"/>
                  <a:pt x="812288" y="289744"/>
                </a:cubicBezTo>
                <a:cubicBezTo>
                  <a:pt x="792406" y="289744"/>
                  <a:pt x="776288" y="273626"/>
                  <a:pt x="776288" y="253744"/>
                </a:cubicBezTo>
                <a:cubicBezTo>
                  <a:pt x="776288" y="233862"/>
                  <a:pt x="792406" y="217744"/>
                  <a:pt x="812288" y="217744"/>
                </a:cubicBezTo>
                <a:close/>
                <a:moveTo>
                  <a:pt x="618216" y="217744"/>
                </a:moveTo>
                <a:cubicBezTo>
                  <a:pt x="638098" y="217744"/>
                  <a:pt x="654216" y="233862"/>
                  <a:pt x="654216" y="253744"/>
                </a:cubicBezTo>
                <a:cubicBezTo>
                  <a:pt x="654216" y="273626"/>
                  <a:pt x="638098" y="289744"/>
                  <a:pt x="618216" y="289744"/>
                </a:cubicBezTo>
                <a:cubicBezTo>
                  <a:pt x="598334" y="289744"/>
                  <a:pt x="582216" y="273626"/>
                  <a:pt x="582216" y="253744"/>
                </a:cubicBezTo>
                <a:cubicBezTo>
                  <a:pt x="582216" y="233862"/>
                  <a:pt x="598334" y="217744"/>
                  <a:pt x="618216" y="217744"/>
                </a:cubicBezTo>
                <a:close/>
                <a:moveTo>
                  <a:pt x="424144" y="217744"/>
                </a:moveTo>
                <a:cubicBezTo>
                  <a:pt x="444026" y="217744"/>
                  <a:pt x="460144" y="233862"/>
                  <a:pt x="460144" y="253744"/>
                </a:cubicBezTo>
                <a:cubicBezTo>
                  <a:pt x="460144" y="273626"/>
                  <a:pt x="444026" y="289744"/>
                  <a:pt x="424144" y="289744"/>
                </a:cubicBezTo>
                <a:cubicBezTo>
                  <a:pt x="404262" y="289744"/>
                  <a:pt x="388144" y="273626"/>
                  <a:pt x="388144" y="253744"/>
                </a:cubicBezTo>
                <a:cubicBezTo>
                  <a:pt x="388144" y="233862"/>
                  <a:pt x="404262" y="217744"/>
                  <a:pt x="424144" y="217744"/>
                </a:cubicBezTo>
                <a:close/>
                <a:moveTo>
                  <a:pt x="230072" y="217744"/>
                </a:moveTo>
                <a:cubicBezTo>
                  <a:pt x="249954" y="217744"/>
                  <a:pt x="266072" y="233862"/>
                  <a:pt x="266072" y="253744"/>
                </a:cubicBezTo>
                <a:cubicBezTo>
                  <a:pt x="266072" y="273626"/>
                  <a:pt x="249954" y="289744"/>
                  <a:pt x="230072" y="289744"/>
                </a:cubicBezTo>
                <a:cubicBezTo>
                  <a:pt x="210190" y="289744"/>
                  <a:pt x="194072" y="273626"/>
                  <a:pt x="194072" y="253744"/>
                </a:cubicBezTo>
                <a:cubicBezTo>
                  <a:pt x="194072" y="233862"/>
                  <a:pt x="210190" y="217744"/>
                  <a:pt x="230072" y="217744"/>
                </a:cubicBezTo>
                <a:close/>
                <a:moveTo>
                  <a:pt x="36000" y="217744"/>
                </a:moveTo>
                <a:cubicBezTo>
                  <a:pt x="55882" y="217744"/>
                  <a:pt x="72000" y="233862"/>
                  <a:pt x="72000" y="253744"/>
                </a:cubicBezTo>
                <a:cubicBezTo>
                  <a:pt x="72000" y="273626"/>
                  <a:pt x="55882" y="289744"/>
                  <a:pt x="36000" y="289744"/>
                </a:cubicBezTo>
                <a:cubicBezTo>
                  <a:pt x="16118" y="289744"/>
                  <a:pt x="0" y="273626"/>
                  <a:pt x="0" y="253744"/>
                </a:cubicBezTo>
                <a:cubicBezTo>
                  <a:pt x="0" y="233862"/>
                  <a:pt x="16118" y="217744"/>
                  <a:pt x="36000" y="217744"/>
                </a:cubicBezTo>
                <a:close/>
                <a:moveTo>
                  <a:pt x="1200432" y="0"/>
                </a:moveTo>
                <a:cubicBezTo>
                  <a:pt x="1220314" y="0"/>
                  <a:pt x="1236432" y="16118"/>
                  <a:pt x="1236432" y="36000"/>
                </a:cubicBezTo>
                <a:cubicBezTo>
                  <a:pt x="1236432" y="55882"/>
                  <a:pt x="1220314" y="72000"/>
                  <a:pt x="1200432" y="72000"/>
                </a:cubicBezTo>
                <a:cubicBezTo>
                  <a:pt x="1180550" y="72000"/>
                  <a:pt x="1164432" y="55882"/>
                  <a:pt x="1164432" y="36000"/>
                </a:cubicBezTo>
                <a:cubicBezTo>
                  <a:pt x="1164432" y="16118"/>
                  <a:pt x="1180550" y="0"/>
                  <a:pt x="1200432" y="0"/>
                </a:cubicBezTo>
                <a:close/>
                <a:moveTo>
                  <a:pt x="1006360" y="0"/>
                </a:moveTo>
                <a:cubicBezTo>
                  <a:pt x="1026242" y="0"/>
                  <a:pt x="1042360" y="16118"/>
                  <a:pt x="1042360" y="36000"/>
                </a:cubicBezTo>
                <a:cubicBezTo>
                  <a:pt x="1042360" y="55882"/>
                  <a:pt x="1026242" y="72000"/>
                  <a:pt x="1006360" y="72000"/>
                </a:cubicBezTo>
                <a:cubicBezTo>
                  <a:pt x="986478" y="72000"/>
                  <a:pt x="970360" y="55882"/>
                  <a:pt x="970360" y="36000"/>
                </a:cubicBezTo>
                <a:cubicBezTo>
                  <a:pt x="970360" y="16118"/>
                  <a:pt x="986478" y="0"/>
                  <a:pt x="1006360" y="0"/>
                </a:cubicBezTo>
                <a:close/>
                <a:moveTo>
                  <a:pt x="812288" y="0"/>
                </a:moveTo>
                <a:cubicBezTo>
                  <a:pt x="832170" y="0"/>
                  <a:pt x="848288" y="16118"/>
                  <a:pt x="848288" y="36000"/>
                </a:cubicBezTo>
                <a:cubicBezTo>
                  <a:pt x="848288" y="55882"/>
                  <a:pt x="832170" y="72000"/>
                  <a:pt x="812288" y="72000"/>
                </a:cubicBezTo>
                <a:cubicBezTo>
                  <a:pt x="792406" y="72000"/>
                  <a:pt x="776288" y="55882"/>
                  <a:pt x="776288" y="36000"/>
                </a:cubicBezTo>
                <a:cubicBezTo>
                  <a:pt x="776288" y="16118"/>
                  <a:pt x="792406" y="0"/>
                  <a:pt x="812288" y="0"/>
                </a:cubicBezTo>
                <a:close/>
                <a:moveTo>
                  <a:pt x="618216" y="0"/>
                </a:moveTo>
                <a:cubicBezTo>
                  <a:pt x="638098" y="0"/>
                  <a:pt x="654216" y="16118"/>
                  <a:pt x="654216" y="36000"/>
                </a:cubicBezTo>
                <a:cubicBezTo>
                  <a:pt x="654216" y="55882"/>
                  <a:pt x="638098" y="72000"/>
                  <a:pt x="618216" y="72000"/>
                </a:cubicBezTo>
                <a:cubicBezTo>
                  <a:pt x="598334" y="72000"/>
                  <a:pt x="582216" y="55882"/>
                  <a:pt x="582216" y="36000"/>
                </a:cubicBezTo>
                <a:cubicBezTo>
                  <a:pt x="582216" y="16118"/>
                  <a:pt x="598334" y="0"/>
                  <a:pt x="618216" y="0"/>
                </a:cubicBezTo>
                <a:close/>
                <a:moveTo>
                  <a:pt x="424144" y="0"/>
                </a:moveTo>
                <a:cubicBezTo>
                  <a:pt x="444026" y="0"/>
                  <a:pt x="460144" y="16118"/>
                  <a:pt x="460144" y="36000"/>
                </a:cubicBezTo>
                <a:cubicBezTo>
                  <a:pt x="460144" y="55882"/>
                  <a:pt x="444026" y="72000"/>
                  <a:pt x="424144" y="72000"/>
                </a:cubicBezTo>
                <a:cubicBezTo>
                  <a:pt x="404262" y="72000"/>
                  <a:pt x="388144" y="55882"/>
                  <a:pt x="388144" y="36000"/>
                </a:cubicBezTo>
                <a:cubicBezTo>
                  <a:pt x="388144" y="16118"/>
                  <a:pt x="404262" y="0"/>
                  <a:pt x="424144" y="0"/>
                </a:cubicBezTo>
                <a:close/>
                <a:moveTo>
                  <a:pt x="230072" y="0"/>
                </a:moveTo>
                <a:cubicBezTo>
                  <a:pt x="249954" y="0"/>
                  <a:pt x="266072" y="16118"/>
                  <a:pt x="266072" y="36000"/>
                </a:cubicBezTo>
                <a:cubicBezTo>
                  <a:pt x="266072" y="55882"/>
                  <a:pt x="249954" y="72000"/>
                  <a:pt x="230072" y="72000"/>
                </a:cubicBezTo>
                <a:cubicBezTo>
                  <a:pt x="210190" y="72000"/>
                  <a:pt x="194072" y="55882"/>
                  <a:pt x="194072" y="36000"/>
                </a:cubicBezTo>
                <a:cubicBezTo>
                  <a:pt x="194072" y="16118"/>
                  <a:pt x="210190" y="0"/>
                  <a:pt x="230072" y="0"/>
                </a:cubicBezTo>
                <a:close/>
                <a:moveTo>
                  <a:pt x="36000" y="0"/>
                </a:moveTo>
                <a:cubicBezTo>
                  <a:pt x="55882" y="0"/>
                  <a:pt x="72000" y="16118"/>
                  <a:pt x="72000" y="36000"/>
                </a:cubicBezTo>
                <a:cubicBezTo>
                  <a:pt x="72000" y="55882"/>
                  <a:pt x="55882" y="72000"/>
                  <a:pt x="36000" y="72000"/>
                </a:cubicBezTo>
                <a:cubicBezTo>
                  <a:pt x="16118" y="72000"/>
                  <a:pt x="0" y="55882"/>
                  <a:pt x="0" y="36000"/>
                </a:cubicBezTo>
                <a:cubicBezTo>
                  <a:pt x="0" y="16118"/>
                  <a:pt x="16118" y="0"/>
                  <a:pt x="36000" y="0"/>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形状 8"/>
          <p:cNvSpPr/>
          <p:nvPr userDrawn="1">
            <p:custDataLst>
              <p:tags r:id="rId4"/>
            </p:custDataLst>
          </p:nvPr>
        </p:nvSpPr>
        <p:spPr>
          <a:xfrm>
            <a:off x="8031268" y="1611086"/>
            <a:ext cx="3979277" cy="5246915"/>
          </a:xfrm>
          <a:custGeom>
            <a:avLst/>
            <a:gdLst>
              <a:gd name="connsiteX0" fmla="*/ 3118718 w 3979277"/>
              <a:gd name="connsiteY0" fmla="*/ 0 h 5246915"/>
              <a:gd name="connsiteX1" fmla="*/ 3979277 w 3979277"/>
              <a:gd name="connsiteY1" fmla="*/ 0 h 5246915"/>
              <a:gd name="connsiteX2" fmla="*/ 3979277 w 3979277"/>
              <a:gd name="connsiteY2" fmla="*/ 5246915 h 5246915"/>
              <a:gd name="connsiteX3" fmla="*/ 1507636 w 3979277"/>
              <a:gd name="connsiteY3" fmla="*/ 5246915 h 5246915"/>
              <a:gd name="connsiteX4" fmla="*/ 219402 w 3979277"/>
              <a:gd name="connsiteY4" fmla="*/ 3958681 h 5246915"/>
              <a:gd name="connsiteX5" fmla="*/ 219402 w 3979277"/>
              <a:gd name="connsiteY5" fmla="*/ 2899316 h 524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9277" h="5246915">
                <a:moveTo>
                  <a:pt x="3118718" y="0"/>
                </a:moveTo>
                <a:lnTo>
                  <a:pt x="3979277" y="0"/>
                </a:lnTo>
                <a:lnTo>
                  <a:pt x="3979277" y="5246915"/>
                </a:lnTo>
                <a:lnTo>
                  <a:pt x="1507636" y="5246915"/>
                </a:lnTo>
                <a:lnTo>
                  <a:pt x="219402" y="3958681"/>
                </a:lnTo>
                <a:cubicBezTo>
                  <a:pt x="-73134" y="3666145"/>
                  <a:pt x="-73134" y="3191852"/>
                  <a:pt x="219402" y="2899316"/>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 name="任意多边形: 形状 10"/>
          <p:cNvSpPr/>
          <p:nvPr userDrawn="1">
            <p:custDataLst>
              <p:tags r:id="rId5"/>
            </p:custDataLst>
          </p:nvPr>
        </p:nvSpPr>
        <p:spPr>
          <a:xfrm>
            <a:off x="7056137" y="0"/>
            <a:ext cx="5135863" cy="6858001"/>
          </a:xfrm>
          <a:custGeom>
            <a:avLst/>
            <a:gdLst>
              <a:gd name="connsiteX0" fmla="*/ 3118718 w 5135863"/>
              <a:gd name="connsiteY0" fmla="*/ 0 h 6858001"/>
              <a:gd name="connsiteX1" fmla="*/ 5135863 w 5135863"/>
              <a:gd name="connsiteY1" fmla="*/ 0 h 6858001"/>
              <a:gd name="connsiteX2" fmla="*/ 5135863 w 5135863"/>
              <a:gd name="connsiteY2" fmla="*/ 6858001 h 6858001"/>
              <a:gd name="connsiteX3" fmla="*/ 3118721 w 5135863"/>
              <a:gd name="connsiteY3" fmla="*/ 6858000 h 6858001"/>
              <a:gd name="connsiteX4" fmla="*/ 219402 w 5135863"/>
              <a:gd name="connsiteY4" fmla="*/ 3958681 h 6858001"/>
              <a:gd name="connsiteX5" fmla="*/ 219402 w 5135863"/>
              <a:gd name="connsiteY5" fmla="*/ 28993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5863" h="6858001">
                <a:moveTo>
                  <a:pt x="3118718" y="0"/>
                </a:moveTo>
                <a:lnTo>
                  <a:pt x="5135863" y="0"/>
                </a:lnTo>
                <a:lnTo>
                  <a:pt x="5135863" y="6858001"/>
                </a:lnTo>
                <a:lnTo>
                  <a:pt x="3118721" y="6858000"/>
                </a:lnTo>
                <a:lnTo>
                  <a:pt x="219402" y="3958681"/>
                </a:lnTo>
                <a:cubicBezTo>
                  <a:pt x="-73133" y="3666146"/>
                  <a:pt x="-73133" y="3191852"/>
                  <a:pt x="219402" y="2899317"/>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12"/>
          <p:cNvSpPr/>
          <p:nvPr userDrawn="1">
            <p:custDataLst>
              <p:tags r:id="rId6"/>
            </p:custDataLst>
          </p:nvPr>
        </p:nvSpPr>
        <p:spPr>
          <a:xfrm flipH="1" flipV="1">
            <a:off x="0" y="0"/>
            <a:ext cx="1219964" cy="1934689"/>
          </a:xfrm>
          <a:custGeom>
            <a:avLst/>
            <a:gdLst>
              <a:gd name="connsiteX0" fmla="*/ 1219964 w 1219964"/>
              <a:gd name="connsiteY0" fmla="*/ 1934689 h 1934689"/>
              <a:gd name="connsiteX1" fmla="*/ 366695 w 1219964"/>
              <a:gd name="connsiteY1" fmla="*/ 1934689 h 1934689"/>
              <a:gd name="connsiteX2" fmla="*/ 123048 w 1219964"/>
              <a:gd name="connsiteY2" fmla="*/ 1691041 h 1934689"/>
              <a:gd name="connsiteX3" fmla="*/ 123048 w 1219964"/>
              <a:gd name="connsiteY3" fmla="*/ 1096916 h 1934689"/>
              <a:gd name="connsiteX4" fmla="*/ 1219964 w 1219964"/>
              <a:gd name="connsiteY4" fmla="*/ 0 h 1934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64" h="1934689">
                <a:moveTo>
                  <a:pt x="1219964" y="1934689"/>
                </a:moveTo>
                <a:lnTo>
                  <a:pt x="366695" y="1934689"/>
                </a:lnTo>
                <a:lnTo>
                  <a:pt x="123048" y="1691041"/>
                </a:lnTo>
                <a:cubicBezTo>
                  <a:pt x="-41016" y="1526978"/>
                  <a:pt x="-41016" y="1260980"/>
                  <a:pt x="123048" y="1096916"/>
                </a:cubicBezTo>
                <a:lnTo>
                  <a:pt x="1219964" y="0"/>
                </a:ln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任意多边形: 形状 14"/>
          <p:cNvSpPr/>
          <p:nvPr userDrawn="1">
            <p:custDataLst>
              <p:tags r:id="rId7"/>
            </p:custDataLst>
          </p:nvPr>
        </p:nvSpPr>
        <p:spPr>
          <a:xfrm>
            <a:off x="4813300" y="5086763"/>
            <a:ext cx="866376" cy="355600"/>
          </a:xfrm>
          <a:custGeom>
            <a:avLst/>
            <a:gdLst>
              <a:gd name="connsiteX0" fmla="*/ 1200432 w 1236432"/>
              <a:gd name="connsiteY0" fmla="*/ 435488 h 507488"/>
              <a:gd name="connsiteX1" fmla="*/ 1236432 w 1236432"/>
              <a:gd name="connsiteY1" fmla="*/ 471488 h 507488"/>
              <a:gd name="connsiteX2" fmla="*/ 1200432 w 1236432"/>
              <a:gd name="connsiteY2" fmla="*/ 507488 h 507488"/>
              <a:gd name="connsiteX3" fmla="*/ 1164432 w 1236432"/>
              <a:gd name="connsiteY3" fmla="*/ 471488 h 507488"/>
              <a:gd name="connsiteX4" fmla="*/ 1200432 w 1236432"/>
              <a:gd name="connsiteY4" fmla="*/ 435488 h 507488"/>
              <a:gd name="connsiteX5" fmla="*/ 1006360 w 1236432"/>
              <a:gd name="connsiteY5" fmla="*/ 435488 h 507488"/>
              <a:gd name="connsiteX6" fmla="*/ 1042360 w 1236432"/>
              <a:gd name="connsiteY6" fmla="*/ 471488 h 507488"/>
              <a:gd name="connsiteX7" fmla="*/ 1006360 w 1236432"/>
              <a:gd name="connsiteY7" fmla="*/ 507488 h 507488"/>
              <a:gd name="connsiteX8" fmla="*/ 970360 w 1236432"/>
              <a:gd name="connsiteY8" fmla="*/ 471488 h 507488"/>
              <a:gd name="connsiteX9" fmla="*/ 1006360 w 1236432"/>
              <a:gd name="connsiteY9" fmla="*/ 435488 h 507488"/>
              <a:gd name="connsiteX10" fmla="*/ 812288 w 1236432"/>
              <a:gd name="connsiteY10" fmla="*/ 435488 h 507488"/>
              <a:gd name="connsiteX11" fmla="*/ 848288 w 1236432"/>
              <a:gd name="connsiteY11" fmla="*/ 471488 h 507488"/>
              <a:gd name="connsiteX12" fmla="*/ 812288 w 1236432"/>
              <a:gd name="connsiteY12" fmla="*/ 507488 h 507488"/>
              <a:gd name="connsiteX13" fmla="*/ 776288 w 1236432"/>
              <a:gd name="connsiteY13" fmla="*/ 471488 h 507488"/>
              <a:gd name="connsiteX14" fmla="*/ 812288 w 1236432"/>
              <a:gd name="connsiteY14" fmla="*/ 435488 h 507488"/>
              <a:gd name="connsiteX15" fmla="*/ 618216 w 1236432"/>
              <a:gd name="connsiteY15" fmla="*/ 435488 h 507488"/>
              <a:gd name="connsiteX16" fmla="*/ 654216 w 1236432"/>
              <a:gd name="connsiteY16" fmla="*/ 471488 h 507488"/>
              <a:gd name="connsiteX17" fmla="*/ 618216 w 1236432"/>
              <a:gd name="connsiteY17" fmla="*/ 507488 h 507488"/>
              <a:gd name="connsiteX18" fmla="*/ 582216 w 1236432"/>
              <a:gd name="connsiteY18" fmla="*/ 471488 h 507488"/>
              <a:gd name="connsiteX19" fmla="*/ 618216 w 1236432"/>
              <a:gd name="connsiteY19" fmla="*/ 435488 h 507488"/>
              <a:gd name="connsiteX20" fmla="*/ 424144 w 1236432"/>
              <a:gd name="connsiteY20" fmla="*/ 435488 h 507488"/>
              <a:gd name="connsiteX21" fmla="*/ 460144 w 1236432"/>
              <a:gd name="connsiteY21" fmla="*/ 471488 h 507488"/>
              <a:gd name="connsiteX22" fmla="*/ 424144 w 1236432"/>
              <a:gd name="connsiteY22" fmla="*/ 507488 h 507488"/>
              <a:gd name="connsiteX23" fmla="*/ 388144 w 1236432"/>
              <a:gd name="connsiteY23" fmla="*/ 471488 h 507488"/>
              <a:gd name="connsiteX24" fmla="*/ 424144 w 1236432"/>
              <a:gd name="connsiteY24" fmla="*/ 435488 h 507488"/>
              <a:gd name="connsiteX25" fmla="*/ 230072 w 1236432"/>
              <a:gd name="connsiteY25" fmla="*/ 435488 h 507488"/>
              <a:gd name="connsiteX26" fmla="*/ 266072 w 1236432"/>
              <a:gd name="connsiteY26" fmla="*/ 471488 h 507488"/>
              <a:gd name="connsiteX27" fmla="*/ 230072 w 1236432"/>
              <a:gd name="connsiteY27" fmla="*/ 507488 h 507488"/>
              <a:gd name="connsiteX28" fmla="*/ 194072 w 1236432"/>
              <a:gd name="connsiteY28" fmla="*/ 471488 h 507488"/>
              <a:gd name="connsiteX29" fmla="*/ 230072 w 1236432"/>
              <a:gd name="connsiteY29" fmla="*/ 435488 h 507488"/>
              <a:gd name="connsiteX30" fmla="*/ 36000 w 1236432"/>
              <a:gd name="connsiteY30" fmla="*/ 435488 h 507488"/>
              <a:gd name="connsiteX31" fmla="*/ 72000 w 1236432"/>
              <a:gd name="connsiteY31" fmla="*/ 471488 h 507488"/>
              <a:gd name="connsiteX32" fmla="*/ 36000 w 1236432"/>
              <a:gd name="connsiteY32" fmla="*/ 507488 h 507488"/>
              <a:gd name="connsiteX33" fmla="*/ 0 w 1236432"/>
              <a:gd name="connsiteY33" fmla="*/ 471488 h 507488"/>
              <a:gd name="connsiteX34" fmla="*/ 36000 w 1236432"/>
              <a:gd name="connsiteY34" fmla="*/ 435488 h 507488"/>
              <a:gd name="connsiteX35" fmla="*/ 1200432 w 1236432"/>
              <a:gd name="connsiteY35" fmla="*/ 217744 h 507488"/>
              <a:gd name="connsiteX36" fmla="*/ 1236432 w 1236432"/>
              <a:gd name="connsiteY36" fmla="*/ 253744 h 507488"/>
              <a:gd name="connsiteX37" fmla="*/ 1200432 w 1236432"/>
              <a:gd name="connsiteY37" fmla="*/ 289744 h 507488"/>
              <a:gd name="connsiteX38" fmla="*/ 1164432 w 1236432"/>
              <a:gd name="connsiteY38" fmla="*/ 253744 h 507488"/>
              <a:gd name="connsiteX39" fmla="*/ 1200432 w 1236432"/>
              <a:gd name="connsiteY39" fmla="*/ 217744 h 507488"/>
              <a:gd name="connsiteX40" fmla="*/ 1006360 w 1236432"/>
              <a:gd name="connsiteY40" fmla="*/ 217744 h 507488"/>
              <a:gd name="connsiteX41" fmla="*/ 1042360 w 1236432"/>
              <a:gd name="connsiteY41" fmla="*/ 253744 h 507488"/>
              <a:gd name="connsiteX42" fmla="*/ 1006360 w 1236432"/>
              <a:gd name="connsiteY42" fmla="*/ 289744 h 507488"/>
              <a:gd name="connsiteX43" fmla="*/ 970360 w 1236432"/>
              <a:gd name="connsiteY43" fmla="*/ 253744 h 507488"/>
              <a:gd name="connsiteX44" fmla="*/ 1006360 w 1236432"/>
              <a:gd name="connsiteY44" fmla="*/ 217744 h 507488"/>
              <a:gd name="connsiteX45" fmla="*/ 812288 w 1236432"/>
              <a:gd name="connsiteY45" fmla="*/ 217744 h 507488"/>
              <a:gd name="connsiteX46" fmla="*/ 848288 w 1236432"/>
              <a:gd name="connsiteY46" fmla="*/ 253744 h 507488"/>
              <a:gd name="connsiteX47" fmla="*/ 812288 w 1236432"/>
              <a:gd name="connsiteY47" fmla="*/ 289744 h 507488"/>
              <a:gd name="connsiteX48" fmla="*/ 776288 w 1236432"/>
              <a:gd name="connsiteY48" fmla="*/ 253744 h 507488"/>
              <a:gd name="connsiteX49" fmla="*/ 812288 w 1236432"/>
              <a:gd name="connsiteY49" fmla="*/ 217744 h 507488"/>
              <a:gd name="connsiteX50" fmla="*/ 618216 w 1236432"/>
              <a:gd name="connsiteY50" fmla="*/ 217744 h 507488"/>
              <a:gd name="connsiteX51" fmla="*/ 654216 w 1236432"/>
              <a:gd name="connsiteY51" fmla="*/ 253744 h 507488"/>
              <a:gd name="connsiteX52" fmla="*/ 618216 w 1236432"/>
              <a:gd name="connsiteY52" fmla="*/ 289744 h 507488"/>
              <a:gd name="connsiteX53" fmla="*/ 582216 w 1236432"/>
              <a:gd name="connsiteY53" fmla="*/ 253744 h 507488"/>
              <a:gd name="connsiteX54" fmla="*/ 618216 w 1236432"/>
              <a:gd name="connsiteY54" fmla="*/ 217744 h 507488"/>
              <a:gd name="connsiteX55" fmla="*/ 424144 w 1236432"/>
              <a:gd name="connsiteY55" fmla="*/ 217744 h 507488"/>
              <a:gd name="connsiteX56" fmla="*/ 460144 w 1236432"/>
              <a:gd name="connsiteY56" fmla="*/ 253744 h 507488"/>
              <a:gd name="connsiteX57" fmla="*/ 424144 w 1236432"/>
              <a:gd name="connsiteY57" fmla="*/ 289744 h 507488"/>
              <a:gd name="connsiteX58" fmla="*/ 388144 w 1236432"/>
              <a:gd name="connsiteY58" fmla="*/ 253744 h 507488"/>
              <a:gd name="connsiteX59" fmla="*/ 424144 w 1236432"/>
              <a:gd name="connsiteY59" fmla="*/ 217744 h 507488"/>
              <a:gd name="connsiteX60" fmla="*/ 230072 w 1236432"/>
              <a:gd name="connsiteY60" fmla="*/ 217744 h 507488"/>
              <a:gd name="connsiteX61" fmla="*/ 266072 w 1236432"/>
              <a:gd name="connsiteY61" fmla="*/ 253744 h 507488"/>
              <a:gd name="connsiteX62" fmla="*/ 230072 w 1236432"/>
              <a:gd name="connsiteY62" fmla="*/ 289744 h 507488"/>
              <a:gd name="connsiteX63" fmla="*/ 194072 w 1236432"/>
              <a:gd name="connsiteY63" fmla="*/ 253744 h 507488"/>
              <a:gd name="connsiteX64" fmla="*/ 230072 w 1236432"/>
              <a:gd name="connsiteY64" fmla="*/ 217744 h 507488"/>
              <a:gd name="connsiteX65" fmla="*/ 36000 w 1236432"/>
              <a:gd name="connsiteY65" fmla="*/ 217744 h 507488"/>
              <a:gd name="connsiteX66" fmla="*/ 72000 w 1236432"/>
              <a:gd name="connsiteY66" fmla="*/ 253744 h 507488"/>
              <a:gd name="connsiteX67" fmla="*/ 36000 w 1236432"/>
              <a:gd name="connsiteY67" fmla="*/ 289744 h 507488"/>
              <a:gd name="connsiteX68" fmla="*/ 0 w 1236432"/>
              <a:gd name="connsiteY68" fmla="*/ 253744 h 507488"/>
              <a:gd name="connsiteX69" fmla="*/ 36000 w 1236432"/>
              <a:gd name="connsiteY69" fmla="*/ 217744 h 507488"/>
              <a:gd name="connsiteX70" fmla="*/ 1200432 w 1236432"/>
              <a:gd name="connsiteY70" fmla="*/ 0 h 507488"/>
              <a:gd name="connsiteX71" fmla="*/ 1236432 w 1236432"/>
              <a:gd name="connsiteY71" fmla="*/ 36000 h 507488"/>
              <a:gd name="connsiteX72" fmla="*/ 1200432 w 1236432"/>
              <a:gd name="connsiteY72" fmla="*/ 72000 h 507488"/>
              <a:gd name="connsiteX73" fmla="*/ 1164432 w 1236432"/>
              <a:gd name="connsiteY73" fmla="*/ 36000 h 507488"/>
              <a:gd name="connsiteX74" fmla="*/ 1200432 w 1236432"/>
              <a:gd name="connsiteY74" fmla="*/ 0 h 507488"/>
              <a:gd name="connsiteX75" fmla="*/ 1006360 w 1236432"/>
              <a:gd name="connsiteY75" fmla="*/ 0 h 507488"/>
              <a:gd name="connsiteX76" fmla="*/ 1042360 w 1236432"/>
              <a:gd name="connsiteY76" fmla="*/ 36000 h 507488"/>
              <a:gd name="connsiteX77" fmla="*/ 1006360 w 1236432"/>
              <a:gd name="connsiteY77" fmla="*/ 72000 h 507488"/>
              <a:gd name="connsiteX78" fmla="*/ 970360 w 1236432"/>
              <a:gd name="connsiteY78" fmla="*/ 36000 h 507488"/>
              <a:gd name="connsiteX79" fmla="*/ 1006360 w 1236432"/>
              <a:gd name="connsiteY79" fmla="*/ 0 h 507488"/>
              <a:gd name="connsiteX80" fmla="*/ 812288 w 1236432"/>
              <a:gd name="connsiteY80" fmla="*/ 0 h 507488"/>
              <a:gd name="connsiteX81" fmla="*/ 848288 w 1236432"/>
              <a:gd name="connsiteY81" fmla="*/ 36000 h 507488"/>
              <a:gd name="connsiteX82" fmla="*/ 812288 w 1236432"/>
              <a:gd name="connsiteY82" fmla="*/ 72000 h 507488"/>
              <a:gd name="connsiteX83" fmla="*/ 776288 w 1236432"/>
              <a:gd name="connsiteY83" fmla="*/ 36000 h 507488"/>
              <a:gd name="connsiteX84" fmla="*/ 812288 w 1236432"/>
              <a:gd name="connsiteY84" fmla="*/ 0 h 507488"/>
              <a:gd name="connsiteX85" fmla="*/ 618216 w 1236432"/>
              <a:gd name="connsiteY85" fmla="*/ 0 h 507488"/>
              <a:gd name="connsiteX86" fmla="*/ 654216 w 1236432"/>
              <a:gd name="connsiteY86" fmla="*/ 36000 h 507488"/>
              <a:gd name="connsiteX87" fmla="*/ 618216 w 1236432"/>
              <a:gd name="connsiteY87" fmla="*/ 72000 h 507488"/>
              <a:gd name="connsiteX88" fmla="*/ 582216 w 1236432"/>
              <a:gd name="connsiteY88" fmla="*/ 36000 h 507488"/>
              <a:gd name="connsiteX89" fmla="*/ 618216 w 1236432"/>
              <a:gd name="connsiteY89" fmla="*/ 0 h 507488"/>
              <a:gd name="connsiteX90" fmla="*/ 424144 w 1236432"/>
              <a:gd name="connsiteY90" fmla="*/ 0 h 507488"/>
              <a:gd name="connsiteX91" fmla="*/ 460144 w 1236432"/>
              <a:gd name="connsiteY91" fmla="*/ 36000 h 507488"/>
              <a:gd name="connsiteX92" fmla="*/ 424144 w 1236432"/>
              <a:gd name="connsiteY92" fmla="*/ 72000 h 507488"/>
              <a:gd name="connsiteX93" fmla="*/ 388144 w 1236432"/>
              <a:gd name="connsiteY93" fmla="*/ 36000 h 507488"/>
              <a:gd name="connsiteX94" fmla="*/ 424144 w 1236432"/>
              <a:gd name="connsiteY94" fmla="*/ 0 h 507488"/>
              <a:gd name="connsiteX95" fmla="*/ 230072 w 1236432"/>
              <a:gd name="connsiteY95" fmla="*/ 0 h 507488"/>
              <a:gd name="connsiteX96" fmla="*/ 266072 w 1236432"/>
              <a:gd name="connsiteY96" fmla="*/ 36000 h 507488"/>
              <a:gd name="connsiteX97" fmla="*/ 230072 w 1236432"/>
              <a:gd name="connsiteY97" fmla="*/ 72000 h 507488"/>
              <a:gd name="connsiteX98" fmla="*/ 194072 w 1236432"/>
              <a:gd name="connsiteY98" fmla="*/ 36000 h 507488"/>
              <a:gd name="connsiteX99" fmla="*/ 230072 w 1236432"/>
              <a:gd name="connsiteY99" fmla="*/ 0 h 507488"/>
              <a:gd name="connsiteX100" fmla="*/ 36000 w 1236432"/>
              <a:gd name="connsiteY100" fmla="*/ 0 h 507488"/>
              <a:gd name="connsiteX101" fmla="*/ 72000 w 1236432"/>
              <a:gd name="connsiteY101" fmla="*/ 36000 h 507488"/>
              <a:gd name="connsiteX102" fmla="*/ 36000 w 1236432"/>
              <a:gd name="connsiteY102" fmla="*/ 72000 h 507488"/>
              <a:gd name="connsiteX103" fmla="*/ 0 w 1236432"/>
              <a:gd name="connsiteY103" fmla="*/ 36000 h 507488"/>
              <a:gd name="connsiteX104" fmla="*/ 36000 w 1236432"/>
              <a:gd name="connsiteY104" fmla="*/ 0 h 5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236432" h="507488">
                <a:moveTo>
                  <a:pt x="1200432" y="435488"/>
                </a:moveTo>
                <a:cubicBezTo>
                  <a:pt x="1220314" y="435488"/>
                  <a:pt x="1236432" y="451606"/>
                  <a:pt x="1236432" y="471488"/>
                </a:cubicBezTo>
                <a:cubicBezTo>
                  <a:pt x="1236432" y="491370"/>
                  <a:pt x="1220314" y="507488"/>
                  <a:pt x="1200432" y="507488"/>
                </a:cubicBezTo>
                <a:cubicBezTo>
                  <a:pt x="1180550" y="507488"/>
                  <a:pt x="1164432" y="491370"/>
                  <a:pt x="1164432" y="471488"/>
                </a:cubicBezTo>
                <a:cubicBezTo>
                  <a:pt x="1164432" y="451606"/>
                  <a:pt x="1180550" y="435488"/>
                  <a:pt x="1200432" y="435488"/>
                </a:cubicBezTo>
                <a:close/>
                <a:moveTo>
                  <a:pt x="1006360" y="435488"/>
                </a:moveTo>
                <a:cubicBezTo>
                  <a:pt x="1026242" y="435488"/>
                  <a:pt x="1042360" y="451606"/>
                  <a:pt x="1042360" y="471488"/>
                </a:cubicBezTo>
                <a:cubicBezTo>
                  <a:pt x="1042360" y="491370"/>
                  <a:pt x="1026242" y="507488"/>
                  <a:pt x="1006360" y="507488"/>
                </a:cubicBezTo>
                <a:cubicBezTo>
                  <a:pt x="986478" y="507488"/>
                  <a:pt x="970360" y="491370"/>
                  <a:pt x="970360" y="471488"/>
                </a:cubicBezTo>
                <a:cubicBezTo>
                  <a:pt x="970360" y="451606"/>
                  <a:pt x="986478" y="435488"/>
                  <a:pt x="1006360" y="435488"/>
                </a:cubicBezTo>
                <a:close/>
                <a:moveTo>
                  <a:pt x="812288" y="435488"/>
                </a:moveTo>
                <a:cubicBezTo>
                  <a:pt x="832170" y="435488"/>
                  <a:pt x="848288" y="451606"/>
                  <a:pt x="848288" y="471488"/>
                </a:cubicBezTo>
                <a:cubicBezTo>
                  <a:pt x="848288" y="491370"/>
                  <a:pt x="832170" y="507488"/>
                  <a:pt x="812288" y="507488"/>
                </a:cubicBezTo>
                <a:cubicBezTo>
                  <a:pt x="792406" y="507488"/>
                  <a:pt x="776288" y="491370"/>
                  <a:pt x="776288" y="471488"/>
                </a:cubicBezTo>
                <a:cubicBezTo>
                  <a:pt x="776288" y="451606"/>
                  <a:pt x="792406" y="435488"/>
                  <a:pt x="812288" y="435488"/>
                </a:cubicBezTo>
                <a:close/>
                <a:moveTo>
                  <a:pt x="618216" y="435488"/>
                </a:moveTo>
                <a:cubicBezTo>
                  <a:pt x="638098" y="435488"/>
                  <a:pt x="654216" y="451606"/>
                  <a:pt x="654216" y="471488"/>
                </a:cubicBezTo>
                <a:cubicBezTo>
                  <a:pt x="654216" y="491370"/>
                  <a:pt x="638098" y="507488"/>
                  <a:pt x="618216" y="507488"/>
                </a:cubicBezTo>
                <a:cubicBezTo>
                  <a:pt x="598334" y="507488"/>
                  <a:pt x="582216" y="491370"/>
                  <a:pt x="582216" y="471488"/>
                </a:cubicBezTo>
                <a:cubicBezTo>
                  <a:pt x="582216" y="451606"/>
                  <a:pt x="598334" y="435488"/>
                  <a:pt x="618216" y="435488"/>
                </a:cubicBezTo>
                <a:close/>
                <a:moveTo>
                  <a:pt x="424144" y="435488"/>
                </a:moveTo>
                <a:cubicBezTo>
                  <a:pt x="444026" y="435488"/>
                  <a:pt x="460144" y="451606"/>
                  <a:pt x="460144" y="471488"/>
                </a:cubicBezTo>
                <a:cubicBezTo>
                  <a:pt x="460144" y="491370"/>
                  <a:pt x="444026" y="507488"/>
                  <a:pt x="424144" y="507488"/>
                </a:cubicBezTo>
                <a:cubicBezTo>
                  <a:pt x="404262" y="507488"/>
                  <a:pt x="388144" y="491370"/>
                  <a:pt x="388144" y="471488"/>
                </a:cubicBezTo>
                <a:cubicBezTo>
                  <a:pt x="388144" y="451606"/>
                  <a:pt x="404262" y="435488"/>
                  <a:pt x="424144" y="435488"/>
                </a:cubicBezTo>
                <a:close/>
                <a:moveTo>
                  <a:pt x="230072" y="435488"/>
                </a:moveTo>
                <a:cubicBezTo>
                  <a:pt x="249954" y="435488"/>
                  <a:pt x="266072" y="451606"/>
                  <a:pt x="266072" y="471488"/>
                </a:cubicBezTo>
                <a:cubicBezTo>
                  <a:pt x="266072" y="491370"/>
                  <a:pt x="249954" y="507488"/>
                  <a:pt x="230072" y="507488"/>
                </a:cubicBezTo>
                <a:cubicBezTo>
                  <a:pt x="210190" y="507488"/>
                  <a:pt x="194072" y="491370"/>
                  <a:pt x="194072" y="471488"/>
                </a:cubicBezTo>
                <a:cubicBezTo>
                  <a:pt x="194072" y="451606"/>
                  <a:pt x="210190" y="435488"/>
                  <a:pt x="230072" y="435488"/>
                </a:cubicBezTo>
                <a:close/>
                <a:moveTo>
                  <a:pt x="36000" y="435488"/>
                </a:moveTo>
                <a:cubicBezTo>
                  <a:pt x="55882" y="435488"/>
                  <a:pt x="72000" y="451606"/>
                  <a:pt x="72000" y="471488"/>
                </a:cubicBezTo>
                <a:cubicBezTo>
                  <a:pt x="72000" y="491370"/>
                  <a:pt x="55882" y="507488"/>
                  <a:pt x="36000" y="507488"/>
                </a:cubicBezTo>
                <a:cubicBezTo>
                  <a:pt x="16118" y="507488"/>
                  <a:pt x="0" y="491370"/>
                  <a:pt x="0" y="471488"/>
                </a:cubicBezTo>
                <a:cubicBezTo>
                  <a:pt x="0" y="451606"/>
                  <a:pt x="16118" y="435488"/>
                  <a:pt x="36000" y="435488"/>
                </a:cubicBezTo>
                <a:close/>
                <a:moveTo>
                  <a:pt x="1200432" y="217744"/>
                </a:moveTo>
                <a:cubicBezTo>
                  <a:pt x="1220314" y="217744"/>
                  <a:pt x="1236432" y="233862"/>
                  <a:pt x="1236432" y="253744"/>
                </a:cubicBezTo>
                <a:cubicBezTo>
                  <a:pt x="1236432" y="273626"/>
                  <a:pt x="1220314" y="289744"/>
                  <a:pt x="1200432" y="289744"/>
                </a:cubicBezTo>
                <a:cubicBezTo>
                  <a:pt x="1180550" y="289744"/>
                  <a:pt x="1164432" y="273626"/>
                  <a:pt x="1164432" y="253744"/>
                </a:cubicBezTo>
                <a:cubicBezTo>
                  <a:pt x="1164432" y="233862"/>
                  <a:pt x="1180550" y="217744"/>
                  <a:pt x="1200432" y="217744"/>
                </a:cubicBezTo>
                <a:close/>
                <a:moveTo>
                  <a:pt x="1006360" y="217744"/>
                </a:moveTo>
                <a:cubicBezTo>
                  <a:pt x="1026242" y="217744"/>
                  <a:pt x="1042360" y="233862"/>
                  <a:pt x="1042360" y="253744"/>
                </a:cubicBezTo>
                <a:cubicBezTo>
                  <a:pt x="1042360" y="273626"/>
                  <a:pt x="1026242" y="289744"/>
                  <a:pt x="1006360" y="289744"/>
                </a:cubicBezTo>
                <a:cubicBezTo>
                  <a:pt x="986478" y="289744"/>
                  <a:pt x="970360" y="273626"/>
                  <a:pt x="970360" y="253744"/>
                </a:cubicBezTo>
                <a:cubicBezTo>
                  <a:pt x="970360" y="233862"/>
                  <a:pt x="986478" y="217744"/>
                  <a:pt x="1006360" y="217744"/>
                </a:cubicBezTo>
                <a:close/>
                <a:moveTo>
                  <a:pt x="812288" y="217744"/>
                </a:moveTo>
                <a:cubicBezTo>
                  <a:pt x="832170" y="217744"/>
                  <a:pt x="848288" y="233862"/>
                  <a:pt x="848288" y="253744"/>
                </a:cubicBezTo>
                <a:cubicBezTo>
                  <a:pt x="848288" y="273626"/>
                  <a:pt x="832170" y="289744"/>
                  <a:pt x="812288" y="289744"/>
                </a:cubicBezTo>
                <a:cubicBezTo>
                  <a:pt x="792406" y="289744"/>
                  <a:pt x="776288" y="273626"/>
                  <a:pt x="776288" y="253744"/>
                </a:cubicBezTo>
                <a:cubicBezTo>
                  <a:pt x="776288" y="233862"/>
                  <a:pt x="792406" y="217744"/>
                  <a:pt x="812288" y="217744"/>
                </a:cubicBezTo>
                <a:close/>
                <a:moveTo>
                  <a:pt x="618216" y="217744"/>
                </a:moveTo>
                <a:cubicBezTo>
                  <a:pt x="638098" y="217744"/>
                  <a:pt x="654216" y="233862"/>
                  <a:pt x="654216" y="253744"/>
                </a:cubicBezTo>
                <a:cubicBezTo>
                  <a:pt x="654216" y="273626"/>
                  <a:pt x="638098" y="289744"/>
                  <a:pt x="618216" y="289744"/>
                </a:cubicBezTo>
                <a:cubicBezTo>
                  <a:pt x="598334" y="289744"/>
                  <a:pt x="582216" y="273626"/>
                  <a:pt x="582216" y="253744"/>
                </a:cubicBezTo>
                <a:cubicBezTo>
                  <a:pt x="582216" y="233862"/>
                  <a:pt x="598334" y="217744"/>
                  <a:pt x="618216" y="217744"/>
                </a:cubicBezTo>
                <a:close/>
                <a:moveTo>
                  <a:pt x="424144" y="217744"/>
                </a:moveTo>
                <a:cubicBezTo>
                  <a:pt x="444026" y="217744"/>
                  <a:pt x="460144" y="233862"/>
                  <a:pt x="460144" y="253744"/>
                </a:cubicBezTo>
                <a:cubicBezTo>
                  <a:pt x="460144" y="273626"/>
                  <a:pt x="444026" y="289744"/>
                  <a:pt x="424144" y="289744"/>
                </a:cubicBezTo>
                <a:cubicBezTo>
                  <a:pt x="404262" y="289744"/>
                  <a:pt x="388144" y="273626"/>
                  <a:pt x="388144" y="253744"/>
                </a:cubicBezTo>
                <a:cubicBezTo>
                  <a:pt x="388144" y="233862"/>
                  <a:pt x="404262" y="217744"/>
                  <a:pt x="424144" y="217744"/>
                </a:cubicBezTo>
                <a:close/>
                <a:moveTo>
                  <a:pt x="230072" y="217744"/>
                </a:moveTo>
                <a:cubicBezTo>
                  <a:pt x="249954" y="217744"/>
                  <a:pt x="266072" y="233862"/>
                  <a:pt x="266072" y="253744"/>
                </a:cubicBezTo>
                <a:cubicBezTo>
                  <a:pt x="266072" y="273626"/>
                  <a:pt x="249954" y="289744"/>
                  <a:pt x="230072" y="289744"/>
                </a:cubicBezTo>
                <a:cubicBezTo>
                  <a:pt x="210190" y="289744"/>
                  <a:pt x="194072" y="273626"/>
                  <a:pt x="194072" y="253744"/>
                </a:cubicBezTo>
                <a:cubicBezTo>
                  <a:pt x="194072" y="233862"/>
                  <a:pt x="210190" y="217744"/>
                  <a:pt x="230072" y="217744"/>
                </a:cubicBezTo>
                <a:close/>
                <a:moveTo>
                  <a:pt x="36000" y="217744"/>
                </a:moveTo>
                <a:cubicBezTo>
                  <a:pt x="55882" y="217744"/>
                  <a:pt x="72000" y="233862"/>
                  <a:pt x="72000" y="253744"/>
                </a:cubicBezTo>
                <a:cubicBezTo>
                  <a:pt x="72000" y="273626"/>
                  <a:pt x="55882" y="289744"/>
                  <a:pt x="36000" y="289744"/>
                </a:cubicBezTo>
                <a:cubicBezTo>
                  <a:pt x="16118" y="289744"/>
                  <a:pt x="0" y="273626"/>
                  <a:pt x="0" y="253744"/>
                </a:cubicBezTo>
                <a:cubicBezTo>
                  <a:pt x="0" y="233862"/>
                  <a:pt x="16118" y="217744"/>
                  <a:pt x="36000" y="217744"/>
                </a:cubicBezTo>
                <a:close/>
                <a:moveTo>
                  <a:pt x="1200432" y="0"/>
                </a:moveTo>
                <a:cubicBezTo>
                  <a:pt x="1220314" y="0"/>
                  <a:pt x="1236432" y="16118"/>
                  <a:pt x="1236432" y="36000"/>
                </a:cubicBezTo>
                <a:cubicBezTo>
                  <a:pt x="1236432" y="55882"/>
                  <a:pt x="1220314" y="72000"/>
                  <a:pt x="1200432" y="72000"/>
                </a:cubicBezTo>
                <a:cubicBezTo>
                  <a:pt x="1180550" y="72000"/>
                  <a:pt x="1164432" y="55882"/>
                  <a:pt x="1164432" y="36000"/>
                </a:cubicBezTo>
                <a:cubicBezTo>
                  <a:pt x="1164432" y="16118"/>
                  <a:pt x="1180550" y="0"/>
                  <a:pt x="1200432" y="0"/>
                </a:cubicBezTo>
                <a:close/>
                <a:moveTo>
                  <a:pt x="1006360" y="0"/>
                </a:moveTo>
                <a:cubicBezTo>
                  <a:pt x="1026242" y="0"/>
                  <a:pt x="1042360" y="16118"/>
                  <a:pt x="1042360" y="36000"/>
                </a:cubicBezTo>
                <a:cubicBezTo>
                  <a:pt x="1042360" y="55882"/>
                  <a:pt x="1026242" y="72000"/>
                  <a:pt x="1006360" y="72000"/>
                </a:cubicBezTo>
                <a:cubicBezTo>
                  <a:pt x="986478" y="72000"/>
                  <a:pt x="970360" y="55882"/>
                  <a:pt x="970360" y="36000"/>
                </a:cubicBezTo>
                <a:cubicBezTo>
                  <a:pt x="970360" y="16118"/>
                  <a:pt x="986478" y="0"/>
                  <a:pt x="1006360" y="0"/>
                </a:cubicBezTo>
                <a:close/>
                <a:moveTo>
                  <a:pt x="812288" y="0"/>
                </a:moveTo>
                <a:cubicBezTo>
                  <a:pt x="832170" y="0"/>
                  <a:pt x="848288" y="16118"/>
                  <a:pt x="848288" y="36000"/>
                </a:cubicBezTo>
                <a:cubicBezTo>
                  <a:pt x="848288" y="55882"/>
                  <a:pt x="832170" y="72000"/>
                  <a:pt x="812288" y="72000"/>
                </a:cubicBezTo>
                <a:cubicBezTo>
                  <a:pt x="792406" y="72000"/>
                  <a:pt x="776288" y="55882"/>
                  <a:pt x="776288" y="36000"/>
                </a:cubicBezTo>
                <a:cubicBezTo>
                  <a:pt x="776288" y="16118"/>
                  <a:pt x="792406" y="0"/>
                  <a:pt x="812288" y="0"/>
                </a:cubicBezTo>
                <a:close/>
                <a:moveTo>
                  <a:pt x="618216" y="0"/>
                </a:moveTo>
                <a:cubicBezTo>
                  <a:pt x="638098" y="0"/>
                  <a:pt x="654216" y="16118"/>
                  <a:pt x="654216" y="36000"/>
                </a:cubicBezTo>
                <a:cubicBezTo>
                  <a:pt x="654216" y="55882"/>
                  <a:pt x="638098" y="72000"/>
                  <a:pt x="618216" y="72000"/>
                </a:cubicBezTo>
                <a:cubicBezTo>
                  <a:pt x="598334" y="72000"/>
                  <a:pt x="582216" y="55882"/>
                  <a:pt x="582216" y="36000"/>
                </a:cubicBezTo>
                <a:cubicBezTo>
                  <a:pt x="582216" y="16118"/>
                  <a:pt x="598334" y="0"/>
                  <a:pt x="618216" y="0"/>
                </a:cubicBezTo>
                <a:close/>
                <a:moveTo>
                  <a:pt x="424144" y="0"/>
                </a:moveTo>
                <a:cubicBezTo>
                  <a:pt x="444026" y="0"/>
                  <a:pt x="460144" y="16118"/>
                  <a:pt x="460144" y="36000"/>
                </a:cubicBezTo>
                <a:cubicBezTo>
                  <a:pt x="460144" y="55882"/>
                  <a:pt x="444026" y="72000"/>
                  <a:pt x="424144" y="72000"/>
                </a:cubicBezTo>
                <a:cubicBezTo>
                  <a:pt x="404262" y="72000"/>
                  <a:pt x="388144" y="55882"/>
                  <a:pt x="388144" y="36000"/>
                </a:cubicBezTo>
                <a:cubicBezTo>
                  <a:pt x="388144" y="16118"/>
                  <a:pt x="404262" y="0"/>
                  <a:pt x="424144" y="0"/>
                </a:cubicBezTo>
                <a:close/>
                <a:moveTo>
                  <a:pt x="230072" y="0"/>
                </a:moveTo>
                <a:cubicBezTo>
                  <a:pt x="249954" y="0"/>
                  <a:pt x="266072" y="16118"/>
                  <a:pt x="266072" y="36000"/>
                </a:cubicBezTo>
                <a:cubicBezTo>
                  <a:pt x="266072" y="55882"/>
                  <a:pt x="249954" y="72000"/>
                  <a:pt x="230072" y="72000"/>
                </a:cubicBezTo>
                <a:cubicBezTo>
                  <a:pt x="210190" y="72000"/>
                  <a:pt x="194072" y="55882"/>
                  <a:pt x="194072" y="36000"/>
                </a:cubicBezTo>
                <a:cubicBezTo>
                  <a:pt x="194072" y="16118"/>
                  <a:pt x="210190" y="0"/>
                  <a:pt x="230072" y="0"/>
                </a:cubicBezTo>
                <a:close/>
                <a:moveTo>
                  <a:pt x="36000" y="0"/>
                </a:moveTo>
                <a:cubicBezTo>
                  <a:pt x="55882" y="0"/>
                  <a:pt x="72000" y="16118"/>
                  <a:pt x="72000" y="36000"/>
                </a:cubicBezTo>
                <a:cubicBezTo>
                  <a:pt x="72000" y="55882"/>
                  <a:pt x="55882" y="72000"/>
                  <a:pt x="36000" y="72000"/>
                </a:cubicBezTo>
                <a:cubicBezTo>
                  <a:pt x="16118" y="72000"/>
                  <a:pt x="0" y="55882"/>
                  <a:pt x="0" y="36000"/>
                </a:cubicBezTo>
                <a:cubicBezTo>
                  <a:pt x="0" y="16118"/>
                  <a:pt x="16118" y="0"/>
                  <a:pt x="3600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ctrTitle"/>
            <p:custDataLst>
              <p:tags r:id="rId8"/>
            </p:custDataLst>
          </p:nvPr>
        </p:nvSpPr>
        <p:spPr>
          <a:xfrm>
            <a:off x="1079500" y="1415637"/>
            <a:ext cx="6604000" cy="2097340"/>
          </a:xfrm>
        </p:spPr>
        <p:txBody>
          <a:bodyPr wrap="square" anchor="b">
            <a:normAutofit/>
          </a:bodyPr>
          <a:lstStyle>
            <a:lvl1pPr algn="l">
              <a:lnSpc>
                <a:spcPct val="100000"/>
              </a:lnSpc>
              <a:defRPr sz="6000"/>
            </a:lvl1pPr>
          </a:lstStyle>
          <a:p>
            <a:r>
              <a:rPr lang="zh-CN" altLang="en-US" dirty="0"/>
              <a:t>单击此处编辑母版标题样式</a:t>
            </a:r>
            <a:endParaRPr lang="zh-CN" altLang="en-US" dirty="0"/>
          </a:p>
        </p:txBody>
      </p:sp>
      <p:sp>
        <p:nvSpPr>
          <p:cNvPr id="3" name="副标题 2"/>
          <p:cNvSpPr>
            <a:spLocks noGrp="1"/>
          </p:cNvSpPr>
          <p:nvPr>
            <p:ph type="subTitle" idx="1" hasCustomPrompt="1"/>
            <p:custDataLst>
              <p:tags r:id="rId9"/>
            </p:custDataLst>
          </p:nvPr>
        </p:nvSpPr>
        <p:spPr>
          <a:xfrm>
            <a:off x="1079500" y="3669677"/>
            <a:ext cx="6604000" cy="972000"/>
          </a:xfrm>
        </p:spPr>
        <p:txBody>
          <a:bodyPr wrap="square">
            <a:norm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4" name="日期占位符 3"/>
          <p:cNvSpPr>
            <a:spLocks noGrp="1"/>
          </p:cNvSpPr>
          <p:nvPr>
            <p:ph type="dt" sz="half" idx="10"/>
            <p:custDataLst>
              <p:tags r:id="rId10"/>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3"/>
            </p:custDataLst>
          </p:nvPr>
        </p:nvSpPr>
        <p:spPr>
          <a:xfrm>
            <a:off x="1095634" y="5012563"/>
            <a:ext cx="2880000" cy="504000"/>
          </a:xfrm>
          <a:prstGeom prst="roundRect">
            <a:avLst>
              <a:gd name="adj" fmla="val 50000"/>
            </a:avLst>
          </a:prstGeom>
          <a:gradFill flip="none" rotWithShape="1">
            <a:gsLst>
              <a:gs pos="100000">
                <a:schemeClr val="accent1">
                  <a:lumMod val="75000"/>
                </a:schemeClr>
              </a:gs>
              <a:gs pos="0">
                <a:schemeClr val="accent1"/>
              </a:gs>
            </a:gsLst>
            <a:lin ang="2700000" scaled="1"/>
            <a:tileRect/>
          </a:gradFill>
        </p:spPr>
        <p:txBody>
          <a:bodyPr wrap="square" anchor="ctr">
            <a:normAutofit/>
          </a:bodyPr>
          <a:lstStyle>
            <a:lvl1pPr marL="0" indent="0" algn="ctr">
              <a:lnSpc>
                <a:spcPct val="100000"/>
              </a:lnSpc>
              <a:buNone/>
              <a:defRPr sz="1600">
                <a:solidFill>
                  <a:srgbClr val="FFFFFF"/>
                </a:solidFill>
              </a:defRPr>
            </a:lvl1pPr>
          </a:lstStyle>
          <a:p>
            <a:pPr lvl="0"/>
            <a:r>
              <a:rPr lang="zh-CN" altLang="en-US" dirty="0"/>
              <a:t>署名</a:t>
            </a:r>
            <a:endParaRPr lang="zh-CN" altLang="en-US" dirty="0"/>
          </a:p>
        </p:txBody>
      </p:sp>
      <p:cxnSp>
        <p:nvCxnSpPr>
          <p:cNvPr id="16" name="直接连接符 15"/>
          <p:cNvCxnSpPr/>
          <p:nvPr userDrawn="1">
            <p:custDataLst>
              <p:tags r:id="rId14"/>
            </p:custDataLst>
          </p:nvPr>
        </p:nvCxnSpPr>
        <p:spPr>
          <a:xfrm>
            <a:off x="1089660" y="1114743"/>
            <a:ext cx="197644" cy="0"/>
          </a:xfrm>
          <a:prstGeom prst="line">
            <a:avLst/>
          </a:prstGeom>
          <a:ln w="22225"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custDataLst>
              <p:tags r:id="rId15"/>
            </p:custDataLst>
          </p:nvPr>
        </p:nvCxnSpPr>
        <p:spPr>
          <a:xfrm>
            <a:off x="1089660" y="1178243"/>
            <a:ext cx="197644" cy="0"/>
          </a:xfrm>
          <a:prstGeom prst="line">
            <a:avLst/>
          </a:prstGeom>
          <a:ln w="22225"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custDataLst>
              <p:tags r:id="rId16"/>
            </p:custDataLst>
          </p:nvPr>
        </p:nvCxnSpPr>
        <p:spPr>
          <a:xfrm>
            <a:off x="1089660" y="1241743"/>
            <a:ext cx="197644" cy="0"/>
          </a:xfrm>
          <a:prstGeom prst="line">
            <a:avLst/>
          </a:prstGeom>
          <a:ln w="22225"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000" cy="6858000"/>
          </a:xfrm>
          <a:prstGeom prst="rect">
            <a:avLst/>
          </a:prstGeom>
          <a:gradFill flip="none" rotWithShape="1">
            <a:gsLst>
              <a:gs pos="79000">
                <a:schemeClr val="accent1">
                  <a:alpha val="7000"/>
                </a:schemeClr>
              </a:gs>
              <a:gs pos="20000">
                <a:schemeClr val="bg2">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8" name="任意多边形: 形状 17"/>
          <p:cNvSpPr/>
          <p:nvPr userDrawn="1">
            <p:custDataLst>
              <p:tags r:id="rId3"/>
            </p:custDataLst>
          </p:nvPr>
        </p:nvSpPr>
        <p:spPr>
          <a:xfrm flipH="1" flipV="1">
            <a:off x="11027570" y="4680630"/>
            <a:ext cx="1164430" cy="1509834"/>
          </a:xfrm>
          <a:custGeom>
            <a:avLst/>
            <a:gdLst>
              <a:gd name="connsiteX0" fmla="*/ 1056160 w 1164430"/>
              <a:gd name="connsiteY0" fmla="*/ 0 h 1509834"/>
              <a:gd name="connsiteX1" fmla="*/ 1080590 w 1164430"/>
              <a:gd name="connsiteY1" fmla="*/ 24430 h 1509834"/>
              <a:gd name="connsiteX2" fmla="*/ 1080590 w 1164430"/>
              <a:gd name="connsiteY2" fmla="*/ 429244 h 1509834"/>
              <a:gd name="connsiteX3" fmla="*/ 0 w 1164430"/>
              <a:gd name="connsiteY3" fmla="*/ 1509834 h 1509834"/>
              <a:gd name="connsiteX4" fmla="*/ 0 w 1164430"/>
              <a:gd name="connsiteY4" fmla="*/ 1056159 h 150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30" h="1509834">
                <a:moveTo>
                  <a:pt x="1056160" y="0"/>
                </a:moveTo>
                <a:lnTo>
                  <a:pt x="1080590" y="24430"/>
                </a:lnTo>
                <a:cubicBezTo>
                  <a:pt x="1192377" y="136217"/>
                  <a:pt x="1192377" y="317458"/>
                  <a:pt x="1080590" y="429244"/>
                </a:cubicBezTo>
                <a:lnTo>
                  <a:pt x="0" y="1509834"/>
                </a:lnTo>
                <a:lnTo>
                  <a:pt x="0" y="1056159"/>
                </a:lnTo>
                <a:close/>
              </a:path>
            </a:pathLst>
          </a:cu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custDataLst>
              <p:tags r:id="rId4"/>
            </p:custDataLst>
          </p:nvPr>
        </p:nvSpPr>
        <p:spPr>
          <a:xfrm flipH="1" flipV="1">
            <a:off x="10464800" y="5121605"/>
            <a:ext cx="1727200" cy="1736395"/>
          </a:xfrm>
          <a:custGeom>
            <a:avLst/>
            <a:gdLst>
              <a:gd name="connsiteX0" fmla="*/ 0 w 1998165"/>
              <a:gd name="connsiteY0" fmla="*/ 2008803 h 2008803"/>
              <a:gd name="connsiteX1" fmla="*/ 0 w 1998165"/>
              <a:gd name="connsiteY1" fmla="*/ 0 h 2008803"/>
              <a:gd name="connsiteX2" fmla="*/ 1998165 w 1998165"/>
              <a:gd name="connsiteY2" fmla="*/ 0 h 2008803"/>
              <a:gd name="connsiteX3" fmla="*/ 1950724 w 1998165"/>
              <a:gd name="connsiteY3" fmla="*/ 58079 h 2008803"/>
            </a:gdLst>
            <a:ahLst/>
            <a:cxnLst>
              <a:cxn ang="0">
                <a:pos x="connsiteX0" y="connsiteY0"/>
              </a:cxn>
              <a:cxn ang="0">
                <a:pos x="connsiteX1" y="connsiteY1"/>
              </a:cxn>
              <a:cxn ang="0">
                <a:pos x="connsiteX2" y="connsiteY2"/>
              </a:cxn>
              <a:cxn ang="0">
                <a:pos x="connsiteX3" y="connsiteY3"/>
              </a:cxn>
            </a:cxnLst>
            <a:rect l="l" t="t" r="r" b="b"/>
            <a:pathLst>
              <a:path w="1998165" h="2008803">
                <a:moveTo>
                  <a:pt x="0" y="2008803"/>
                </a:moveTo>
                <a:lnTo>
                  <a:pt x="0" y="0"/>
                </a:lnTo>
                <a:lnTo>
                  <a:pt x="1998165" y="0"/>
                </a:lnTo>
                <a:lnTo>
                  <a:pt x="1950724" y="58079"/>
                </a:ln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任意多边形: 形状 14"/>
          <p:cNvSpPr/>
          <p:nvPr userDrawn="1">
            <p:custDataLst>
              <p:tags r:id="rId5"/>
            </p:custDataLst>
          </p:nvPr>
        </p:nvSpPr>
        <p:spPr>
          <a:xfrm>
            <a:off x="0" y="667536"/>
            <a:ext cx="1164430" cy="1509834"/>
          </a:xfrm>
          <a:custGeom>
            <a:avLst/>
            <a:gdLst>
              <a:gd name="connsiteX0" fmla="*/ 1056160 w 1164430"/>
              <a:gd name="connsiteY0" fmla="*/ 0 h 1509834"/>
              <a:gd name="connsiteX1" fmla="*/ 1080590 w 1164430"/>
              <a:gd name="connsiteY1" fmla="*/ 24430 h 1509834"/>
              <a:gd name="connsiteX2" fmla="*/ 1080590 w 1164430"/>
              <a:gd name="connsiteY2" fmla="*/ 429244 h 1509834"/>
              <a:gd name="connsiteX3" fmla="*/ 0 w 1164430"/>
              <a:gd name="connsiteY3" fmla="*/ 1509834 h 1509834"/>
              <a:gd name="connsiteX4" fmla="*/ 0 w 1164430"/>
              <a:gd name="connsiteY4" fmla="*/ 1056159 h 150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430" h="1509834">
                <a:moveTo>
                  <a:pt x="1056160" y="0"/>
                </a:moveTo>
                <a:lnTo>
                  <a:pt x="1080590" y="24430"/>
                </a:lnTo>
                <a:cubicBezTo>
                  <a:pt x="1192377" y="136217"/>
                  <a:pt x="1192377" y="317458"/>
                  <a:pt x="1080590" y="429244"/>
                </a:cubicBezTo>
                <a:lnTo>
                  <a:pt x="0" y="1509834"/>
                </a:lnTo>
                <a:lnTo>
                  <a:pt x="0" y="1056159"/>
                </a:lnTo>
                <a:close/>
              </a:path>
            </a:pathLst>
          </a:cu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p:cNvSpPr/>
          <p:nvPr userDrawn="1">
            <p:custDataLst>
              <p:tags r:id="rId6"/>
            </p:custDataLst>
          </p:nvPr>
        </p:nvSpPr>
        <p:spPr>
          <a:xfrm>
            <a:off x="0" y="0"/>
            <a:ext cx="1727200" cy="1736395"/>
          </a:xfrm>
          <a:custGeom>
            <a:avLst/>
            <a:gdLst>
              <a:gd name="connsiteX0" fmla="*/ 0 w 1998165"/>
              <a:gd name="connsiteY0" fmla="*/ 2008803 h 2008803"/>
              <a:gd name="connsiteX1" fmla="*/ 0 w 1998165"/>
              <a:gd name="connsiteY1" fmla="*/ 0 h 2008803"/>
              <a:gd name="connsiteX2" fmla="*/ 1998165 w 1998165"/>
              <a:gd name="connsiteY2" fmla="*/ 0 h 2008803"/>
              <a:gd name="connsiteX3" fmla="*/ 1950724 w 1998165"/>
              <a:gd name="connsiteY3" fmla="*/ 58079 h 2008803"/>
            </a:gdLst>
            <a:ahLst/>
            <a:cxnLst>
              <a:cxn ang="0">
                <a:pos x="connsiteX0" y="connsiteY0"/>
              </a:cxn>
              <a:cxn ang="0">
                <a:pos x="connsiteX1" y="connsiteY1"/>
              </a:cxn>
              <a:cxn ang="0">
                <a:pos x="connsiteX2" y="connsiteY2"/>
              </a:cxn>
              <a:cxn ang="0">
                <a:pos x="connsiteX3" y="connsiteY3"/>
              </a:cxn>
            </a:cxnLst>
            <a:rect l="l" t="t" r="r" b="b"/>
            <a:pathLst>
              <a:path w="1998165" h="2008803">
                <a:moveTo>
                  <a:pt x="0" y="2008803"/>
                </a:moveTo>
                <a:lnTo>
                  <a:pt x="0" y="0"/>
                </a:lnTo>
                <a:lnTo>
                  <a:pt x="1998165" y="0"/>
                </a:lnTo>
                <a:lnTo>
                  <a:pt x="1950724" y="58079"/>
                </a:ln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userDrawn="1">
            <p:ph type="title" hasCustomPrompt="1"/>
            <p:custDataLst>
              <p:tags r:id="rId7"/>
            </p:custDataLst>
          </p:nvPr>
        </p:nvSpPr>
        <p:spPr>
          <a:xfrm>
            <a:off x="4656000" y="565200"/>
            <a:ext cx="2880000" cy="1081088"/>
          </a:xfrm>
        </p:spPr>
        <p:txBody>
          <a:bodyPr wrap="square" anchor="b">
            <a:normAutofit/>
          </a:bodyPr>
          <a:lstStyle>
            <a:lvl1pPr algn="ctr">
              <a:defRPr sz="5400"/>
            </a:lvl1pPr>
          </a:lstStyle>
          <a:p>
            <a:r>
              <a:rPr lang="zh-CN" altLang="en-US" dirty="0"/>
              <a:t>标题</a:t>
            </a:r>
            <a:endParaRPr lang="zh-CN" altLang="en-US" dirty="0"/>
          </a:p>
        </p:txBody>
      </p:sp>
      <p:sp>
        <p:nvSpPr>
          <p:cNvPr id="7" name="日期占位符 3"/>
          <p:cNvSpPr>
            <a:spLocks noGrp="1"/>
          </p:cNvSpPr>
          <p:nvPr userDrawn="1">
            <p:ph type="dt" sz="half" idx="10"/>
            <p:custDataLst>
              <p:tags r:id="rId8"/>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userDrawn="1">
            <p:ph type="ftr" sz="quarter" idx="11"/>
            <p:custDataLst>
              <p:tags r:id="rId9"/>
            </p:custDataLst>
          </p:nvPr>
        </p:nvSpPr>
        <p:spPr/>
        <p:txBody>
          <a:bodyPr/>
          <a:lstStyle/>
          <a:p>
            <a:endParaRPr lang="zh-CN" altLang="en-US"/>
          </a:p>
        </p:txBody>
      </p:sp>
      <p:sp>
        <p:nvSpPr>
          <p:cNvPr id="9" name="灯片编号占位符 5"/>
          <p:cNvSpPr>
            <a:spLocks noGrp="1"/>
          </p:cNvSpPr>
          <p:nvPr userDrawn="1">
            <p:ph type="sldNum" sz="quarter" idx="12"/>
            <p:custDataLst>
              <p:tags r:id="rId10"/>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8000"/>
          </a:xfrm>
          <a:prstGeom prst="rect">
            <a:avLst/>
          </a:prstGeom>
          <a:gradFill flip="none" rotWithShape="1">
            <a:gsLst>
              <a:gs pos="69000">
                <a:schemeClr val="accent1">
                  <a:alpha val="10000"/>
                </a:schemeClr>
              </a:gs>
              <a:gs pos="20000">
                <a:schemeClr val="bg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2" name="任意多边形: 形状 11"/>
          <p:cNvSpPr/>
          <p:nvPr userDrawn="1">
            <p:custDataLst>
              <p:tags r:id="rId3"/>
            </p:custDataLst>
          </p:nvPr>
        </p:nvSpPr>
        <p:spPr>
          <a:xfrm>
            <a:off x="11120864" y="5159333"/>
            <a:ext cx="1071135" cy="1698667"/>
          </a:xfrm>
          <a:custGeom>
            <a:avLst/>
            <a:gdLst>
              <a:gd name="connsiteX0" fmla="*/ 1219964 w 1219964"/>
              <a:gd name="connsiteY0" fmla="*/ 1934689 h 1934689"/>
              <a:gd name="connsiteX1" fmla="*/ 366695 w 1219964"/>
              <a:gd name="connsiteY1" fmla="*/ 1934689 h 1934689"/>
              <a:gd name="connsiteX2" fmla="*/ 123048 w 1219964"/>
              <a:gd name="connsiteY2" fmla="*/ 1691041 h 1934689"/>
              <a:gd name="connsiteX3" fmla="*/ 123048 w 1219964"/>
              <a:gd name="connsiteY3" fmla="*/ 1096916 h 1934689"/>
              <a:gd name="connsiteX4" fmla="*/ 1219964 w 1219964"/>
              <a:gd name="connsiteY4" fmla="*/ 0 h 1934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64" h="1934689">
                <a:moveTo>
                  <a:pt x="1219964" y="1934689"/>
                </a:moveTo>
                <a:lnTo>
                  <a:pt x="366695" y="1934689"/>
                </a:lnTo>
                <a:lnTo>
                  <a:pt x="123048" y="1691041"/>
                </a:lnTo>
                <a:cubicBezTo>
                  <a:pt x="-41016" y="1526978"/>
                  <a:pt x="-41016" y="1260980"/>
                  <a:pt x="123048" y="1096916"/>
                </a:cubicBezTo>
                <a:lnTo>
                  <a:pt x="1219964" y="0"/>
                </a:ln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任意多边形: 形状 8"/>
          <p:cNvSpPr/>
          <p:nvPr userDrawn="1">
            <p:custDataLst>
              <p:tags r:id="rId4"/>
            </p:custDataLst>
          </p:nvPr>
        </p:nvSpPr>
        <p:spPr>
          <a:xfrm flipH="1">
            <a:off x="0" y="1270000"/>
            <a:ext cx="3316317" cy="5588001"/>
          </a:xfrm>
          <a:custGeom>
            <a:avLst/>
            <a:gdLst>
              <a:gd name="connsiteX0" fmla="*/ 3106847 w 3106847"/>
              <a:gd name="connsiteY0" fmla="*/ 0 h 5235044"/>
              <a:gd name="connsiteX1" fmla="*/ 219402 w 3106847"/>
              <a:gd name="connsiteY1" fmla="*/ 2887445 h 5235044"/>
              <a:gd name="connsiteX2" fmla="*/ 219402 w 3106847"/>
              <a:gd name="connsiteY2" fmla="*/ 3946810 h 5235044"/>
              <a:gd name="connsiteX3" fmla="*/ 1507636 w 3106847"/>
              <a:gd name="connsiteY3" fmla="*/ 5235044 h 5235044"/>
              <a:gd name="connsiteX4" fmla="*/ 3106847 w 3106847"/>
              <a:gd name="connsiteY4" fmla="*/ 5235044 h 523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847" h="5235044">
                <a:moveTo>
                  <a:pt x="3106847" y="0"/>
                </a:moveTo>
                <a:lnTo>
                  <a:pt x="219402" y="2887445"/>
                </a:lnTo>
                <a:cubicBezTo>
                  <a:pt x="-73134" y="3179981"/>
                  <a:pt x="-73134" y="3654274"/>
                  <a:pt x="219402" y="3946810"/>
                </a:cubicBezTo>
                <a:lnTo>
                  <a:pt x="1507636" y="5235044"/>
                </a:lnTo>
                <a:lnTo>
                  <a:pt x="3106847" y="523504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0" name="任意多边形: 形状 9"/>
          <p:cNvSpPr/>
          <p:nvPr userDrawn="1">
            <p:custDataLst>
              <p:tags r:id="rId5"/>
            </p:custDataLst>
          </p:nvPr>
        </p:nvSpPr>
        <p:spPr>
          <a:xfrm>
            <a:off x="0" y="0"/>
            <a:ext cx="5577930" cy="6858000"/>
          </a:xfrm>
          <a:custGeom>
            <a:avLst/>
            <a:gdLst>
              <a:gd name="connsiteX0" fmla="*/ 0 w 5577930"/>
              <a:gd name="connsiteY0" fmla="*/ 0 h 6858000"/>
              <a:gd name="connsiteX1" fmla="*/ 4234277 w 5577930"/>
              <a:gd name="connsiteY1" fmla="*/ 0 h 6858000"/>
              <a:gd name="connsiteX2" fmla="*/ 5248897 w 5577930"/>
              <a:gd name="connsiteY2" fmla="*/ 1014619 h 6858000"/>
              <a:gd name="connsiteX3" fmla="*/ 5248897 w 5577930"/>
              <a:gd name="connsiteY3" fmla="*/ 2603334 h 6858000"/>
              <a:gd name="connsiteX4" fmla="*/ 994230 w 5577930"/>
              <a:gd name="connsiteY4" fmla="*/ 6858000 h 6858000"/>
              <a:gd name="connsiteX5" fmla="*/ 0 w 557793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7930" h="6858000">
                <a:moveTo>
                  <a:pt x="0" y="0"/>
                </a:moveTo>
                <a:lnTo>
                  <a:pt x="4234277" y="0"/>
                </a:lnTo>
                <a:lnTo>
                  <a:pt x="5248897" y="1014619"/>
                </a:lnTo>
                <a:cubicBezTo>
                  <a:pt x="5687608" y="1453333"/>
                  <a:pt x="5687608" y="2164622"/>
                  <a:pt x="5248897" y="2603334"/>
                </a:cubicBezTo>
                <a:lnTo>
                  <a:pt x="994230" y="6858000"/>
                </a:lnTo>
                <a:lnTo>
                  <a:pt x="0" y="685800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12"/>
          <p:cNvSpPr/>
          <p:nvPr userDrawn="1">
            <p:custDataLst>
              <p:tags r:id="rId6"/>
            </p:custDataLst>
          </p:nvPr>
        </p:nvSpPr>
        <p:spPr>
          <a:xfrm>
            <a:off x="4254253" y="5159333"/>
            <a:ext cx="866376" cy="355600"/>
          </a:xfrm>
          <a:custGeom>
            <a:avLst/>
            <a:gdLst>
              <a:gd name="connsiteX0" fmla="*/ 1200432 w 1236432"/>
              <a:gd name="connsiteY0" fmla="*/ 435488 h 507488"/>
              <a:gd name="connsiteX1" fmla="*/ 1236432 w 1236432"/>
              <a:gd name="connsiteY1" fmla="*/ 471488 h 507488"/>
              <a:gd name="connsiteX2" fmla="*/ 1200432 w 1236432"/>
              <a:gd name="connsiteY2" fmla="*/ 507488 h 507488"/>
              <a:gd name="connsiteX3" fmla="*/ 1164432 w 1236432"/>
              <a:gd name="connsiteY3" fmla="*/ 471488 h 507488"/>
              <a:gd name="connsiteX4" fmla="*/ 1200432 w 1236432"/>
              <a:gd name="connsiteY4" fmla="*/ 435488 h 507488"/>
              <a:gd name="connsiteX5" fmla="*/ 1006360 w 1236432"/>
              <a:gd name="connsiteY5" fmla="*/ 435488 h 507488"/>
              <a:gd name="connsiteX6" fmla="*/ 1042360 w 1236432"/>
              <a:gd name="connsiteY6" fmla="*/ 471488 h 507488"/>
              <a:gd name="connsiteX7" fmla="*/ 1006360 w 1236432"/>
              <a:gd name="connsiteY7" fmla="*/ 507488 h 507488"/>
              <a:gd name="connsiteX8" fmla="*/ 970360 w 1236432"/>
              <a:gd name="connsiteY8" fmla="*/ 471488 h 507488"/>
              <a:gd name="connsiteX9" fmla="*/ 1006360 w 1236432"/>
              <a:gd name="connsiteY9" fmla="*/ 435488 h 507488"/>
              <a:gd name="connsiteX10" fmla="*/ 812288 w 1236432"/>
              <a:gd name="connsiteY10" fmla="*/ 435488 h 507488"/>
              <a:gd name="connsiteX11" fmla="*/ 848288 w 1236432"/>
              <a:gd name="connsiteY11" fmla="*/ 471488 h 507488"/>
              <a:gd name="connsiteX12" fmla="*/ 812288 w 1236432"/>
              <a:gd name="connsiteY12" fmla="*/ 507488 h 507488"/>
              <a:gd name="connsiteX13" fmla="*/ 776288 w 1236432"/>
              <a:gd name="connsiteY13" fmla="*/ 471488 h 507488"/>
              <a:gd name="connsiteX14" fmla="*/ 812288 w 1236432"/>
              <a:gd name="connsiteY14" fmla="*/ 435488 h 507488"/>
              <a:gd name="connsiteX15" fmla="*/ 618216 w 1236432"/>
              <a:gd name="connsiteY15" fmla="*/ 435488 h 507488"/>
              <a:gd name="connsiteX16" fmla="*/ 654216 w 1236432"/>
              <a:gd name="connsiteY16" fmla="*/ 471488 h 507488"/>
              <a:gd name="connsiteX17" fmla="*/ 618216 w 1236432"/>
              <a:gd name="connsiteY17" fmla="*/ 507488 h 507488"/>
              <a:gd name="connsiteX18" fmla="*/ 582216 w 1236432"/>
              <a:gd name="connsiteY18" fmla="*/ 471488 h 507488"/>
              <a:gd name="connsiteX19" fmla="*/ 618216 w 1236432"/>
              <a:gd name="connsiteY19" fmla="*/ 435488 h 507488"/>
              <a:gd name="connsiteX20" fmla="*/ 424144 w 1236432"/>
              <a:gd name="connsiteY20" fmla="*/ 435488 h 507488"/>
              <a:gd name="connsiteX21" fmla="*/ 460144 w 1236432"/>
              <a:gd name="connsiteY21" fmla="*/ 471488 h 507488"/>
              <a:gd name="connsiteX22" fmla="*/ 424144 w 1236432"/>
              <a:gd name="connsiteY22" fmla="*/ 507488 h 507488"/>
              <a:gd name="connsiteX23" fmla="*/ 388144 w 1236432"/>
              <a:gd name="connsiteY23" fmla="*/ 471488 h 507488"/>
              <a:gd name="connsiteX24" fmla="*/ 424144 w 1236432"/>
              <a:gd name="connsiteY24" fmla="*/ 435488 h 507488"/>
              <a:gd name="connsiteX25" fmla="*/ 230072 w 1236432"/>
              <a:gd name="connsiteY25" fmla="*/ 435488 h 507488"/>
              <a:gd name="connsiteX26" fmla="*/ 266072 w 1236432"/>
              <a:gd name="connsiteY26" fmla="*/ 471488 h 507488"/>
              <a:gd name="connsiteX27" fmla="*/ 230072 w 1236432"/>
              <a:gd name="connsiteY27" fmla="*/ 507488 h 507488"/>
              <a:gd name="connsiteX28" fmla="*/ 194072 w 1236432"/>
              <a:gd name="connsiteY28" fmla="*/ 471488 h 507488"/>
              <a:gd name="connsiteX29" fmla="*/ 230072 w 1236432"/>
              <a:gd name="connsiteY29" fmla="*/ 435488 h 507488"/>
              <a:gd name="connsiteX30" fmla="*/ 36000 w 1236432"/>
              <a:gd name="connsiteY30" fmla="*/ 435488 h 507488"/>
              <a:gd name="connsiteX31" fmla="*/ 72000 w 1236432"/>
              <a:gd name="connsiteY31" fmla="*/ 471488 h 507488"/>
              <a:gd name="connsiteX32" fmla="*/ 36000 w 1236432"/>
              <a:gd name="connsiteY32" fmla="*/ 507488 h 507488"/>
              <a:gd name="connsiteX33" fmla="*/ 0 w 1236432"/>
              <a:gd name="connsiteY33" fmla="*/ 471488 h 507488"/>
              <a:gd name="connsiteX34" fmla="*/ 36000 w 1236432"/>
              <a:gd name="connsiteY34" fmla="*/ 435488 h 507488"/>
              <a:gd name="connsiteX35" fmla="*/ 1200432 w 1236432"/>
              <a:gd name="connsiteY35" fmla="*/ 217744 h 507488"/>
              <a:gd name="connsiteX36" fmla="*/ 1236432 w 1236432"/>
              <a:gd name="connsiteY36" fmla="*/ 253744 h 507488"/>
              <a:gd name="connsiteX37" fmla="*/ 1200432 w 1236432"/>
              <a:gd name="connsiteY37" fmla="*/ 289744 h 507488"/>
              <a:gd name="connsiteX38" fmla="*/ 1164432 w 1236432"/>
              <a:gd name="connsiteY38" fmla="*/ 253744 h 507488"/>
              <a:gd name="connsiteX39" fmla="*/ 1200432 w 1236432"/>
              <a:gd name="connsiteY39" fmla="*/ 217744 h 507488"/>
              <a:gd name="connsiteX40" fmla="*/ 1006360 w 1236432"/>
              <a:gd name="connsiteY40" fmla="*/ 217744 h 507488"/>
              <a:gd name="connsiteX41" fmla="*/ 1042360 w 1236432"/>
              <a:gd name="connsiteY41" fmla="*/ 253744 h 507488"/>
              <a:gd name="connsiteX42" fmla="*/ 1006360 w 1236432"/>
              <a:gd name="connsiteY42" fmla="*/ 289744 h 507488"/>
              <a:gd name="connsiteX43" fmla="*/ 970360 w 1236432"/>
              <a:gd name="connsiteY43" fmla="*/ 253744 h 507488"/>
              <a:gd name="connsiteX44" fmla="*/ 1006360 w 1236432"/>
              <a:gd name="connsiteY44" fmla="*/ 217744 h 507488"/>
              <a:gd name="connsiteX45" fmla="*/ 812288 w 1236432"/>
              <a:gd name="connsiteY45" fmla="*/ 217744 h 507488"/>
              <a:gd name="connsiteX46" fmla="*/ 848288 w 1236432"/>
              <a:gd name="connsiteY46" fmla="*/ 253744 h 507488"/>
              <a:gd name="connsiteX47" fmla="*/ 812288 w 1236432"/>
              <a:gd name="connsiteY47" fmla="*/ 289744 h 507488"/>
              <a:gd name="connsiteX48" fmla="*/ 776288 w 1236432"/>
              <a:gd name="connsiteY48" fmla="*/ 253744 h 507488"/>
              <a:gd name="connsiteX49" fmla="*/ 812288 w 1236432"/>
              <a:gd name="connsiteY49" fmla="*/ 217744 h 507488"/>
              <a:gd name="connsiteX50" fmla="*/ 618216 w 1236432"/>
              <a:gd name="connsiteY50" fmla="*/ 217744 h 507488"/>
              <a:gd name="connsiteX51" fmla="*/ 654216 w 1236432"/>
              <a:gd name="connsiteY51" fmla="*/ 253744 h 507488"/>
              <a:gd name="connsiteX52" fmla="*/ 618216 w 1236432"/>
              <a:gd name="connsiteY52" fmla="*/ 289744 h 507488"/>
              <a:gd name="connsiteX53" fmla="*/ 582216 w 1236432"/>
              <a:gd name="connsiteY53" fmla="*/ 253744 h 507488"/>
              <a:gd name="connsiteX54" fmla="*/ 618216 w 1236432"/>
              <a:gd name="connsiteY54" fmla="*/ 217744 h 507488"/>
              <a:gd name="connsiteX55" fmla="*/ 424144 w 1236432"/>
              <a:gd name="connsiteY55" fmla="*/ 217744 h 507488"/>
              <a:gd name="connsiteX56" fmla="*/ 460144 w 1236432"/>
              <a:gd name="connsiteY56" fmla="*/ 253744 h 507488"/>
              <a:gd name="connsiteX57" fmla="*/ 424144 w 1236432"/>
              <a:gd name="connsiteY57" fmla="*/ 289744 h 507488"/>
              <a:gd name="connsiteX58" fmla="*/ 388144 w 1236432"/>
              <a:gd name="connsiteY58" fmla="*/ 253744 h 507488"/>
              <a:gd name="connsiteX59" fmla="*/ 424144 w 1236432"/>
              <a:gd name="connsiteY59" fmla="*/ 217744 h 507488"/>
              <a:gd name="connsiteX60" fmla="*/ 230072 w 1236432"/>
              <a:gd name="connsiteY60" fmla="*/ 217744 h 507488"/>
              <a:gd name="connsiteX61" fmla="*/ 266072 w 1236432"/>
              <a:gd name="connsiteY61" fmla="*/ 253744 h 507488"/>
              <a:gd name="connsiteX62" fmla="*/ 230072 w 1236432"/>
              <a:gd name="connsiteY62" fmla="*/ 289744 h 507488"/>
              <a:gd name="connsiteX63" fmla="*/ 194072 w 1236432"/>
              <a:gd name="connsiteY63" fmla="*/ 253744 h 507488"/>
              <a:gd name="connsiteX64" fmla="*/ 230072 w 1236432"/>
              <a:gd name="connsiteY64" fmla="*/ 217744 h 507488"/>
              <a:gd name="connsiteX65" fmla="*/ 36000 w 1236432"/>
              <a:gd name="connsiteY65" fmla="*/ 217744 h 507488"/>
              <a:gd name="connsiteX66" fmla="*/ 72000 w 1236432"/>
              <a:gd name="connsiteY66" fmla="*/ 253744 h 507488"/>
              <a:gd name="connsiteX67" fmla="*/ 36000 w 1236432"/>
              <a:gd name="connsiteY67" fmla="*/ 289744 h 507488"/>
              <a:gd name="connsiteX68" fmla="*/ 0 w 1236432"/>
              <a:gd name="connsiteY68" fmla="*/ 253744 h 507488"/>
              <a:gd name="connsiteX69" fmla="*/ 36000 w 1236432"/>
              <a:gd name="connsiteY69" fmla="*/ 217744 h 507488"/>
              <a:gd name="connsiteX70" fmla="*/ 1200432 w 1236432"/>
              <a:gd name="connsiteY70" fmla="*/ 0 h 507488"/>
              <a:gd name="connsiteX71" fmla="*/ 1236432 w 1236432"/>
              <a:gd name="connsiteY71" fmla="*/ 36000 h 507488"/>
              <a:gd name="connsiteX72" fmla="*/ 1200432 w 1236432"/>
              <a:gd name="connsiteY72" fmla="*/ 72000 h 507488"/>
              <a:gd name="connsiteX73" fmla="*/ 1164432 w 1236432"/>
              <a:gd name="connsiteY73" fmla="*/ 36000 h 507488"/>
              <a:gd name="connsiteX74" fmla="*/ 1200432 w 1236432"/>
              <a:gd name="connsiteY74" fmla="*/ 0 h 507488"/>
              <a:gd name="connsiteX75" fmla="*/ 1006360 w 1236432"/>
              <a:gd name="connsiteY75" fmla="*/ 0 h 507488"/>
              <a:gd name="connsiteX76" fmla="*/ 1042360 w 1236432"/>
              <a:gd name="connsiteY76" fmla="*/ 36000 h 507488"/>
              <a:gd name="connsiteX77" fmla="*/ 1006360 w 1236432"/>
              <a:gd name="connsiteY77" fmla="*/ 72000 h 507488"/>
              <a:gd name="connsiteX78" fmla="*/ 970360 w 1236432"/>
              <a:gd name="connsiteY78" fmla="*/ 36000 h 507488"/>
              <a:gd name="connsiteX79" fmla="*/ 1006360 w 1236432"/>
              <a:gd name="connsiteY79" fmla="*/ 0 h 507488"/>
              <a:gd name="connsiteX80" fmla="*/ 812288 w 1236432"/>
              <a:gd name="connsiteY80" fmla="*/ 0 h 507488"/>
              <a:gd name="connsiteX81" fmla="*/ 848288 w 1236432"/>
              <a:gd name="connsiteY81" fmla="*/ 36000 h 507488"/>
              <a:gd name="connsiteX82" fmla="*/ 812288 w 1236432"/>
              <a:gd name="connsiteY82" fmla="*/ 72000 h 507488"/>
              <a:gd name="connsiteX83" fmla="*/ 776288 w 1236432"/>
              <a:gd name="connsiteY83" fmla="*/ 36000 h 507488"/>
              <a:gd name="connsiteX84" fmla="*/ 812288 w 1236432"/>
              <a:gd name="connsiteY84" fmla="*/ 0 h 507488"/>
              <a:gd name="connsiteX85" fmla="*/ 618216 w 1236432"/>
              <a:gd name="connsiteY85" fmla="*/ 0 h 507488"/>
              <a:gd name="connsiteX86" fmla="*/ 654216 w 1236432"/>
              <a:gd name="connsiteY86" fmla="*/ 36000 h 507488"/>
              <a:gd name="connsiteX87" fmla="*/ 618216 w 1236432"/>
              <a:gd name="connsiteY87" fmla="*/ 72000 h 507488"/>
              <a:gd name="connsiteX88" fmla="*/ 582216 w 1236432"/>
              <a:gd name="connsiteY88" fmla="*/ 36000 h 507488"/>
              <a:gd name="connsiteX89" fmla="*/ 618216 w 1236432"/>
              <a:gd name="connsiteY89" fmla="*/ 0 h 507488"/>
              <a:gd name="connsiteX90" fmla="*/ 424144 w 1236432"/>
              <a:gd name="connsiteY90" fmla="*/ 0 h 507488"/>
              <a:gd name="connsiteX91" fmla="*/ 460144 w 1236432"/>
              <a:gd name="connsiteY91" fmla="*/ 36000 h 507488"/>
              <a:gd name="connsiteX92" fmla="*/ 424144 w 1236432"/>
              <a:gd name="connsiteY92" fmla="*/ 72000 h 507488"/>
              <a:gd name="connsiteX93" fmla="*/ 388144 w 1236432"/>
              <a:gd name="connsiteY93" fmla="*/ 36000 h 507488"/>
              <a:gd name="connsiteX94" fmla="*/ 424144 w 1236432"/>
              <a:gd name="connsiteY94" fmla="*/ 0 h 507488"/>
              <a:gd name="connsiteX95" fmla="*/ 230072 w 1236432"/>
              <a:gd name="connsiteY95" fmla="*/ 0 h 507488"/>
              <a:gd name="connsiteX96" fmla="*/ 266072 w 1236432"/>
              <a:gd name="connsiteY96" fmla="*/ 36000 h 507488"/>
              <a:gd name="connsiteX97" fmla="*/ 230072 w 1236432"/>
              <a:gd name="connsiteY97" fmla="*/ 72000 h 507488"/>
              <a:gd name="connsiteX98" fmla="*/ 194072 w 1236432"/>
              <a:gd name="connsiteY98" fmla="*/ 36000 h 507488"/>
              <a:gd name="connsiteX99" fmla="*/ 230072 w 1236432"/>
              <a:gd name="connsiteY99" fmla="*/ 0 h 507488"/>
              <a:gd name="connsiteX100" fmla="*/ 36000 w 1236432"/>
              <a:gd name="connsiteY100" fmla="*/ 0 h 507488"/>
              <a:gd name="connsiteX101" fmla="*/ 72000 w 1236432"/>
              <a:gd name="connsiteY101" fmla="*/ 36000 h 507488"/>
              <a:gd name="connsiteX102" fmla="*/ 36000 w 1236432"/>
              <a:gd name="connsiteY102" fmla="*/ 72000 h 507488"/>
              <a:gd name="connsiteX103" fmla="*/ 0 w 1236432"/>
              <a:gd name="connsiteY103" fmla="*/ 36000 h 507488"/>
              <a:gd name="connsiteX104" fmla="*/ 36000 w 1236432"/>
              <a:gd name="connsiteY104" fmla="*/ 0 h 5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236432" h="507488">
                <a:moveTo>
                  <a:pt x="1200432" y="435488"/>
                </a:moveTo>
                <a:cubicBezTo>
                  <a:pt x="1220314" y="435488"/>
                  <a:pt x="1236432" y="451606"/>
                  <a:pt x="1236432" y="471488"/>
                </a:cubicBezTo>
                <a:cubicBezTo>
                  <a:pt x="1236432" y="491370"/>
                  <a:pt x="1220314" y="507488"/>
                  <a:pt x="1200432" y="507488"/>
                </a:cubicBezTo>
                <a:cubicBezTo>
                  <a:pt x="1180550" y="507488"/>
                  <a:pt x="1164432" y="491370"/>
                  <a:pt x="1164432" y="471488"/>
                </a:cubicBezTo>
                <a:cubicBezTo>
                  <a:pt x="1164432" y="451606"/>
                  <a:pt x="1180550" y="435488"/>
                  <a:pt x="1200432" y="435488"/>
                </a:cubicBezTo>
                <a:close/>
                <a:moveTo>
                  <a:pt x="1006360" y="435488"/>
                </a:moveTo>
                <a:cubicBezTo>
                  <a:pt x="1026242" y="435488"/>
                  <a:pt x="1042360" y="451606"/>
                  <a:pt x="1042360" y="471488"/>
                </a:cubicBezTo>
                <a:cubicBezTo>
                  <a:pt x="1042360" y="491370"/>
                  <a:pt x="1026242" y="507488"/>
                  <a:pt x="1006360" y="507488"/>
                </a:cubicBezTo>
                <a:cubicBezTo>
                  <a:pt x="986478" y="507488"/>
                  <a:pt x="970360" y="491370"/>
                  <a:pt x="970360" y="471488"/>
                </a:cubicBezTo>
                <a:cubicBezTo>
                  <a:pt x="970360" y="451606"/>
                  <a:pt x="986478" y="435488"/>
                  <a:pt x="1006360" y="435488"/>
                </a:cubicBezTo>
                <a:close/>
                <a:moveTo>
                  <a:pt x="812288" y="435488"/>
                </a:moveTo>
                <a:cubicBezTo>
                  <a:pt x="832170" y="435488"/>
                  <a:pt x="848288" y="451606"/>
                  <a:pt x="848288" y="471488"/>
                </a:cubicBezTo>
                <a:cubicBezTo>
                  <a:pt x="848288" y="491370"/>
                  <a:pt x="832170" y="507488"/>
                  <a:pt x="812288" y="507488"/>
                </a:cubicBezTo>
                <a:cubicBezTo>
                  <a:pt x="792406" y="507488"/>
                  <a:pt x="776288" y="491370"/>
                  <a:pt x="776288" y="471488"/>
                </a:cubicBezTo>
                <a:cubicBezTo>
                  <a:pt x="776288" y="451606"/>
                  <a:pt x="792406" y="435488"/>
                  <a:pt x="812288" y="435488"/>
                </a:cubicBezTo>
                <a:close/>
                <a:moveTo>
                  <a:pt x="618216" y="435488"/>
                </a:moveTo>
                <a:cubicBezTo>
                  <a:pt x="638098" y="435488"/>
                  <a:pt x="654216" y="451606"/>
                  <a:pt x="654216" y="471488"/>
                </a:cubicBezTo>
                <a:cubicBezTo>
                  <a:pt x="654216" y="491370"/>
                  <a:pt x="638098" y="507488"/>
                  <a:pt x="618216" y="507488"/>
                </a:cubicBezTo>
                <a:cubicBezTo>
                  <a:pt x="598334" y="507488"/>
                  <a:pt x="582216" y="491370"/>
                  <a:pt x="582216" y="471488"/>
                </a:cubicBezTo>
                <a:cubicBezTo>
                  <a:pt x="582216" y="451606"/>
                  <a:pt x="598334" y="435488"/>
                  <a:pt x="618216" y="435488"/>
                </a:cubicBezTo>
                <a:close/>
                <a:moveTo>
                  <a:pt x="424144" y="435488"/>
                </a:moveTo>
                <a:cubicBezTo>
                  <a:pt x="444026" y="435488"/>
                  <a:pt x="460144" y="451606"/>
                  <a:pt x="460144" y="471488"/>
                </a:cubicBezTo>
                <a:cubicBezTo>
                  <a:pt x="460144" y="491370"/>
                  <a:pt x="444026" y="507488"/>
                  <a:pt x="424144" y="507488"/>
                </a:cubicBezTo>
                <a:cubicBezTo>
                  <a:pt x="404262" y="507488"/>
                  <a:pt x="388144" y="491370"/>
                  <a:pt x="388144" y="471488"/>
                </a:cubicBezTo>
                <a:cubicBezTo>
                  <a:pt x="388144" y="451606"/>
                  <a:pt x="404262" y="435488"/>
                  <a:pt x="424144" y="435488"/>
                </a:cubicBezTo>
                <a:close/>
                <a:moveTo>
                  <a:pt x="230072" y="435488"/>
                </a:moveTo>
                <a:cubicBezTo>
                  <a:pt x="249954" y="435488"/>
                  <a:pt x="266072" y="451606"/>
                  <a:pt x="266072" y="471488"/>
                </a:cubicBezTo>
                <a:cubicBezTo>
                  <a:pt x="266072" y="491370"/>
                  <a:pt x="249954" y="507488"/>
                  <a:pt x="230072" y="507488"/>
                </a:cubicBezTo>
                <a:cubicBezTo>
                  <a:pt x="210190" y="507488"/>
                  <a:pt x="194072" y="491370"/>
                  <a:pt x="194072" y="471488"/>
                </a:cubicBezTo>
                <a:cubicBezTo>
                  <a:pt x="194072" y="451606"/>
                  <a:pt x="210190" y="435488"/>
                  <a:pt x="230072" y="435488"/>
                </a:cubicBezTo>
                <a:close/>
                <a:moveTo>
                  <a:pt x="36000" y="435488"/>
                </a:moveTo>
                <a:cubicBezTo>
                  <a:pt x="55882" y="435488"/>
                  <a:pt x="72000" y="451606"/>
                  <a:pt x="72000" y="471488"/>
                </a:cubicBezTo>
                <a:cubicBezTo>
                  <a:pt x="72000" y="491370"/>
                  <a:pt x="55882" y="507488"/>
                  <a:pt x="36000" y="507488"/>
                </a:cubicBezTo>
                <a:cubicBezTo>
                  <a:pt x="16118" y="507488"/>
                  <a:pt x="0" y="491370"/>
                  <a:pt x="0" y="471488"/>
                </a:cubicBezTo>
                <a:cubicBezTo>
                  <a:pt x="0" y="451606"/>
                  <a:pt x="16118" y="435488"/>
                  <a:pt x="36000" y="435488"/>
                </a:cubicBezTo>
                <a:close/>
                <a:moveTo>
                  <a:pt x="1200432" y="217744"/>
                </a:moveTo>
                <a:cubicBezTo>
                  <a:pt x="1220314" y="217744"/>
                  <a:pt x="1236432" y="233862"/>
                  <a:pt x="1236432" y="253744"/>
                </a:cubicBezTo>
                <a:cubicBezTo>
                  <a:pt x="1236432" y="273626"/>
                  <a:pt x="1220314" y="289744"/>
                  <a:pt x="1200432" y="289744"/>
                </a:cubicBezTo>
                <a:cubicBezTo>
                  <a:pt x="1180550" y="289744"/>
                  <a:pt x="1164432" y="273626"/>
                  <a:pt x="1164432" y="253744"/>
                </a:cubicBezTo>
                <a:cubicBezTo>
                  <a:pt x="1164432" y="233862"/>
                  <a:pt x="1180550" y="217744"/>
                  <a:pt x="1200432" y="217744"/>
                </a:cubicBezTo>
                <a:close/>
                <a:moveTo>
                  <a:pt x="1006360" y="217744"/>
                </a:moveTo>
                <a:cubicBezTo>
                  <a:pt x="1026242" y="217744"/>
                  <a:pt x="1042360" y="233862"/>
                  <a:pt x="1042360" y="253744"/>
                </a:cubicBezTo>
                <a:cubicBezTo>
                  <a:pt x="1042360" y="273626"/>
                  <a:pt x="1026242" y="289744"/>
                  <a:pt x="1006360" y="289744"/>
                </a:cubicBezTo>
                <a:cubicBezTo>
                  <a:pt x="986478" y="289744"/>
                  <a:pt x="970360" y="273626"/>
                  <a:pt x="970360" y="253744"/>
                </a:cubicBezTo>
                <a:cubicBezTo>
                  <a:pt x="970360" y="233862"/>
                  <a:pt x="986478" y="217744"/>
                  <a:pt x="1006360" y="217744"/>
                </a:cubicBezTo>
                <a:close/>
                <a:moveTo>
                  <a:pt x="812288" y="217744"/>
                </a:moveTo>
                <a:cubicBezTo>
                  <a:pt x="832170" y="217744"/>
                  <a:pt x="848288" y="233862"/>
                  <a:pt x="848288" y="253744"/>
                </a:cubicBezTo>
                <a:cubicBezTo>
                  <a:pt x="848288" y="273626"/>
                  <a:pt x="832170" y="289744"/>
                  <a:pt x="812288" y="289744"/>
                </a:cubicBezTo>
                <a:cubicBezTo>
                  <a:pt x="792406" y="289744"/>
                  <a:pt x="776288" y="273626"/>
                  <a:pt x="776288" y="253744"/>
                </a:cubicBezTo>
                <a:cubicBezTo>
                  <a:pt x="776288" y="233862"/>
                  <a:pt x="792406" y="217744"/>
                  <a:pt x="812288" y="217744"/>
                </a:cubicBezTo>
                <a:close/>
                <a:moveTo>
                  <a:pt x="618216" y="217744"/>
                </a:moveTo>
                <a:cubicBezTo>
                  <a:pt x="638098" y="217744"/>
                  <a:pt x="654216" y="233862"/>
                  <a:pt x="654216" y="253744"/>
                </a:cubicBezTo>
                <a:cubicBezTo>
                  <a:pt x="654216" y="273626"/>
                  <a:pt x="638098" y="289744"/>
                  <a:pt x="618216" y="289744"/>
                </a:cubicBezTo>
                <a:cubicBezTo>
                  <a:pt x="598334" y="289744"/>
                  <a:pt x="582216" y="273626"/>
                  <a:pt x="582216" y="253744"/>
                </a:cubicBezTo>
                <a:cubicBezTo>
                  <a:pt x="582216" y="233862"/>
                  <a:pt x="598334" y="217744"/>
                  <a:pt x="618216" y="217744"/>
                </a:cubicBezTo>
                <a:close/>
                <a:moveTo>
                  <a:pt x="424144" y="217744"/>
                </a:moveTo>
                <a:cubicBezTo>
                  <a:pt x="444026" y="217744"/>
                  <a:pt x="460144" y="233862"/>
                  <a:pt x="460144" y="253744"/>
                </a:cubicBezTo>
                <a:cubicBezTo>
                  <a:pt x="460144" y="273626"/>
                  <a:pt x="444026" y="289744"/>
                  <a:pt x="424144" y="289744"/>
                </a:cubicBezTo>
                <a:cubicBezTo>
                  <a:pt x="404262" y="289744"/>
                  <a:pt x="388144" y="273626"/>
                  <a:pt x="388144" y="253744"/>
                </a:cubicBezTo>
                <a:cubicBezTo>
                  <a:pt x="388144" y="233862"/>
                  <a:pt x="404262" y="217744"/>
                  <a:pt x="424144" y="217744"/>
                </a:cubicBezTo>
                <a:close/>
                <a:moveTo>
                  <a:pt x="230072" y="217744"/>
                </a:moveTo>
                <a:cubicBezTo>
                  <a:pt x="249954" y="217744"/>
                  <a:pt x="266072" y="233862"/>
                  <a:pt x="266072" y="253744"/>
                </a:cubicBezTo>
                <a:cubicBezTo>
                  <a:pt x="266072" y="273626"/>
                  <a:pt x="249954" y="289744"/>
                  <a:pt x="230072" y="289744"/>
                </a:cubicBezTo>
                <a:cubicBezTo>
                  <a:pt x="210190" y="289744"/>
                  <a:pt x="194072" y="273626"/>
                  <a:pt x="194072" y="253744"/>
                </a:cubicBezTo>
                <a:cubicBezTo>
                  <a:pt x="194072" y="233862"/>
                  <a:pt x="210190" y="217744"/>
                  <a:pt x="230072" y="217744"/>
                </a:cubicBezTo>
                <a:close/>
                <a:moveTo>
                  <a:pt x="36000" y="217744"/>
                </a:moveTo>
                <a:cubicBezTo>
                  <a:pt x="55882" y="217744"/>
                  <a:pt x="72000" y="233862"/>
                  <a:pt x="72000" y="253744"/>
                </a:cubicBezTo>
                <a:cubicBezTo>
                  <a:pt x="72000" y="273626"/>
                  <a:pt x="55882" y="289744"/>
                  <a:pt x="36000" y="289744"/>
                </a:cubicBezTo>
                <a:cubicBezTo>
                  <a:pt x="16118" y="289744"/>
                  <a:pt x="0" y="273626"/>
                  <a:pt x="0" y="253744"/>
                </a:cubicBezTo>
                <a:cubicBezTo>
                  <a:pt x="0" y="233862"/>
                  <a:pt x="16118" y="217744"/>
                  <a:pt x="36000" y="217744"/>
                </a:cubicBezTo>
                <a:close/>
                <a:moveTo>
                  <a:pt x="1200432" y="0"/>
                </a:moveTo>
                <a:cubicBezTo>
                  <a:pt x="1220314" y="0"/>
                  <a:pt x="1236432" y="16118"/>
                  <a:pt x="1236432" y="36000"/>
                </a:cubicBezTo>
                <a:cubicBezTo>
                  <a:pt x="1236432" y="55882"/>
                  <a:pt x="1220314" y="72000"/>
                  <a:pt x="1200432" y="72000"/>
                </a:cubicBezTo>
                <a:cubicBezTo>
                  <a:pt x="1180550" y="72000"/>
                  <a:pt x="1164432" y="55882"/>
                  <a:pt x="1164432" y="36000"/>
                </a:cubicBezTo>
                <a:cubicBezTo>
                  <a:pt x="1164432" y="16118"/>
                  <a:pt x="1180550" y="0"/>
                  <a:pt x="1200432" y="0"/>
                </a:cubicBezTo>
                <a:close/>
                <a:moveTo>
                  <a:pt x="1006360" y="0"/>
                </a:moveTo>
                <a:cubicBezTo>
                  <a:pt x="1026242" y="0"/>
                  <a:pt x="1042360" y="16118"/>
                  <a:pt x="1042360" y="36000"/>
                </a:cubicBezTo>
                <a:cubicBezTo>
                  <a:pt x="1042360" y="55882"/>
                  <a:pt x="1026242" y="72000"/>
                  <a:pt x="1006360" y="72000"/>
                </a:cubicBezTo>
                <a:cubicBezTo>
                  <a:pt x="986478" y="72000"/>
                  <a:pt x="970360" y="55882"/>
                  <a:pt x="970360" y="36000"/>
                </a:cubicBezTo>
                <a:cubicBezTo>
                  <a:pt x="970360" y="16118"/>
                  <a:pt x="986478" y="0"/>
                  <a:pt x="1006360" y="0"/>
                </a:cubicBezTo>
                <a:close/>
                <a:moveTo>
                  <a:pt x="812288" y="0"/>
                </a:moveTo>
                <a:cubicBezTo>
                  <a:pt x="832170" y="0"/>
                  <a:pt x="848288" y="16118"/>
                  <a:pt x="848288" y="36000"/>
                </a:cubicBezTo>
                <a:cubicBezTo>
                  <a:pt x="848288" y="55882"/>
                  <a:pt x="832170" y="72000"/>
                  <a:pt x="812288" y="72000"/>
                </a:cubicBezTo>
                <a:cubicBezTo>
                  <a:pt x="792406" y="72000"/>
                  <a:pt x="776288" y="55882"/>
                  <a:pt x="776288" y="36000"/>
                </a:cubicBezTo>
                <a:cubicBezTo>
                  <a:pt x="776288" y="16118"/>
                  <a:pt x="792406" y="0"/>
                  <a:pt x="812288" y="0"/>
                </a:cubicBezTo>
                <a:close/>
                <a:moveTo>
                  <a:pt x="618216" y="0"/>
                </a:moveTo>
                <a:cubicBezTo>
                  <a:pt x="638098" y="0"/>
                  <a:pt x="654216" y="16118"/>
                  <a:pt x="654216" y="36000"/>
                </a:cubicBezTo>
                <a:cubicBezTo>
                  <a:pt x="654216" y="55882"/>
                  <a:pt x="638098" y="72000"/>
                  <a:pt x="618216" y="72000"/>
                </a:cubicBezTo>
                <a:cubicBezTo>
                  <a:pt x="598334" y="72000"/>
                  <a:pt x="582216" y="55882"/>
                  <a:pt x="582216" y="36000"/>
                </a:cubicBezTo>
                <a:cubicBezTo>
                  <a:pt x="582216" y="16118"/>
                  <a:pt x="598334" y="0"/>
                  <a:pt x="618216" y="0"/>
                </a:cubicBezTo>
                <a:close/>
                <a:moveTo>
                  <a:pt x="424144" y="0"/>
                </a:moveTo>
                <a:cubicBezTo>
                  <a:pt x="444026" y="0"/>
                  <a:pt x="460144" y="16118"/>
                  <a:pt x="460144" y="36000"/>
                </a:cubicBezTo>
                <a:cubicBezTo>
                  <a:pt x="460144" y="55882"/>
                  <a:pt x="444026" y="72000"/>
                  <a:pt x="424144" y="72000"/>
                </a:cubicBezTo>
                <a:cubicBezTo>
                  <a:pt x="404262" y="72000"/>
                  <a:pt x="388144" y="55882"/>
                  <a:pt x="388144" y="36000"/>
                </a:cubicBezTo>
                <a:cubicBezTo>
                  <a:pt x="388144" y="16118"/>
                  <a:pt x="404262" y="0"/>
                  <a:pt x="424144" y="0"/>
                </a:cubicBezTo>
                <a:close/>
                <a:moveTo>
                  <a:pt x="230072" y="0"/>
                </a:moveTo>
                <a:cubicBezTo>
                  <a:pt x="249954" y="0"/>
                  <a:pt x="266072" y="16118"/>
                  <a:pt x="266072" y="36000"/>
                </a:cubicBezTo>
                <a:cubicBezTo>
                  <a:pt x="266072" y="55882"/>
                  <a:pt x="249954" y="72000"/>
                  <a:pt x="230072" y="72000"/>
                </a:cubicBezTo>
                <a:cubicBezTo>
                  <a:pt x="210190" y="72000"/>
                  <a:pt x="194072" y="55882"/>
                  <a:pt x="194072" y="36000"/>
                </a:cubicBezTo>
                <a:cubicBezTo>
                  <a:pt x="194072" y="16118"/>
                  <a:pt x="210190" y="0"/>
                  <a:pt x="230072" y="0"/>
                </a:cubicBezTo>
                <a:close/>
                <a:moveTo>
                  <a:pt x="36000" y="0"/>
                </a:moveTo>
                <a:cubicBezTo>
                  <a:pt x="55882" y="0"/>
                  <a:pt x="72000" y="16118"/>
                  <a:pt x="72000" y="36000"/>
                </a:cubicBezTo>
                <a:cubicBezTo>
                  <a:pt x="72000" y="55882"/>
                  <a:pt x="55882" y="72000"/>
                  <a:pt x="36000" y="72000"/>
                </a:cubicBezTo>
                <a:cubicBezTo>
                  <a:pt x="16118" y="72000"/>
                  <a:pt x="0" y="55882"/>
                  <a:pt x="0" y="36000"/>
                </a:cubicBezTo>
                <a:cubicBezTo>
                  <a:pt x="0" y="16118"/>
                  <a:pt x="16118" y="0"/>
                  <a:pt x="3600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title"/>
            <p:custDataLst>
              <p:tags r:id="rId7"/>
            </p:custDataLst>
          </p:nvPr>
        </p:nvSpPr>
        <p:spPr>
          <a:xfrm>
            <a:off x="5123028" y="3490200"/>
            <a:ext cx="5547371" cy="2018394"/>
          </a:xfrm>
        </p:spPr>
        <p:txBody>
          <a:bodyPr wrap="square" anchor="t" anchorCtr="0">
            <a:normAutofit/>
          </a:bodyPr>
          <a:lstStyle>
            <a:lvl1pPr algn="r">
              <a:defRPr sz="5400"/>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8"/>
            </p:custDataLst>
          </p:nvPr>
        </p:nvSpPr>
        <p:spPr>
          <a:xfrm>
            <a:off x="5120628" y="1473200"/>
            <a:ext cx="5547371" cy="1955800"/>
          </a:xfrm>
        </p:spPr>
        <p:txBody>
          <a:bodyPr wrap="none" anchor="b" anchorCtr="0">
            <a:normAutofit/>
          </a:bodyPr>
          <a:lstStyle>
            <a:lvl1pPr marL="0" indent="0" algn="r">
              <a:buNone/>
              <a:defRPr sz="8000" b="1">
                <a:gradFill>
                  <a:gsLst>
                    <a:gs pos="100000">
                      <a:schemeClr val="accent1">
                        <a:lumMod val="75000"/>
                      </a:schemeClr>
                    </a:gs>
                    <a:gs pos="0">
                      <a:schemeClr val="accent1"/>
                    </a:gs>
                  </a:gsLst>
                  <a:lin ang="2700000" scaled="1"/>
                </a:gradFill>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9"/>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10"/>
            </p:custDataLst>
          </p:nvPr>
        </p:nvSpPr>
        <p:spPr/>
        <p:txBody>
          <a:bodyPr/>
          <a:lstStyle/>
          <a:p>
            <a:endParaRPr lang="zh-CN" altLang="en-US"/>
          </a:p>
        </p:txBody>
      </p:sp>
      <p:sp>
        <p:nvSpPr>
          <p:cNvPr id="6" name="灯片编号占位符 6"/>
          <p:cNvSpPr>
            <a:spLocks noGrp="1"/>
          </p:cNvSpPr>
          <p:nvPr>
            <p:ph type="sldNum" sz="quarter" idx="12"/>
            <p:custDataLst>
              <p:tags r:id="rId11"/>
            </p:custDataLst>
          </p:nvPr>
        </p:nvSpPr>
        <p:spPr/>
        <p:txBody>
          <a:bodyPr wrap="square">
            <a:normAutofit/>
          </a:bodyPr>
          <a:lstStyle/>
          <a:p>
            <a:fld id="{BE5F26B5-172A-4DC2-B0B7-181CFC56B87C}" type="slidenum">
              <a:rPr lang="zh-CN" altLang="en-US" smtClean="0"/>
            </a:fld>
            <a:endParaRPr lang="zh-CN" altLang="en-US"/>
          </a:p>
        </p:txBody>
      </p:sp>
      <p:cxnSp>
        <p:nvCxnSpPr>
          <p:cNvPr id="15" name="直接连接符 14"/>
          <p:cNvCxnSpPr/>
          <p:nvPr userDrawn="1">
            <p:custDataLst>
              <p:tags r:id="rId12"/>
            </p:custDataLst>
          </p:nvPr>
        </p:nvCxnSpPr>
        <p:spPr>
          <a:xfrm flipH="1">
            <a:off x="6096000" y="5514933"/>
            <a:ext cx="4495800" cy="0"/>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flipH="1">
            <a:off x="0" y="0"/>
            <a:ext cx="12192000" cy="6858000"/>
          </a:xfrm>
          <a:prstGeom prst="rect">
            <a:avLst/>
          </a:prstGeom>
          <a:gradFill flip="none" rotWithShape="1">
            <a:gsLst>
              <a:gs pos="69000">
                <a:schemeClr val="accent1">
                  <a:alpha val="10000"/>
                </a:schemeClr>
              </a:gs>
              <a:gs pos="20000">
                <a:schemeClr val="bg1">
                  <a:alpha val="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8" name="任意多边形: 形状 7"/>
          <p:cNvSpPr/>
          <p:nvPr userDrawn="1">
            <p:custDataLst>
              <p:tags r:id="rId3"/>
            </p:custDataLst>
          </p:nvPr>
        </p:nvSpPr>
        <p:spPr>
          <a:xfrm flipH="1">
            <a:off x="2626582" y="862013"/>
            <a:ext cx="2578634" cy="1058389"/>
          </a:xfrm>
          <a:custGeom>
            <a:avLst/>
            <a:gdLst>
              <a:gd name="connsiteX0" fmla="*/ 1200432 w 1236432"/>
              <a:gd name="connsiteY0" fmla="*/ 435488 h 507488"/>
              <a:gd name="connsiteX1" fmla="*/ 1236432 w 1236432"/>
              <a:gd name="connsiteY1" fmla="*/ 471488 h 507488"/>
              <a:gd name="connsiteX2" fmla="*/ 1200432 w 1236432"/>
              <a:gd name="connsiteY2" fmla="*/ 507488 h 507488"/>
              <a:gd name="connsiteX3" fmla="*/ 1164432 w 1236432"/>
              <a:gd name="connsiteY3" fmla="*/ 471488 h 507488"/>
              <a:gd name="connsiteX4" fmla="*/ 1200432 w 1236432"/>
              <a:gd name="connsiteY4" fmla="*/ 435488 h 507488"/>
              <a:gd name="connsiteX5" fmla="*/ 1006360 w 1236432"/>
              <a:gd name="connsiteY5" fmla="*/ 435488 h 507488"/>
              <a:gd name="connsiteX6" fmla="*/ 1042360 w 1236432"/>
              <a:gd name="connsiteY6" fmla="*/ 471488 h 507488"/>
              <a:gd name="connsiteX7" fmla="*/ 1006360 w 1236432"/>
              <a:gd name="connsiteY7" fmla="*/ 507488 h 507488"/>
              <a:gd name="connsiteX8" fmla="*/ 970360 w 1236432"/>
              <a:gd name="connsiteY8" fmla="*/ 471488 h 507488"/>
              <a:gd name="connsiteX9" fmla="*/ 1006360 w 1236432"/>
              <a:gd name="connsiteY9" fmla="*/ 435488 h 507488"/>
              <a:gd name="connsiteX10" fmla="*/ 812288 w 1236432"/>
              <a:gd name="connsiteY10" fmla="*/ 435488 h 507488"/>
              <a:gd name="connsiteX11" fmla="*/ 848288 w 1236432"/>
              <a:gd name="connsiteY11" fmla="*/ 471488 h 507488"/>
              <a:gd name="connsiteX12" fmla="*/ 812288 w 1236432"/>
              <a:gd name="connsiteY12" fmla="*/ 507488 h 507488"/>
              <a:gd name="connsiteX13" fmla="*/ 776288 w 1236432"/>
              <a:gd name="connsiteY13" fmla="*/ 471488 h 507488"/>
              <a:gd name="connsiteX14" fmla="*/ 812288 w 1236432"/>
              <a:gd name="connsiteY14" fmla="*/ 435488 h 507488"/>
              <a:gd name="connsiteX15" fmla="*/ 618216 w 1236432"/>
              <a:gd name="connsiteY15" fmla="*/ 435488 h 507488"/>
              <a:gd name="connsiteX16" fmla="*/ 654216 w 1236432"/>
              <a:gd name="connsiteY16" fmla="*/ 471488 h 507488"/>
              <a:gd name="connsiteX17" fmla="*/ 618216 w 1236432"/>
              <a:gd name="connsiteY17" fmla="*/ 507488 h 507488"/>
              <a:gd name="connsiteX18" fmla="*/ 582216 w 1236432"/>
              <a:gd name="connsiteY18" fmla="*/ 471488 h 507488"/>
              <a:gd name="connsiteX19" fmla="*/ 618216 w 1236432"/>
              <a:gd name="connsiteY19" fmla="*/ 435488 h 507488"/>
              <a:gd name="connsiteX20" fmla="*/ 424144 w 1236432"/>
              <a:gd name="connsiteY20" fmla="*/ 435488 h 507488"/>
              <a:gd name="connsiteX21" fmla="*/ 460144 w 1236432"/>
              <a:gd name="connsiteY21" fmla="*/ 471488 h 507488"/>
              <a:gd name="connsiteX22" fmla="*/ 424144 w 1236432"/>
              <a:gd name="connsiteY22" fmla="*/ 507488 h 507488"/>
              <a:gd name="connsiteX23" fmla="*/ 388144 w 1236432"/>
              <a:gd name="connsiteY23" fmla="*/ 471488 h 507488"/>
              <a:gd name="connsiteX24" fmla="*/ 424144 w 1236432"/>
              <a:gd name="connsiteY24" fmla="*/ 435488 h 507488"/>
              <a:gd name="connsiteX25" fmla="*/ 230072 w 1236432"/>
              <a:gd name="connsiteY25" fmla="*/ 435488 h 507488"/>
              <a:gd name="connsiteX26" fmla="*/ 266072 w 1236432"/>
              <a:gd name="connsiteY26" fmla="*/ 471488 h 507488"/>
              <a:gd name="connsiteX27" fmla="*/ 230072 w 1236432"/>
              <a:gd name="connsiteY27" fmla="*/ 507488 h 507488"/>
              <a:gd name="connsiteX28" fmla="*/ 194072 w 1236432"/>
              <a:gd name="connsiteY28" fmla="*/ 471488 h 507488"/>
              <a:gd name="connsiteX29" fmla="*/ 230072 w 1236432"/>
              <a:gd name="connsiteY29" fmla="*/ 435488 h 507488"/>
              <a:gd name="connsiteX30" fmla="*/ 36000 w 1236432"/>
              <a:gd name="connsiteY30" fmla="*/ 435488 h 507488"/>
              <a:gd name="connsiteX31" fmla="*/ 72000 w 1236432"/>
              <a:gd name="connsiteY31" fmla="*/ 471488 h 507488"/>
              <a:gd name="connsiteX32" fmla="*/ 36000 w 1236432"/>
              <a:gd name="connsiteY32" fmla="*/ 507488 h 507488"/>
              <a:gd name="connsiteX33" fmla="*/ 0 w 1236432"/>
              <a:gd name="connsiteY33" fmla="*/ 471488 h 507488"/>
              <a:gd name="connsiteX34" fmla="*/ 36000 w 1236432"/>
              <a:gd name="connsiteY34" fmla="*/ 435488 h 507488"/>
              <a:gd name="connsiteX35" fmla="*/ 1200432 w 1236432"/>
              <a:gd name="connsiteY35" fmla="*/ 217744 h 507488"/>
              <a:gd name="connsiteX36" fmla="*/ 1236432 w 1236432"/>
              <a:gd name="connsiteY36" fmla="*/ 253744 h 507488"/>
              <a:gd name="connsiteX37" fmla="*/ 1200432 w 1236432"/>
              <a:gd name="connsiteY37" fmla="*/ 289744 h 507488"/>
              <a:gd name="connsiteX38" fmla="*/ 1164432 w 1236432"/>
              <a:gd name="connsiteY38" fmla="*/ 253744 h 507488"/>
              <a:gd name="connsiteX39" fmla="*/ 1200432 w 1236432"/>
              <a:gd name="connsiteY39" fmla="*/ 217744 h 507488"/>
              <a:gd name="connsiteX40" fmla="*/ 1006360 w 1236432"/>
              <a:gd name="connsiteY40" fmla="*/ 217744 h 507488"/>
              <a:gd name="connsiteX41" fmla="*/ 1042360 w 1236432"/>
              <a:gd name="connsiteY41" fmla="*/ 253744 h 507488"/>
              <a:gd name="connsiteX42" fmla="*/ 1006360 w 1236432"/>
              <a:gd name="connsiteY42" fmla="*/ 289744 h 507488"/>
              <a:gd name="connsiteX43" fmla="*/ 970360 w 1236432"/>
              <a:gd name="connsiteY43" fmla="*/ 253744 h 507488"/>
              <a:gd name="connsiteX44" fmla="*/ 1006360 w 1236432"/>
              <a:gd name="connsiteY44" fmla="*/ 217744 h 507488"/>
              <a:gd name="connsiteX45" fmla="*/ 812288 w 1236432"/>
              <a:gd name="connsiteY45" fmla="*/ 217744 h 507488"/>
              <a:gd name="connsiteX46" fmla="*/ 848288 w 1236432"/>
              <a:gd name="connsiteY46" fmla="*/ 253744 h 507488"/>
              <a:gd name="connsiteX47" fmla="*/ 812288 w 1236432"/>
              <a:gd name="connsiteY47" fmla="*/ 289744 h 507488"/>
              <a:gd name="connsiteX48" fmla="*/ 776288 w 1236432"/>
              <a:gd name="connsiteY48" fmla="*/ 253744 h 507488"/>
              <a:gd name="connsiteX49" fmla="*/ 812288 w 1236432"/>
              <a:gd name="connsiteY49" fmla="*/ 217744 h 507488"/>
              <a:gd name="connsiteX50" fmla="*/ 618216 w 1236432"/>
              <a:gd name="connsiteY50" fmla="*/ 217744 h 507488"/>
              <a:gd name="connsiteX51" fmla="*/ 654216 w 1236432"/>
              <a:gd name="connsiteY51" fmla="*/ 253744 h 507488"/>
              <a:gd name="connsiteX52" fmla="*/ 618216 w 1236432"/>
              <a:gd name="connsiteY52" fmla="*/ 289744 h 507488"/>
              <a:gd name="connsiteX53" fmla="*/ 582216 w 1236432"/>
              <a:gd name="connsiteY53" fmla="*/ 253744 h 507488"/>
              <a:gd name="connsiteX54" fmla="*/ 618216 w 1236432"/>
              <a:gd name="connsiteY54" fmla="*/ 217744 h 507488"/>
              <a:gd name="connsiteX55" fmla="*/ 424144 w 1236432"/>
              <a:gd name="connsiteY55" fmla="*/ 217744 h 507488"/>
              <a:gd name="connsiteX56" fmla="*/ 460144 w 1236432"/>
              <a:gd name="connsiteY56" fmla="*/ 253744 h 507488"/>
              <a:gd name="connsiteX57" fmla="*/ 424144 w 1236432"/>
              <a:gd name="connsiteY57" fmla="*/ 289744 h 507488"/>
              <a:gd name="connsiteX58" fmla="*/ 388144 w 1236432"/>
              <a:gd name="connsiteY58" fmla="*/ 253744 h 507488"/>
              <a:gd name="connsiteX59" fmla="*/ 424144 w 1236432"/>
              <a:gd name="connsiteY59" fmla="*/ 217744 h 507488"/>
              <a:gd name="connsiteX60" fmla="*/ 230072 w 1236432"/>
              <a:gd name="connsiteY60" fmla="*/ 217744 h 507488"/>
              <a:gd name="connsiteX61" fmla="*/ 266072 w 1236432"/>
              <a:gd name="connsiteY61" fmla="*/ 253744 h 507488"/>
              <a:gd name="connsiteX62" fmla="*/ 230072 w 1236432"/>
              <a:gd name="connsiteY62" fmla="*/ 289744 h 507488"/>
              <a:gd name="connsiteX63" fmla="*/ 194072 w 1236432"/>
              <a:gd name="connsiteY63" fmla="*/ 253744 h 507488"/>
              <a:gd name="connsiteX64" fmla="*/ 230072 w 1236432"/>
              <a:gd name="connsiteY64" fmla="*/ 217744 h 507488"/>
              <a:gd name="connsiteX65" fmla="*/ 36000 w 1236432"/>
              <a:gd name="connsiteY65" fmla="*/ 217744 h 507488"/>
              <a:gd name="connsiteX66" fmla="*/ 72000 w 1236432"/>
              <a:gd name="connsiteY66" fmla="*/ 253744 h 507488"/>
              <a:gd name="connsiteX67" fmla="*/ 36000 w 1236432"/>
              <a:gd name="connsiteY67" fmla="*/ 289744 h 507488"/>
              <a:gd name="connsiteX68" fmla="*/ 0 w 1236432"/>
              <a:gd name="connsiteY68" fmla="*/ 253744 h 507488"/>
              <a:gd name="connsiteX69" fmla="*/ 36000 w 1236432"/>
              <a:gd name="connsiteY69" fmla="*/ 217744 h 507488"/>
              <a:gd name="connsiteX70" fmla="*/ 1200432 w 1236432"/>
              <a:gd name="connsiteY70" fmla="*/ 0 h 507488"/>
              <a:gd name="connsiteX71" fmla="*/ 1236432 w 1236432"/>
              <a:gd name="connsiteY71" fmla="*/ 36000 h 507488"/>
              <a:gd name="connsiteX72" fmla="*/ 1200432 w 1236432"/>
              <a:gd name="connsiteY72" fmla="*/ 72000 h 507488"/>
              <a:gd name="connsiteX73" fmla="*/ 1164432 w 1236432"/>
              <a:gd name="connsiteY73" fmla="*/ 36000 h 507488"/>
              <a:gd name="connsiteX74" fmla="*/ 1200432 w 1236432"/>
              <a:gd name="connsiteY74" fmla="*/ 0 h 507488"/>
              <a:gd name="connsiteX75" fmla="*/ 1006360 w 1236432"/>
              <a:gd name="connsiteY75" fmla="*/ 0 h 507488"/>
              <a:gd name="connsiteX76" fmla="*/ 1042360 w 1236432"/>
              <a:gd name="connsiteY76" fmla="*/ 36000 h 507488"/>
              <a:gd name="connsiteX77" fmla="*/ 1006360 w 1236432"/>
              <a:gd name="connsiteY77" fmla="*/ 72000 h 507488"/>
              <a:gd name="connsiteX78" fmla="*/ 970360 w 1236432"/>
              <a:gd name="connsiteY78" fmla="*/ 36000 h 507488"/>
              <a:gd name="connsiteX79" fmla="*/ 1006360 w 1236432"/>
              <a:gd name="connsiteY79" fmla="*/ 0 h 507488"/>
              <a:gd name="connsiteX80" fmla="*/ 812288 w 1236432"/>
              <a:gd name="connsiteY80" fmla="*/ 0 h 507488"/>
              <a:gd name="connsiteX81" fmla="*/ 848288 w 1236432"/>
              <a:gd name="connsiteY81" fmla="*/ 36000 h 507488"/>
              <a:gd name="connsiteX82" fmla="*/ 812288 w 1236432"/>
              <a:gd name="connsiteY82" fmla="*/ 72000 h 507488"/>
              <a:gd name="connsiteX83" fmla="*/ 776288 w 1236432"/>
              <a:gd name="connsiteY83" fmla="*/ 36000 h 507488"/>
              <a:gd name="connsiteX84" fmla="*/ 812288 w 1236432"/>
              <a:gd name="connsiteY84" fmla="*/ 0 h 507488"/>
              <a:gd name="connsiteX85" fmla="*/ 618216 w 1236432"/>
              <a:gd name="connsiteY85" fmla="*/ 0 h 507488"/>
              <a:gd name="connsiteX86" fmla="*/ 654216 w 1236432"/>
              <a:gd name="connsiteY86" fmla="*/ 36000 h 507488"/>
              <a:gd name="connsiteX87" fmla="*/ 618216 w 1236432"/>
              <a:gd name="connsiteY87" fmla="*/ 72000 h 507488"/>
              <a:gd name="connsiteX88" fmla="*/ 582216 w 1236432"/>
              <a:gd name="connsiteY88" fmla="*/ 36000 h 507488"/>
              <a:gd name="connsiteX89" fmla="*/ 618216 w 1236432"/>
              <a:gd name="connsiteY89" fmla="*/ 0 h 507488"/>
              <a:gd name="connsiteX90" fmla="*/ 424144 w 1236432"/>
              <a:gd name="connsiteY90" fmla="*/ 0 h 507488"/>
              <a:gd name="connsiteX91" fmla="*/ 460144 w 1236432"/>
              <a:gd name="connsiteY91" fmla="*/ 36000 h 507488"/>
              <a:gd name="connsiteX92" fmla="*/ 424144 w 1236432"/>
              <a:gd name="connsiteY92" fmla="*/ 72000 h 507488"/>
              <a:gd name="connsiteX93" fmla="*/ 388144 w 1236432"/>
              <a:gd name="connsiteY93" fmla="*/ 36000 h 507488"/>
              <a:gd name="connsiteX94" fmla="*/ 424144 w 1236432"/>
              <a:gd name="connsiteY94" fmla="*/ 0 h 507488"/>
              <a:gd name="connsiteX95" fmla="*/ 230072 w 1236432"/>
              <a:gd name="connsiteY95" fmla="*/ 0 h 507488"/>
              <a:gd name="connsiteX96" fmla="*/ 266072 w 1236432"/>
              <a:gd name="connsiteY96" fmla="*/ 36000 h 507488"/>
              <a:gd name="connsiteX97" fmla="*/ 230072 w 1236432"/>
              <a:gd name="connsiteY97" fmla="*/ 72000 h 507488"/>
              <a:gd name="connsiteX98" fmla="*/ 194072 w 1236432"/>
              <a:gd name="connsiteY98" fmla="*/ 36000 h 507488"/>
              <a:gd name="connsiteX99" fmla="*/ 230072 w 1236432"/>
              <a:gd name="connsiteY99" fmla="*/ 0 h 507488"/>
              <a:gd name="connsiteX100" fmla="*/ 36000 w 1236432"/>
              <a:gd name="connsiteY100" fmla="*/ 0 h 507488"/>
              <a:gd name="connsiteX101" fmla="*/ 72000 w 1236432"/>
              <a:gd name="connsiteY101" fmla="*/ 36000 h 507488"/>
              <a:gd name="connsiteX102" fmla="*/ 36000 w 1236432"/>
              <a:gd name="connsiteY102" fmla="*/ 72000 h 507488"/>
              <a:gd name="connsiteX103" fmla="*/ 0 w 1236432"/>
              <a:gd name="connsiteY103" fmla="*/ 36000 h 507488"/>
              <a:gd name="connsiteX104" fmla="*/ 36000 w 1236432"/>
              <a:gd name="connsiteY104" fmla="*/ 0 h 5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236432" h="507488">
                <a:moveTo>
                  <a:pt x="1200432" y="435488"/>
                </a:moveTo>
                <a:cubicBezTo>
                  <a:pt x="1220314" y="435488"/>
                  <a:pt x="1236432" y="451606"/>
                  <a:pt x="1236432" y="471488"/>
                </a:cubicBezTo>
                <a:cubicBezTo>
                  <a:pt x="1236432" y="491370"/>
                  <a:pt x="1220314" y="507488"/>
                  <a:pt x="1200432" y="507488"/>
                </a:cubicBezTo>
                <a:cubicBezTo>
                  <a:pt x="1180550" y="507488"/>
                  <a:pt x="1164432" y="491370"/>
                  <a:pt x="1164432" y="471488"/>
                </a:cubicBezTo>
                <a:cubicBezTo>
                  <a:pt x="1164432" y="451606"/>
                  <a:pt x="1180550" y="435488"/>
                  <a:pt x="1200432" y="435488"/>
                </a:cubicBezTo>
                <a:close/>
                <a:moveTo>
                  <a:pt x="1006360" y="435488"/>
                </a:moveTo>
                <a:cubicBezTo>
                  <a:pt x="1026242" y="435488"/>
                  <a:pt x="1042360" y="451606"/>
                  <a:pt x="1042360" y="471488"/>
                </a:cubicBezTo>
                <a:cubicBezTo>
                  <a:pt x="1042360" y="491370"/>
                  <a:pt x="1026242" y="507488"/>
                  <a:pt x="1006360" y="507488"/>
                </a:cubicBezTo>
                <a:cubicBezTo>
                  <a:pt x="986478" y="507488"/>
                  <a:pt x="970360" y="491370"/>
                  <a:pt x="970360" y="471488"/>
                </a:cubicBezTo>
                <a:cubicBezTo>
                  <a:pt x="970360" y="451606"/>
                  <a:pt x="986478" y="435488"/>
                  <a:pt x="1006360" y="435488"/>
                </a:cubicBezTo>
                <a:close/>
                <a:moveTo>
                  <a:pt x="812288" y="435488"/>
                </a:moveTo>
                <a:cubicBezTo>
                  <a:pt x="832170" y="435488"/>
                  <a:pt x="848288" y="451606"/>
                  <a:pt x="848288" y="471488"/>
                </a:cubicBezTo>
                <a:cubicBezTo>
                  <a:pt x="848288" y="491370"/>
                  <a:pt x="832170" y="507488"/>
                  <a:pt x="812288" y="507488"/>
                </a:cubicBezTo>
                <a:cubicBezTo>
                  <a:pt x="792406" y="507488"/>
                  <a:pt x="776288" y="491370"/>
                  <a:pt x="776288" y="471488"/>
                </a:cubicBezTo>
                <a:cubicBezTo>
                  <a:pt x="776288" y="451606"/>
                  <a:pt x="792406" y="435488"/>
                  <a:pt x="812288" y="435488"/>
                </a:cubicBezTo>
                <a:close/>
                <a:moveTo>
                  <a:pt x="618216" y="435488"/>
                </a:moveTo>
                <a:cubicBezTo>
                  <a:pt x="638098" y="435488"/>
                  <a:pt x="654216" y="451606"/>
                  <a:pt x="654216" y="471488"/>
                </a:cubicBezTo>
                <a:cubicBezTo>
                  <a:pt x="654216" y="491370"/>
                  <a:pt x="638098" y="507488"/>
                  <a:pt x="618216" y="507488"/>
                </a:cubicBezTo>
                <a:cubicBezTo>
                  <a:pt x="598334" y="507488"/>
                  <a:pt x="582216" y="491370"/>
                  <a:pt x="582216" y="471488"/>
                </a:cubicBezTo>
                <a:cubicBezTo>
                  <a:pt x="582216" y="451606"/>
                  <a:pt x="598334" y="435488"/>
                  <a:pt x="618216" y="435488"/>
                </a:cubicBezTo>
                <a:close/>
                <a:moveTo>
                  <a:pt x="424144" y="435488"/>
                </a:moveTo>
                <a:cubicBezTo>
                  <a:pt x="444026" y="435488"/>
                  <a:pt x="460144" y="451606"/>
                  <a:pt x="460144" y="471488"/>
                </a:cubicBezTo>
                <a:cubicBezTo>
                  <a:pt x="460144" y="491370"/>
                  <a:pt x="444026" y="507488"/>
                  <a:pt x="424144" y="507488"/>
                </a:cubicBezTo>
                <a:cubicBezTo>
                  <a:pt x="404262" y="507488"/>
                  <a:pt x="388144" y="491370"/>
                  <a:pt x="388144" y="471488"/>
                </a:cubicBezTo>
                <a:cubicBezTo>
                  <a:pt x="388144" y="451606"/>
                  <a:pt x="404262" y="435488"/>
                  <a:pt x="424144" y="435488"/>
                </a:cubicBezTo>
                <a:close/>
                <a:moveTo>
                  <a:pt x="230072" y="435488"/>
                </a:moveTo>
                <a:cubicBezTo>
                  <a:pt x="249954" y="435488"/>
                  <a:pt x="266072" y="451606"/>
                  <a:pt x="266072" y="471488"/>
                </a:cubicBezTo>
                <a:cubicBezTo>
                  <a:pt x="266072" y="491370"/>
                  <a:pt x="249954" y="507488"/>
                  <a:pt x="230072" y="507488"/>
                </a:cubicBezTo>
                <a:cubicBezTo>
                  <a:pt x="210190" y="507488"/>
                  <a:pt x="194072" y="491370"/>
                  <a:pt x="194072" y="471488"/>
                </a:cubicBezTo>
                <a:cubicBezTo>
                  <a:pt x="194072" y="451606"/>
                  <a:pt x="210190" y="435488"/>
                  <a:pt x="230072" y="435488"/>
                </a:cubicBezTo>
                <a:close/>
                <a:moveTo>
                  <a:pt x="36000" y="435488"/>
                </a:moveTo>
                <a:cubicBezTo>
                  <a:pt x="55882" y="435488"/>
                  <a:pt x="72000" y="451606"/>
                  <a:pt x="72000" y="471488"/>
                </a:cubicBezTo>
                <a:cubicBezTo>
                  <a:pt x="72000" y="491370"/>
                  <a:pt x="55882" y="507488"/>
                  <a:pt x="36000" y="507488"/>
                </a:cubicBezTo>
                <a:cubicBezTo>
                  <a:pt x="16118" y="507488"/>
                  <a:pt x="0" y="491370"/>
                  <a:pt x="0" y="471488"/>
                </a:cubicBezTo>
                <a:cubicBezTo>
                  <a:pt x="0" y="451606"/>
                  <a:pt x="16118" y="435488"/>
                  <a:pt x="36000" y="435488"/>
                </a:cubicBezTo>
                <a:close/>
                <a:moveTo>
                  <a:pt x="1200432" y="217744"/>
                </a:moveTo>
                <a:cubicBezTo>
                  <a:pt x="1220314" y="217744"/>
                  <a:pt x="1236432" y="233862"/>
                  <a:pt x="1236432" y="253744"/>
                </a:cubicBezTo>
                <a:cubicBezTo>
                  <a:pt x="1236432" y="273626"/>
                  <a:pt x="1220314" y="289744"/>
                  <a:pt x="1200432" y="289744"/>
                </a:cubicBezTo>
                <a:cubicBezTo>
                  <a:pt x="1180550" y="289744"/>
                  <a:pt x="1164432" y="273626"/>
                  <a:pt x="1164432" y="253744"/>
                </a:cubicBezTo>
                <a:cubicBezTo>
                  <a:pt x="1164432" y="233862"/>
                  <a:pt x="1180550" y="217744"/>
                  <a:pt x="1200432" y="217744"/>
                </a:cubicBezTo>
                <a:close/>
                <a:moveTo>
                  <a:pt x="1006360" y="217744"/>
                </a:moveTo>
                <a:cubicBezTo>
                  <a:pt x="1026242" y="217744"/>
                  <a:pt x="1042360" y="233862"/>
                  <a:pt x="1042360" y="253744"/>
                </a:cubicBezTo>
                <a:cubicBezTo>
                  <a:pt x="1042360" y="273626"/>
                  <a:pt x="1026242" y="289744"/>
                  <a:pt x="1006360" y="289744"/>
                </a:cubicBezTo>
                <a:cubicBezTo>
                  <a:pt x="986478" y="289744"/>
                  <a:pt x="970360" y="273626"/>
                  <a:pt x="970360" y="253744"/>
                </a:cubicBezTo>
                <a:cubicBezTo>
                  <a:pt x="970360" y="233862"/>
                  <a:pt x="986478" y="217744"/>
                  <a:pt x="1006360" y="217744"/>
                </a:cubicBezTo>
                <a:close/>
                <a:moveTo>
                  <a:pt x="812288" y="217744"/>
                </a:moveTo>
                <a:cubicBezTo>
                  <a:pt x="832170" y="217744"/>
                  <a:pt x="848288" y="233862"/>
                  <a:pt x="848288" y="253744"/>
                </a:cubicBezTo>
                <a:cubicBezTo>
                  <a:pt x="848288" y="273626"/>
                  <a:pt x="832170" y="289744"/>
                  <a:pt x="812288" y="289744"/>
                </a:cubicBezTo>
                <a:cubicBezTo>
                  <a:pt x="792406" y="289744"/>
                  <a:pt x="776288" y="273626"/>
                  <a:pt x="776288" y="253744"/>
                </a:cubicBezTo>
                <a:cubicBezTo>
                  <a:pt x="776288" y="233862"/>
                  <a:pt x="792406" y="217744"/>
                  <a:pt x="812288" y="217744"/>
                </a:cubicBezTo>
                <a:close/>
                <a:moveTo>
                  <a:pt x="618216" y="217744"/>
                </a:moveTo>
                <a:cubicBezTo>
                  <a:pt x="638098" y="217744"/>
                  <a:pt x="654216" y="233862"/>
                  <a:pt x="654216" y="253744"/>
                </a:cubicBezTo>
                <a:cubicBezTo>
                  <a:pt x="654216" y="273626"/>
                  <a:pt x="638098" y="289744"/>
                  <a:pt x="618216" y="289744"/>
                </a:cubicBezTo>
                <a:cubicBezTo>
                  <a:pt x="598334" y="289744"/>
                  <a:pt x="582216" y="273626"/>
                  <a:pt x="582216" y="253744"/>
                </a:cubicBezTo>
                <a:cubicBezTo>
                  <a:pt x="582216" y="233862"/>
                  <a:pt x="598334" y="217744"/>
                  <a:pt x="618216" y="217744"/>
                </a:cubicBezTo>
                <a:close/>
                <a:moveTo>
                  <a:pt x="424144" y="217744"/>
                </a:moveTo>
                <a:cubicBezTo>
                  <a:pt x="444026" y="217744"/>
                  <a:pt x="460144" y="233862"/>
                  <a:pt x="460144" y="253744"/>
                </a:cubicBezTo>
                <a:cubicBezTo>
                  <a:pt x="460144" y="273626"/>
                  <a:pt x="444026" y="289744"/>
                  <a:pt x="424144" y="289744"/>
                </a:cubicBezTo>
                <a:cubicBezTo>
                  <a:pt x="404262" y="289744"/>
                  <a:pt x="388144" y="273626"/>
                  <a:pt x="388144" y="253744"/>
                </a:cubicBezTo>
                <a:cubicBezTo>
                  <a:pt x="388144" y="233862"/>
                  <a:pt x="404262" y="217744"/>
                  <a:pt x="424144" y="217744"/>
                </a:cubicBezTo>
                <a:close/>
                <a:moveTo>
                  <a:pt x="230072" y="217744"/>
                </a:moveTo>
                <a:cubicBezTo>
                  <a:pt x="249954" y="217744"/>
                  <a:pt x="266072" y="233862"/>
                  <a:pt x="266072" y="253744"/>
                </a:cubicBezTo>
                <a:cubicBezTo>
                  <a:pt x="266072" y="273626"/>
                  <a:pt x="249954" y="289744"/>
                  <a:pt x="230072" y="289744"/>
                </a:cubicBezTo>
                <a:cubicBezTo>
                  <a:pt x="210190" y="289744"/>
                  <a:pt x="194072" y="273626"/>
                  <a:pt x="194072" y="253744"/>
                </a:cubicBezTo>
                <a:cubicBezTo>
                  <a:pt x="194072" y="233862"/>
                  <a:pt x="210190" y="217744"/>
                  <a:pt x="230072" y="217744"/>
                </a:cubicBezTo>
                <a:close/>
                <a:moveTo>
                  <a:pt x="36000" y="217744"/>
                </a:moveTo>
                <a:cubicBezTo>
                  <a:pt x="55882" y="217744"/>
                  <a:pt x="72000" y="233862"/>
                  <a:pt x="72000" y="253744"/>
                </a:cubicBezTo>
                <a:cubicBezTo>
                  <a:pt x="72000" y="273626"/>
                  <a:pt x="55882" y="289744"/>
                  <a:pt x="36000" y="289744"/>
                </a:cubicBezTo>
                <a:cubicBezTo>
                  <a:pt x="16118" y="289744"/>
                  <a:pt x="0" y="273626"/>
                  <a:pt x="0" y="253744"/>
                </a:cubicBezTo>
                <a:cubicBezTo>
                  <a:pt x="0" y="233862"/>
                  <a:pt x="16118" y="217744"/>
                  <a:pt x="36000" y="217744"/>
                </a:cubicBezTo>
                <a:close/>
                <a:moveTo>
                  <a:pt x="1200432" y="0"/>
                </a:moveTo>
                <a:cubicBezTo>
                  <a:pt x="1220314" y="0"/>
                  <a:pt x="1236432" y="16118"/>
                  <a:pt x="1236432" y="36000"/>
                </a:cubicBezTo>
                <a:cubicBezTo>
                  <a:pt x="1236432" y="55882"/>
                  <a:pt x="1220314" y="72000"/>
                  <a:pt x="1200432" y="72000"/>
                </a:cubicBezTo>
                <a:cubicBezTo>
                  <a:pt x="1180550" y="72000"/>
                  <a:pt x="1164432" y="55882"/>
                  <a:pt x="1164432" y="36000"/>
                </a:cubicBezTo>
                <a:cubicBezTo>
                  <a:pt x="1164432" y="16118"/>
                  <a:pt x="1180550" y="0"/>
                  <a:pt x="1200432" y="0"/>
                </a:cubicBezTo>
                <a:close/>
                <a:moveTo>
                  <a:pt x="1006360" y="0"/>
                </a:moveTo>
                <a:cubicBezTo>
                  <a:pt x="1026242" y="0"/>
                  <a:pt x="1042360" y="16118"/>
                  <a:pt x="1042360" y="36000"/>
                </a:cubicBezTo>
                <a:cubicBezTo>
                  <a:pt x="1042360" y="55882"/>
                  <a:pt x="1026242" y="72000"/>
                  <a:pt x="1006360" y="72000"/>
                </a:cubicBezTo>
                <a:cubicBezTo>
                  <a:pt x="986478" y="72000"/>
                  <a:pt x="970360" y="55882"/>
                  <a:pt x="970360" y="36000"/>
                </a:cubicBezTo>
                <a:cubicBezTo>
                  <a:pt x="970360" y="16118"/>
                  <a:pt x="986478" y="0"/>
                  <a:pt x="1006360" y="0"/>
                </a:cubicBezTo>
                <a:close/>
                <a:moveTo>
                  <a:pt x="812288" y="0"/>
                </a:moveTo>
                <a:cubicBezTo>
                  <a:pt x="832170" y="0"/>
                  <a:pt x="848288" y="16118"/>
                  <a:pt x="848288" y="36000"/>
                </a:cubicBezTo>
                <a:cubicBezTo>
                  <a:pt x="848288" y="55882"/>
                  <a:pt x="832170" y="72000"/>
                  <a:pt x="812288" y="72000"/>
                </a:cubicBezTo>
                <a:cubicBezTo>
                  <a:pt x="792406" y="72000"/>
                  <a:pt x="776288" y="55882"/>
                  <a:pt x="776288" y="36000"/>
                </a:cubicBezTo>
                <a:cubicBezTo>
                  <a:pt x="776288" y="16118"/>
                  <a:pt x="792406" y="0"/>
                  <a:pt x="812288" y="0"/>
                </a:cubicBezTo>
                <a:close/>
                <a:moveTo>
                  <a:pt x="618216" y="0"/>
                </a:moveTo>
                <a:cubicBezTo>
                  <a:pt x="638098" y="0"/>
                  <a:pt x="654216" y="16118"/>
                  <a:pt x="654216" y="36000"/>
                </a:cubicBezTo>
                <a:cubicBezTo>
                  <a:pt x="654216" y="55882"/>
                  <a:pt x="638098" y="72000"/>
                  <a:pt x="618216" y="72000"/>
                </a:cubicBezTo>
                <a:cubicBezTo>
                  <a:pt x="598334" y="72000"/>
                  <a:pt x="582216" y="55882"/>
                  <a:pt x="582216" y="36000"/>
                </a:cubicBezTo>
                <a:cubicBezTo>
                  <a:pt x="582216" y="16118"/>
                  <a:pt x="598334" y="0"/>
                  <a:pt x="618216" y="0"/>
                </a:cubicBezTo>
                <a:close/>
                <a:moveTo>
                  <a:pt x="424144" y="0"/>
                </a:moveTo>
                <a:cubicBezTo>
                  <a:pt x="444026" y="0"/>
                  <a:pt x="460144" y="16118"/>
                  <a:pt x="460144" y="36000"/>
                </a:cubicBezTo>
                <a:cubicBezTo>
                  <a:pt x="460144" y="55882"/>
                  <a:pt x="444026" y="72000"/>
                  <a:pt x="424144" y="72000"/>
                </a:cubicBezTo>
                <a:cubicBezTo>
                  <a:pt x="404262" y="72000"/>
                  <a:pt x="388144" y="55882"/>
                  <a:pt x="388144" y="36000"/>
                </a:cubicBezTo>
                <a:cubicBezTo>
                  <a:pt x="388144" y="16118"/>
                  <a:pt x="404262" y="0"/>
                  <a:pt x="424144" y="0"/>
                </a:cubicBezTo>
                <a:close/>
                <a:moveTo>
                  <a:pt x="230072" y="0"/>
                </a:moveTo>
                <a:cubicBezTo>
                  <a:pt x="249954" y="0"/>
                  <a:pt x="266072" y="16118"/>
                  <a:pt x="266072" y="36000"/>
                </a:cubicBezTo>
                <a:cubicBezTo>
                  <a:pt x="266072" y="55882"/>
                  <a:pt x="249954" y="72000"/>
                  <a:pt x="230072" y="72000"/>
                </a:cubicBezTo>
                <a:cubicBezTo>
                  <a:pt x="210190" y="72000"/>
                  <a:pt x="194072" y="55882"/>
                  <a:pt x="194072" y="36000"/>
                </a:cubicBezTo>
                <a:cubicBezTo>
                  <a:pt x="194072" y="16118"/>
                  <a:pt x="210190" y="0"/>
                  <a:pt x="230072" y="0"/>
                </a:cubicBezTo>
                <a:close/>
                <a:moveTo>
                  <a:pt x="36000" y="0"/>
                </a:moveTo>
                <a:cubicBezTo>
                  <a:pt x="55882" y="0"/>
                  <a:pt x="72000" y="16118"/>
                  <a:pt x="72000" y="36000"/>
                </a:cubicBezTo>
                <a:cubicBezTo>
                  <a:pt x="72000" y="55882"/>
                  <a:pt x="55882" y="72000"/>
                  <a:pt x="36000" y="72000"/>
                </a:cubicBezTo>
                <a:cubicBezTo>
                  <a:pt x="16118" y="72000"/>
                  <a:pt x="0" y="55882"/>
                  <a:pt x="0" y="36000"/>
                </a:cubicBezTo>
                <a:cubicBezTo>
                  <a:pt x="0" y="16118"/>
                  <a:pt x="16118" y="0"/>
                  <a:pt x="36000" y="0"/>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形状 8"/>
          <p:cNvSpPr/>
          <p:nvPr userDrawn="1">
            <p:custDataLst>
              <p:tags r:id="rId4"/>
            </p:custDataLst>
          </p:nvPr>
        </p:nvSpPr>
        <p:spPr>
          <a:xfrm flipH="1">
            <a:off x="181455" y="1611086"/>
            <a:ext cx="3979277" cy="5246915"/>
          </a:xfrm>
          <a:custGeom>
            <a:avLst/>
            <a:gdLst>
              <a:gd name="connsiteX0" fmla="*/ 3118718 w 3979277"/>
              <a:gd name="connsiteY0" fmla="*/ 0 h 5246915"/>
              <a:gd name="connsiteX1" fmla="*/ 3979277 w 3979277"/>
              <a:gd name="connsiteY1" fmla="*/ 0 h 5246915"/>
              <a:gd name="connsiteX2" fmla="*/ 3979277 w 3979277"/>
              <a:gd name="connsiteY2" fmla="*/ 5246915 h 5246915"/>
              <a:gd name="connsiteX3" fmla="*/ 1507636 w 3979277"/>
              <a:gd name="connsiteY3" fmla="*/ 5246915 h 5246915"/>
              <a:gd name="connsiteX4" fmla="*/ 219402 w 3979277"/>
              <a:gd name="connsiteY4" fmla="*/ 3958681 h 5246915"/>
              <a:gd name="connsiteX5" fmla="*/ 219402 w 3979277"/>
              <a:gd name="connsiteY5" fmla="*/ 2899316 h 524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9277" h="5246915">
                <a:moveTo>
                  <a:pt x="3118718" y="0"/>
                </a:moveTo>
                <a:lnTo>
                  <a:pt x="3979277" y="0"/>
                </a:lnTo>
                <a:lnTo>
                  <a:pt x="3979277" y="5246915"/>
                </a:lnTo>
                <a:lnTo>
                  <a:pt x="1507636" y="5246915"/>
                </a:lnTo>
                <a:lnTo>
                  <a:pt x="219402" y="3958681"/>
                </a:lnTo>
                <a:cubicBezTo>
                  <a:pt x="-73134" y="3666145"/>
                  <a:pt x="-73134" y="3191852"/>
                  <a:pt x="219402" y="2899316"/>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 name="任意多边形: 形状 10"/>
          <p:cNvSpPr/>
          <p:nvPr userDrawn="1">
            <p:custDataLst>
              <p:tags r:id="rId5"/>
            </p:custDataLst>
          </p:nvPr>
        </p:nvSpPr>
        <p:spPr>
          <a:xfrm flipH="1">
            <a:off x="0" y="0"/>
            <a:ext cx="5135863" cy="6858001"/>
          </a:xfrm>
          <a:custGeom>
            <a:avLst/>
            <a:gdLst>
              <a:gd name="connsiteX0" fmla="*/ 3118718 w 5135863"/>
              <a:gd name="connsiteY0" fmla="*/ 0 h 6858001"/>
              <a:gd name="connsiteX1" fmla="*/ 5135863 w 5135863"/>
              <a:gd name="connsiteY1" fmla="*/ 0 h 6858001"/>
              <a:gd name="connsiteX2" fmla="*/ 5135863 w 5135863"/>
              <a:gd name="connsiteY2" fmla="*/ 6858001 h 6858001"/>
              <a:gd name="connsiteX3" fmla="*/ 3118721 w 5135863"/>
              <a:gd name="connsiteY3" fmla="*/ 6858000 h 6858001"/>
              <a:gd name="connsiteX4" fmla="*/ 219402 w 5135863"/>
              <a:gd name="connsiteY4" fmla="*/ 3958681 h 6858001"/>
              <a:gd name="connsiteX5" fmla="*/ 219402 w 5135863"/>
              <a:gd name="connsiteY5" fmla="*/ 28993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5863" h="6858001">
                <a:moveTo>
                  <a:pt x="3118718" y="0"/>
                </a:moveTo>
                <a:lnTo>
                  <a:pt x="5135863" y="0"/>
                </a:lnTo>
                <a:lnTo>
                  <a:pt x="5135863" y="6858001"/>
                </a:lnTo>
                <a:lnTo>
                  <a:pt x="3118721" y="6858000"/>
                </a:lnTo>
                <a:lnTo>
                  <a:pt x="219402" y="3958681"/>
                </a:lnTo>
                <a:cubicBezTo>
                  <a:pt x="-73133" y="3666146"/>
                  <a:pt x="-73133" y="3191852"/>
                  <a:pt x="219402" y="2899317"/>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p:cNvSpPr/>
          <p:nvPr userDrawn="1">
            <p:custDataLst>
              <p:tags r:id="rId6"/>
            </p:custDataLst>
          </p:nvPr>
        </p:nvSpPr>
        <p:spPr>
          <a:xfrm flipV="1">
            <a:off x="10972036" y="0"/>
            <a:ext cx="1219964" cy="1934689"/>
          </a:xfrm>
          <a:custGeom>
            <a:avLst/>
            <a:gdLst>
              <a:gd name="connsiteX0" fmla="*/ 1219964 w 1219964"/>
              <a:gd name="connsiteY0" fmla="*/ 1934689 h 1934689"/>
              <a:gd name="connsiteX1" fmla="*/ 366695 w 1219964"/>
              <a:gd name="connsiteY1" fmla="*/ 1934689 h 1934689"/>
              <a:gd name="connsiteX2" fmla="*/ 123048 w 1219964"/>
              <a:gd name="connsiteY2" fmla="*/ 1691041 h 1934689"/>
              <a:gd name="connsiteX3" fmla="*/ 123048 w 1219964"/>
              <a:gd name="connsiteY3" fmla="*/ 1096916 h 1934689"/>
              <a:gd name="connsiteX4" fmla="*/ 1219964 w 1219964"/>
              <a:gd name="connsiteY4" fmla="*/ 0 h 1934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64" h="1934689">
                <a:moveTo>
                  <a:pt x="1219964" y="1934689"/>
                </a:moveTo>
                <a:lnTo>
                  <a:pt x="366695" y="1934689"/>
                </a:lnTo>
                <a:lnTo>
                  <a:pt x="123048" y="1691041"/>
                </a:lnTo>
                <a:cubicBezTo>
                  <a:pt x="-41016" y="1526978"/>
                  <a:pt x="-41016" y="1260980"/>
                  <a:pt x="123048" y="1096916"/>
                </a:cubicBezTo>
                <a:lnTo>
                  <a:pt x="1219964" y="0"/>
                </a:ln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任意多边形: 形状 12"/>
          <p:cNvSpPr/>
          <p:nvPr userDrawn="1">
            <p:custDataLst>
              <p:tags r:id="rId7"/>
            </p:custDataLst>
          </p:nvPr>
        </p:nvSpPr>
        <p:spPr>
          <a:xfrm flipH="1">
            <a:off x="6512324" y="5085175"/>
            <a:ext cx="866376" cy="355600"/>
          </a:xfrm>
          <a:custGeom>
            <a:avLst/>
            <a:gdLst>
              <a:gd name="connsiteX0" fmla="*/ 1200432 w 1236432"/>
              <a:gd name="connsiteY0" fmla="*/ 435488 h 507488"/>
              <a:gd name="connsiteX1" fmla="*/ 1236432 w 1236432"/>
              <a:gd name="connsiteY1" fmla="*/ 471488 h 507488"/>
              <a:gd name="connsiteX2" fmla="*/ 1200432 w 1236432"/>
              <a:gd name="connsiteY2" fmla="*/ 507488 h 507488"/>
              <a:gd name="connsiteX3" fmla="*/ 1164432 w 1236432"/>
              <a:gd name="connsiteY3" fmla="*/ 471488 h 507488"/>
              <a:gd name="connsiteX4" fmla="*/ 1200432 w 1236432"/>
              <a:gd name="connsiteY4" fmla="*/ 435488 h 507488"/>
              <a:gd name="connsiteX5" fmla="*/ 1006360 w 1236432"/>
              <a:gd name="connsiteY5" fmla="*/ 435488 h 507488"/>
              <a:gd name="connsiteX6" fmla="*/ 1042360 w 1236432"/>
              <a:gd name="connsiteY6" fmla="*/ 471488 h 507488"/>
              <a:gd name="connsiteX7" fmla="*/ 1006360 w 1236432"/>
              <a:gd name="connsiteY7" fmla="*/ 507488 h 507488"/>
              <a:gd name="connsiteX8" fmla="*/ 970360 w 1236432"/>
              <a:gd name="connsiteY8" fmla="*/ 471488 h 507488"/>
              <a:gd name="connsiteX9" fmla="*/ 1006360 w 1236432"/>
              <a:gd name="connsiteY9" fmla="*/ 435488 h 507488"/>
              <a:gd name="connsiteX10" fmla="*/ 812288 w 1236432"/>
              <a:gd name="connsiteY10" fmla="*/ 435488 h 507488"/>
              <a:gd name="connsiteX11" fmla="*/ 848288 w 1236432"/>
              <a:gd name="connsiteY11" fmla="*/ 471488 h 507488"/>
              <a:gd name="connsiteX12" fmla="*/ 812288 w 1236432"/>
              <a:gd name="connsiteY12" fmla="*/ 507488 h 507488"/>
              <a:gd name="connsiteX13" fmla="*/ 776288 w 1236432"/>
              <a:gd name="connsiteY13" fmla="*/ 471488 h 507488"/>
              <a:gd name="connsiteX14" fmla="*/ 812288 w 1236432"/>
              <a:gd name="connsiteY14" fmla="*/ 435488 h 507488"/>
              <a:gd name="connsiteX15" fmla="*/ 618216 w 1236432"/>
              <a:gd name="connsiteY15" fmla="*/ 435488 h 507488"/>
              <a:gd name="connsiteX16" fmla="*/ 654216 w 1236432"/>
              <a:gd name="connsiteY16" fmla="*/ 471488 h 507488"/>
              <a:gd name="connsiteX17" fmla="*/ 618216 w 1236432"/>
              <a:gd name="connsiteY17" fmla="*/ 507488 h 507488"/>
              <a:gd name="connsiteX18" fmla="*/ 582216 w 1236432"/>
              <a:gd name="connsiteY18" fmla="*/ 471488 h 507488"/>
              <a:gd name="connsiteX19" fmla="*/ 618216 w 1236432"/>
              <a:gd name="connsiteY19" fmla="*/ 435488 h 507488"/>
              <a:gd name="connsiteX20" fmla="*/ 424144 w 1236432"/>
              <a:gd name="connsiteY20" fmla="*/ 435488 h 507488"/>
              <a:gd name="connsiteX21" fmla="*/ 460144 w 1236432"/>
              <a:gd name="connsiteY21" fmla="*/ 471488 h 507488"/>
              <a:gd name="connsiteX22" fmla="*/ 424144 w 1236432"/>
              <a:gd name="connsiteY22" fmla="*/ 507488 h 507488"/>
              <a:gd name="connsiteX23" fmla="*/ 388144 w 1236432"/>
              <a:gd name="connsiteY23" fmla="*/ 471488 h 507488"/>
              <a:gd name="connsiteX24" fmla="*/ 424144 w 1236432"/>
              <a:gd name="connsiteY24" fmla="*/ 435488 h 507488"/>
              <a:gd name="connsiteX25" fmla="*/ 230072 w 1236432"/>
              <a:gd name="connsiteY25" fmla="*/ 435488 h 507488"/>
              <a:gd name="connsiteX26" fmla="*/ 266072 w 1236432"/>
              <a:gd name="connsiteY26" fmla="*/ 471488 h 507488"/>
              <a:gd name="connsiteX27" fmla="*/ 230072 w 1236432"/>
              <a:gd name="connsiteY27" fmla="*/ 507488 h 507488"/>
              <a:gd name="connsiteX28" fmla="*/ 194072 w 1236432"/>
              <a:gd name="connsiteY28" fmla="*/ 471488 h 507488"/>
              <a:gd name="connsiteX29" fmla="*/ 230072 w 1236432"/>
              <a:gd name="connsiteY29" fmla="*/ 435488 h 507488"/>
              <a:gd name="connsiteX30" fmla="*/ 36000 w 1236432"/>
              <a:gd name="connsiteY30" fmla="*/ 435488 h 507488"/>
              <a:gd name="connsiteX31" fmla="*/ 72000 w 1236432"/>
              <a:gd name="connsiteY31" fmla="*/ 471488 h 507488"/>
              <a:gd name="connsiteX32" fmla="*/ 36000 w 1236432"/>
              <a:gd name="connsiteY32" fmla="*/ 507488 h 507488"/>
              <a:gd name="connsiteX33" fmla="*/ 0 w 1236432"/>
              <a:gd name="connsiteY33" fmla="*/ 471488 h 507488"/>
              <a:gd name="connsiteX34" fmla="*/ 36000 w 1236432"/>
              <a:gd name="connsiteY34" fmla="*/ 435488 h 507488"/>
              <a:gd name="connsiteX35" fmla="*/ 1200432 w 1236432"/>
              <a:gd name="connsiteY35" fmla="*/ 217744 h 507488"/>
              <a:gd name="connsiteX36" fmla="*/ 1236432 w 1236432"/>
              <a:gd name="connsiteY36" fmla="*/ 253744 h 507488"/>
              <a:gd name="connsiteX37" fmla="*/ 1200432 w 1236432"/>
              <a:gd name="connsiteY37" fmla="*/ 289744 h 507488"/>
              <a:gd name="connsiteX38" fmla="*/ 1164432 w 1236432"/>
              <a:gd name="connsiteY38" fmla="*/ 253744 h 507488"/>
              <a:gd name="connsiteX39" fmla="*/ 1200432 w 1236432"/>
              <a:gd name="connsiteY39" fmla="*/ 217744 h 507488"/>
              <a:gd name="connsiteX40" fmla="*/ 1006360 w 1236432"/>
              <a:gd name="connsiteY40" fmla="*/ 217744 h 507488"/>
              <a:gd name="connsiteX41" fmla="*/ 1042360 w 1236432"/>
              <a:gd name="connsiteY41" fmla="*/ 253744 h 507488"/>
              <a:gd name="connsiteX42" fmla="*/ 1006360 w 1236432"/>
              <a:gd name="connsiteY42" fmla="*/ 289744 h 507488"/>
              <a:gd name="connsiteX43" fmla="*/ 970360 w 1236432"/>
              <a:gd name="connsiteY43" fmla="*/ 253744 h 507488"/>
              <a:gd name="connsiteX44" fmla="*/ 1006360 w 1236432"/>
              <a:gd name="connsiteY44" fmla="*/ 217744 h 507488"/>
              <a:gd name="connsiteX45" fmla="*/ 812288 w 1236432"/>
              <a:gd name="connsiteY45" fmla="*/ 217744 h 507488"/>
              <a:gd name="connsiteX46" fmla="*/ 848288 w 1236432"/>
              <a:gd name="connsiteY46" fmla="*/ 253744 h 507488"/>
              <a:gd name="connsiteX47" fmla="*/ 812288 w 1236432"/>
              <a:gd name="connsiteY47" fmla="*/ 289744 h 507488"/>
              <a:gd name="connsiteX48" fmla="*/ 776288 w 1236432"/>
              <a:gd name="connsiteY48" fmla="*/ 253744 h 507488"/>
              <a:gd name="connsiteX49" fmla="*/ 812288 w 1236432"/>
              <a:gd name="connsiteY49" fmla="*/ 217744 h 507488"/>
              <a:gd name="connsiteX50" fmla="*/ 618216 w 1236432"/>
              <a:gd name="connsiteY50" fmla="*/ 217744 h 507488"/>
              <a:gd name="connsiteX51" fmla="*/ 654216 w 1236432"/>
              <a:gd name="connsiteY51" fmla="*/ 253744 h 507488"/>
              <a:gd name="connsiteX52" fmla="*/ 618216 w 1236432"/>
              <a:gd name="connsiteY52" fmla="*/ 289744 h 507488"/>
              <a:gd name="connsiteX53" fmla="*/ 582216 w 1236432"/>
              <a:gd name="connsiteY53" fmla="*/ 253744 h 507488"/>
              <a:gd name="connsiteX54" fmla="*/ 618216 w 1236432"/>
              <a:gd name="connsiteY54" fmla="*/ 217744 h 507488"/>
              <a:gd name="connsiteX55" fmla="*/ 424144 w 1236432"/>
              <a:gd name="connsiteY55" fmla="*/ 217744 h 507488"/>
              <a:gd name="connsiteX56" fmla="*/ 460144 w 1236432"/>
              <a:gd name="connsiteY56" fmla="*/ 253744 h 507488"/>
              <a:gd name="connsiteX57" fmla="*/ 424144 w 1236432"/>
              <a:gd name="connsiteY57" fmla="*/ 289744 h 507488"/>
              <a:gd name="connsiteX58" fmla="*/ 388144 w 1236432"/>
              <a:gd name="connsiteY58" fmla="*/ 253744 h 507488"/>
              <a:gd name="connsiteX59" fmla="*/ 424144 w 1236432"/>
              <a:gd name="connsiteY59" fmla="*/ 217744 h 507488"/>
              <a:gd name="connsiteX60" fmla="*/ 230072 w 1236432"/>
              <a:gd name="connsiteY60" fmla="*/ 217744 h 507488"/>
              <a:gd name="connsiteX61" fmla="*/ 266072 w 1236432"/>
              <a:gd name="connsiteY61" fmla="*/ 253744 h 507488"/>
              <a:gd name="connsiteX62" fmla="*/ 230072 w 1236432"/>
              <a:gd name="connsiteY62" fmla="*/ 289744 h 507488"/>
              <a:gd name="connsiteX63" fmla="*/ 194072 w 1236432"/>
              <a:gd name="connsiteY63" fmla="*/ 253744 h 507488"/>
              <a:gd name="connsiteX64" fmla="*/ 230072 w 1236432"/>
              <a:gd name="connsiteY64" fmla="*/ 217744 h 507488"/>
              <a:gd name="connsiteX65" fmla="*/ 36000 w 1236432"/>
              <a:gd name="connsiteY65" fmla="*/ 217744 h 507488"/>
              <a:gd name="connsiteX66" fmla="*/ 72000 w 1236432"/>
              <a:gd name="connsiteY66" fmla="*/ 253744 h 507488"/>
              <a:gd name="connsiteX67" fmla="*/ 36000 w 1236432"/>
              <a:gd name="connsiteY67" fmla="*/ 289744 h 507488"/>
              <a:gd name="connsiteX68" fmla="*/ 0 w 1236432"/>
              <a:gd name="connsiteY68" fmla="*/ 253744 h 507488"/>
              <a:gd name="connsiteX69" fmla="*/ 36000 w 1236432"/>
              <a:gd name="connsiteY69" fmla="*/ 217744 h 507488"/>
              <a:gd name="connsiteX70" fmla="*/ 1200432 w 1236432"/>
              <a:gd name="connsiteY70" fmla="*/ 0 h 507488"/>
              <a:gd name="connsiteX71" fmla="*/ 1236432 w 1236432"/>
              <a:gd name="connsiteY71" fmla="*/ 36000 h 507488"/>
              <a:gd name="connsiteX72" fmla="*/ 1200432 w 1236432"/>
              <a:gd name="connsiteY72" fmla="*/ 72000 h 507488"/>
              <a:gd name="connsiteX73" fmla="*/ 1164432 w 1236432"/>
              <a:gd name="connsiteY73" fmla="*/ 36000 h 507488"/>
              <a:gd name="connsiteX74" fmla="*/ 1200432 w 1236432"/>
              <a:gd name="connsiteY74" fmla="*/ 0 h 507488"/>
              <a:gd name="connsiteX75" fmla="*/ 1006360 w 1236432"/>
              <a:gd name="connsiteY75" fmla="*/ 0 h 507488"/>
              <a:gd name="connsiteX76" fmla="*/ 1042360 w 1236432"/>
              <a:gd name="connsiteY76" fmla="*/ 36000 h 507488"/>
              <a:gd name="connsiteX77" fmla="*/ 1006360 w 1236432"/>
              <a:gd name="connsiteY77" fmla="*/ 72000 h 507488"/>
              <a:gd name="connsiteX78" fmla="*/ 970360 w 1236432"/>
              <a:gd name="connsiteY78" fmla="*/ 36000 h 507488"/>
              <a:gd name="connsiteX79" fmla="*/ 1006360 w 1236432"/>
              <a:gd name="connsiteY79" fmla="*/ 0 h 507488"/>
              <a:gd name="connsiteX80" fmla="*/ 812288 w 1236432"/>
              <a:gd name="connsiteY80" fmla="*/ 0 h 507488"/>
              <a:gd name="connsiteX81" fmla="*/ 848288 w 1236432"/>
              <a:gd name="connsiteY81" fmla="*/ 36000 h 507488"/>
              <a:gd name="connsiteX82" fmla="*/ 812288 w 1236432"/>
              <a:gd name="connsiteY82" fmla="*/ 72000 h 507488"/>
              <a:gd name="connsiteX83" fmla="*/ 776288 w 1236432"/>
              <a:gd name="connsiteY83" fmla="*/ 36000 h 507488"/>
              <a:gd name="connsiteX84" fmla="*/ 812288 w 1236432"/>
              <a:gd name="connsiteY84" fmla="*/ 0 h 507488"/>
              <a:gd name="connsiteX85" fmla="*/ 618216 w 1236432"/>
              <a:gd name="connsiteY85" fmla="*/ 0 h 507488"/>
              <a:gd name="connsiteX86" fmla="*/ 654216 w 1236432"/>
              <a:gd name="connsiteY86" fmla="*/ 36000 h 507488"/>
              <a:gd name="connsiteX87" fmla="*/ 618216 w 1236432"/>
              <a:gd name="connsiteY87" fmla="*/ 72000 h 507488"/>
              <a:gd name="connsiteX88" fmla="*/ 582216 w 1236432"/>
              <a:gd name="connsiteY88" fmla="*/ 36000 h 507488"/>
              <a:gd name="connsiteX89" fmla="*/ 618216 w 1236432"/>
              <a:gd name="connsiteY89" fmla="*/ 0 h 507488"/>
              <a:gd name="connsiteX90" fmla="*/ 424144 w 1236432"/>
              <a:gd name="connsiteY90" fmla="*/ 0 h 507488"/>
              <a:gd name="connsiteX91" fmla="*/ 460144 w 1236432"/>
              <a:gd name="connsiteY91" fmla="*/ 36000 h 507488"/>
              <a:gd name="connsiteX92" fmla="*/ 424144 w 1236432"/>
              <a:gd name="connsiteY92" fmla="*/ 72000 h 507488"/>
              <a:gd name="connsiteX93" fmla="*/ 388144 w 1236432"/>
              <a:gd name="connsiteY93" fmla="*/ 36000 h 507488"/>
              <a:gd name="connsiteX94" fmla="*/ 424144 w 1236432"/>
              <a:gd name="connsiteY94" fmla="*/ 0 h 507488"/>
              <a:gd name="connsiteX95" fmla="*/ 230072 w 1236432"/>
              <a:gd name="connsiteY95" fmla="*/ 0 h 507488"/>
              <a:gd name="connsiteX96" fmla="*/ 266072 w 1236432"/>
              <a:gd name="connsiteY96" fmla="*/ 36000 h 507488"/>
              <a:gd name="connsiteX97" fmla="*/ 230072 w 1236432"/>
              <a:gd name="connsiteY97" fmla="*/ 72000 h 507488"/>
              <a:gd name="connsiteX98" fmla="*/ 194072 w 1236432"/>
              <a:gd name="connsiteY98" fmla="*/ 36000 h 507488"/>
              <a:gd name="connsiteX99" fmla="*/ 230072 w 1236432"/>
              <a:gd name="connsiteY99" fmla="*/ 0 h 507488"/>
              <a:gd name="connsiteX100" fmla="*/ 36000 w 1236432"/>
              <a:gd name="connsiteY100" fmla="*/ 0 h 507488"/>
              <a:gd name="connsiteX101" fmla="*/ 72000 w 1236432"/>
              <a:gd name="connsiteY101" fmla="*/ 36000 h 507488"/>
              <a:gd name="connsiteX102" fmla="*/ 36000 w 1236432"/>
              <a:gd name="connsiteY102" fmla="*/ 72000 h 507488"/>
              <a:gd name="connsiteX103" fmla="*/ 0 w 1236432"/>
              <a:gd name="connsiteY103" fmla="*/ 36000 h 507488"/>
              <a:gd name="connsiteX104" fmla="*/ 36000 w 1236432"/>
              <a:gd name="connsiteY104" fmla="*/ 0 h 50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236432" h="507488">
                <a:moveTo>
                  <a:pt x="1200432" y="435488"/>
                </a:moveTo>
                <a:cubicBezTo>
                  <a:pt x="1220314" y="435488"/>
                  <a:pt x="1236432" y="451606"/>
                  <a:pt x="1236432" y="471488"/>
                </a:cubicBezTo>
                <a:cubicBezTo>
                  <a:pt x="1236432" y="491370"/>
                  <a:pt x="1220314" y="507488"/>
                  <a:pt x="1200432" y="507488"/>
                </a:cubicBezTo>
                <a:cubicBezTo>
                  <a:pt x="1180550" y="507488"/>
                  <a:pt x="1164432" y="491370"/>
                  <a:pt x="1164432" y="471488"/>
                </a:cubicBezTo>
                <a:cubicBezTo>
                  <a:pt x="1164432" y="451606"/>
                  <a:pt x="1180550" y="435488"/>
                  <a:pt x="1200432" y="435488"/>
                </a:cubicBezTo>
                <a:close/>
                <a:moveTo>
                  <a:pt x="1006360" y="435488"/>
                </a:moveTo>
                <a:cubicBezTo>
                  <a:pt x="1026242" y="435488"/>
                  <a:pt x="1042360" y="451606"/>
                  <a:pt x="1042360" y="471488"/>
                </a:cubicBezTo>
                <a:cubicBezTo>
                  <a:pt x="1042360" y="491370"/>
                  <a:pt x="1026242" y="507488"/>
                  <a:pt x="1006360" y="507488"/>
                </a:cubicBezTo>
                <a:cubicBezTo>
                  <a:pt x="986478" y="507488"/>
                  <a:pt x="970360" y="491370"/>
                  <a:pt x="970360" y="471488"/>
                </a:cubicBezTo>
                <a:cubicBezTo>
                  <a:pt x="970360" y="451606"/>
                  <a:pt x="986478" y="435488"/>
                  <a:pt x="1006360" y="435488"/>
                </a:cubicBezTo>
                <a:close/>
                <a:moveTo>
                  <a:pt x="812288" y="435488"/>
                </a:moveTo>
                <a:cubicBezTo>
                  <a:pt x="832170" y="435488"/>
                  <a:pt x="848288" y="451606"/>
                  <a:pt x="848288" y="471488"/>
                </a:cubicBezTo>
                <a:cubicBezTo>
                  <a:pt x="848288" y="491370"/>
                  <a:pt x="832170" y="507488"/>
                  <a:pt x="812288" y="507488"/>
                </a:cubicBezTo>
                <a:cubicBezTo>
                  <a:pt x="792406" y="507488"/>
                  <a:pt x="776288" y="491370"/>
                  <a:pt x="776288" y="471488"/>
                </a:cubicBezTo>
                <a:cubicBezTo>
                  <a:pt x="776288" y="451606"/>
                  <a:pt x="792406" y="435488"/>
                  <a:pt x="812288" y="435488"/>
                </a:cubicBezTo>
                <a:close/>
                <a:moveTo>
                  <a:pt x="618216" y="435488"/>
                </a:moveTo>
                <a:cubicBezTo>
                  <a:pt x="638098" y="435488"/>
                  <a:pt x="654216" y="451606"/>
                  <a:pt x="654216" y="471488"/>
                </a:cubicBezTo>
                <a:cubicBezTo>
                  <a:pt x="654216" y="491370"/>
                  <a:pt x="638098" y="507488"/>
                  <a:pt x="618216" y="507488"/>
                </a:cubicBezTo>
                <a:cubicBezTo>
                  <a:pt x="598334" y="507488"/>
                  <a:pt x="582216" y="491370"/>
                  <a:pt x="582216" y="471488"/>
                </a:cubicBezTo>
                <a:cubicBezTo>
                  <a:pt x="582216" y="451606"/>
                  <a:pt x="598334" y="435488"/>
                  <a:pt x="618216" y="435488"/>
                </a:cubicBezTo>
                <a:close/>
                <a:moveTo>
                  <a:pt x="424144" y="435488"/>
                </a:moveTo>
                <a:cubicBezTo>
                  <a:pt x="444026" y="435488"/>
                  <a:pt x="460144" y="451606"/>
                  <a:pt x="460144" y="471488"/>
                </a:cubicBezTo>
                <a:cubicBezTo>
                  <a:pt x="460144" y="491370"/>
                  <a:pt x="444026" y="507488"/>
                  <a:pt x="424144" y="507488"/>
                </a:cubicBezTo>
                <a:cubicBezTo>
                  <a:pt x="404262" y="507488"/>
                  <a:pt x="388144" y="491370"/>
                  <a:pt x="388144" y="471488"/>
                </a:cubicBezTo>
                <a:cubicBezTo>
                  <a:pt x="388144" y="451606"/>
                  <a:pt x="404262" y="435488"/>
                  <a:pt x="424144" y="435488"/>
                </a:cubicBezTo>
                <a:close/>
                <a:moveTo>
                  <a:pt x="230072" y="435488"/>
                </a:moveTo>
                <a:cubicBezTo>
                  <a:pt x="249954" y="435488"/>
                  <a:pt x="266072" y="451606"/>
                  <a:pt x="266072" y="471488"/>
                </a:cubicBezTo>
                <a:cubicBezTo>
                  <a:pt x="266072" y="491370"/>
                  <a:pt x="249954" y="507488"/>
                  <a:pt x="230072" y="507488"/>
                </a:cubicBezTo>
                <a:cubicBezTo>
                  <a:pt x="210190" y="507488"/>
                  <a:pt x="194072" y="491370"/>
                  <a:pt x="194072" y="471488"/>
                </a:cubicBezTo>
                <a:cubicBezTo>
                  <a:pt x="194072" y="451606"/>
                  <a:pt x="210190" y="435488"/>
                  <a:pt x="230072" y="435488"/>
                </a:cubicBezTo>
                <a:close/>
                <a:moveTo>
                  <a:pt x="36000" y="435488"/>
                </a:moveTo>
                <a:cubicBezTo>
                  <a:pt x="55882" y="435488"/>
                  <a:pt x="72000" y="451606"/>
                  <a:pt x="72000" y="471488"/>
                </a:cubicBezTo>
                <a:cubicBezTo>
                  <a:pt x="72000" y="491370"/>
                  <a:pt x="55882" y="507488"/>
                  <a:pt x="36000" y="507488"/>
                </a:cubicBezTo>
                <a:cubicBezTo>
                  <a:pt x="16118" y="507488"/>
                  <a:pt x="0" y="491370"/>
                  <a:pt x="0" y="471488"/>
                </a:cubicBezTo>
                <a:cubicBezTo>
                  <a:pt x="0" y="451606"/>
                  <a:pt x="16118" y="435488"/>
                  <a:pt x="36000" y="435488"/>
                </a:cubicBezTo>
                <a:close/>
                <a:moveTo>
                  <a:pt x="1200432" y="217744"/>
                </a:moveTo>
                <a:cubicBezTo>
                  <a:pt x="1220314" y="217744"/>
                  <a:pt x="1236432" y="233862"/>
                  <a:pt x="1236432" y="253744"/>
                </a:cubicBezTo>
                <a:cubicBezTo>
                  <a:pt x="1236432" y="273626"/>
                  <a:pt x="1220314" y="289744"/>
                  <a:pt x="1200432" y="289744"/>
                </a:cubicBezTo>
                <a:cubicBezTo>
                  <a:pt x="1180550" y="289744"/>
                  <a:pt x="1164432" y="273626"/>
                  <a:pt x="1164432" y="253744"/>
                </a:cubicBezTo>
                <a:cubicBezTo>
                  <a:pt x="1164432" y="233862"/>
                  <a:pt x="1180550" y="217744"/>
                  <a:pt x="1200432" y="217744"/>
                </a:cubicBezTo>
                <a:close/>
                <a:moveTo>
                  <a:pt x="1006360" y="217744"/>
                </a:moveTo>
                <a:cubicBezTo>
                  <a:pt x="1026242" y="217744"/>
                  <a:pt x="1042360" y="233862"/>
                  <a:pt x="1042360" y="253744"/>
                </a:cubicBezTo>
                <a:cubicBezTo>
                  <a:pt x="1042360" y="273626"/>
                  <a:pt x="1026242" y="289744"/>
                  <a:pt x="1006360" y="289744"/>
                </a:cubicBezTo>
                <a:cubicBezTo>
                  <a:pt x="986478" y="289744"/>
                  <a:pt x="970360" y="273626"/>
                  <a:pt x="970360" y="253744"/>
                </a:cubicBezTo>
                <a:cubicBezTo>
                  <a:pt x="970360" y="233862"/>
                  <a:pt x="986478" y="217744"/>
                  <a:pt x="1006360" y="217744"/>
                </a:cubicBezTo>
                <a:close/>
                <a:moveTo>
                  <a:pt x="812288" y="217744"/>
                </a:moveTo>
                <a:cubicBezTo>
                  <a:pt x="832170" y="217744"/>
                  <a:pt x="848288" y="233862"/>
                  <a:pt x="848288" y="253744"/>
                </a:cubicBezTo>
                <a:cubicBezTo>
                  <a:pt x="848288" y="273626"/>
                  <a:pt x="832170" y="289744"/>
                  <a:pt x="812288" y="289744"/>
                </a:cubicBezTo>
                <a:cubicBezTo>
                  <a:pt x="792406" y="289744"/>
                  <a:pt x="776288" y="273626"/>
                  <a:pt x="776288" y="253744"/>
                </a:cubicBezTo>
                <a:cubicBezTo>
                  <a:pt x="776288" y="233862"/>
                  <a:pt x="792406" y="217744"/>
                  <a:pt x="812288" y="217744"/>
                </a:cubicBezTo>
                <a:close/>
                <a:moveTo>
                  <a:pt x="618216" y="217744"/>
                </a:moveTo>
                <a:cubicBezTo>
                  <a:pt x="638098" y="217744"/>
                  <a:pt x="654216" y="233862"/>
                  <a:pt x="654216" y="253744"/>
                </a:cubicBezTo>
                <a:cubicBezTo>
                  <a:pt x="654216" y="273626"/>
                  <a:pt x="638098" y="289744"/>
                  <a:pt x="618216" y="289744"/>
                </a:cubicBezTo>
                <a:cubicBezTo>
                  <a:pt x="598334" y="289744"/>
                  <a:pt x="582216" y="273626"/>
                  <a:pt x="582216" y="253744"/>
                </a:cubicBezTo>
                <a:cubicBezTo>
                  <a:pt x="582216" y="233862"/>
                  <a:pt x="598334" y="217744"/>
                  <a:pt x="618216" y="217744"/>
                </a:cubicBezTo>
                <a:close/>
                <a:moveTo>
                  <a:pt x="424144" y="217744"/>
                </a:moveTo>
                <a:cubicBezTo>
                  <a:pt x="444026" y="217744"/>
                  <a:pt x="460144" y="233862"/>
                  <a:pt x="460144" y="253744"/>
                </a:cubicBezTo>
                <a:cubicBezTo>
                  <a:pt x="460144" y="273626"/>
                  <a:pt x="444026" y="289744"/>
                  <a:pt x="424144" y="289744"/>
                </a:cubicBezTo>
                <a:cubicBezTo>
                  <a:pt x="404262" y="289744"/>
                  <a:pt x="388144" y="273626"/>
                  <a:pt x="388144" y="253744"/>
                </a:cubicBezTo>
                <a:cubicBezTo>
                  <a:pt x="388144" y="233862"/>
                  <a:pt x="404262" y="217744"/>
                  <a:pt x="424144" y="217744"/>
                </a:cubicBezTo>
                <a:close/>
                <a:moveTo>
                  <a:pt x="230072" y="217744"/>
                </a:moveTo>
                <a:cubicBezTo>
                  <a:pt x="249954" y="217744"/>
                  <a:pt x="266072" y="233862"/>
                  <a:pt x="266072" y="253744"/>
                </a:cubicBezTo>
                <a:cubicBezTo>
                  <a:pt x="266072" y="273626"/>
                  <a:pt x="249954" y="289744"/>
                  <a:pt x="230072" y="289744"/>
                </a:cubicBezTo>
                <a:cubicBezTo>
                  <a:pt x="210190" y="289744"/>
                  <a:pt x="194072" y="273626"/>
                  <a:pt x="194072" y="253744"/>
                </a:cubicBezTo>
                <a:cubicBezTo>
                  <a:pt x="194072" y="233862"/>
                  <a:pt x="210190" y="217744"/>
                  <a:pt x="230072" y="217744"/>
                </a:cubicBezTo>
                <a:close/>
                <a:moveTo>
                  <a:pt x="36000" y="217744"/>
                </a:moveTo>
                <a:cubicBezTo>
                  <a:pt x="55882" y="217744"/>
                  <a:pt x="72000" y="233862"/>
                  <a:pt x="72000" y="253744"/>
                </a:cubicBezTo>
                <a:cubicBezTo>
                  <a:pt x="72000" y="273626"/>
                  <a:pt x="55882" y="289744"/>
                  <a:pt x="36000" y="289744"/>
                </a:cubicBezTo>
                <a:cubicBezTo>
                  <a:pt x="16118" y="289744"/>
                  <a:pt x="0" y="273626"/>
                  <a:pt x="0" y="253744"/>
                </a:cubicBezTo>
                <a:cubicBezTo>
                  <a:pt x="0" y="233862"/>
                  <a:pt x="16118" y="217744"/>
                  <a:pt x="36000" y="217744"/>
                </a:cubicBezTo>
                <a:close/>
                <a:moveTo>
                  <a:pt x="1200432" y="0"/>
                </a:moveTo>
                <a:cubicBezTo>
                  <a:pt x="1220314" y="0"/>
                  <a:pt x="1236432" y="16118"/>
                  <a:pt x="1236432" y="36000"/>
                </a:cubicBezTo>
                <a:cubicBezTo>
                  <a:pt x="1236432" y="55882"/>
                  <a:pt x="1220314" y="72000"/>
                  <a:pt x="1200432" y="72000"/>
                </a:cubicBezTo>
                <a:cubicBezTo>
                  <a:pt x="1180550" y="72000"/>
                  <a:pt x="1164432" y="55882"/>
                  <a:pt x="1164432" y="36000"/>
                </a:cubicBezTo>
                <a:cubicBezTo>
                  <a:pt x="1164432" y="16118"/>
                  <a:pt x="1180550" y="0"/>
                  <a:pt x="1200432" y="0"/>
                </a:cubicBezTo>
                <a:close/>
                <a:moveTo>
                  <a:pt x="1006360" y="0"/>
                </a:moveTo>
                <a:cubicBezTo>
                  <a:pt x="1026242" y="0"/>
                  <a:pt x="1042360" y="16118"/>
                  <a:pt x="1042360" y="36000"/>
                </a:cubicBezTo>
                <a:cubicBezTo>
                  <a:pt x="1042360" y="55882"/>
                  <a:pt x="1026242" y="72000"/>
                  <a:pt x="1006360" y="72000"/>
                </a:cubicBezTo>
                <a:cubicBezTo>
                  <a:pt x="986478" y="72000"/>
                  <a:pt x="970360" y="55882"/>
                  <a:pt x="970360" y="36000"/>
                </a:cubicBezTo>
                <a:cubicBezTo>
                  <a:pt x="970360" y="16118"/>
                  <a:pt x="986478" y="0"/>
                  <a:pt x="1006360" y="0"/>
                </a:cubicBezTo>
                <a:close/>
                <a:moveTo>
                  <a:pt x="812288" y="0"/>
                </a:moveTo>
                <a:cubicBezTo>
                  <a:pt x="832170" y="0"/>
                  <a:pt x="848288" y="16118"/>
                  <a:pt x="848288" y="36000"/>
                </a:cubicBezTo>
                <a:cubicBezTo>
                  <a:pt x="848288" y="55882"/>
                  <a:pt x="832170" y="72000"/>
                  <a:pt x="812288" y="72000"/>
                </a:cubicBezTo>
                <a:cubicBezTo>
                  <a:pt x="792406" y="72000"/>
                  <a:pt x="776288" y="55882"/>
                  <a:pt x="776288" y="36000"/>
                </a:cubicBezTo>
                <a:cubicBezTo>
                  <a:pt x="776288" y="16118"/>
                  <a:pt x="792406" y="0"/>
                  <a:pt x="812288" y="0"/>
                </a:cubicBezTo>
                <a:close/>
                <a:moveTo>
                  <a:pt x="618216" y="0"/>
                </a:moveTo>
                <a:cubicBezTo>
                  <a:pt x="638098" y="0"/>
                  <a:pt x="654216" y="16118"/>
                  <a:pt x="654216" y="36000"/>
                </a:cubicBezTo>
                <a:cubicBezTo>
                  <a:pt x="654216" y="55882"/>
                  <a:pt x="638098" y="72000"/>
                  <a:pt x="618216" y="72000"/>
                </a:cubicBezTo>
                <a:cubicBezTo>
                  <a:pt x="598334" y="72000"/>
                  <a:pt x="582216" y="55882"/>
                  <a:pt x="582216" y="36000"/>
                </a:cubicBezTo>
                <a:cubicBezTo>
                  <a:pt x="582216" y="16118"/>
                  <a:pt x="598334" y="0"/>
                  <a:pt x="618216" y="0"/>
                </a:cubicBezTo>
                <a:close/>
                <a:moveTo>
                  <a:pt x="424144" y="0"/>
                </a:moveTo>
                <a:cubicBezTo>
                  <a:pt x="444026" y="0"/>
                  <a:pt x="460144" y="16118"/>
                  <a:pt x="460144" y="36000"/>
                </a:cubicBezTo>
                <a:cubicBezTo>
                  <a:pt x="460144" y="55882"/>
                  <a:pt x="444026" y="72000"/>
                  <a:pt x="424144" y="72000"/>
                </a:cubicBezTo>
                <a:cubicBezTo>
                  <a:pt x="404262" y="72000"/>
                  <a:pt x="388144" y="55882"/>
                  <a:pt x="388144" y="36000"/>
                </a:cubicBezTo>
                <a:cubicBezTo>
                  <a:pt x="388144" y="16118"/>
                  <a:pt x="404262" y="0"/>
                  <a:pt x="424144" y="0"/>
                </a:cubicBezTo>
                <a:close/>
                <a:moveTo>
                  <a:pt x="230072" y="0"/>
                </a:moveTo>
                <a:cubicBezTo>
                  <a:pt x="249954" y="0"/>
                  <a:pt x="266072" y="16118"/>
                  <a:pt x="266072" y="36000"/>
                </a:cubicBezTo>
                <a:cubicBezTo>
                  <a:pt x="266072" y="55882"/>
                  <a:pt x="249954" y="72000"/>
                  <a:pt x="230072" y="72000"/>
                </a:cubicBezTo>
                <a:cubicBezTo>
                  <a:pt x="210190" y="72000"/>
                  <a:pt x="194072" y="55882"/>
                  <a:pt x="194072" y="36000"/>
                </a:cubicBezTo>
                <a:cubicBezTo>
                  <a:pt x="194072" y="16118"/>
                  <a:pt x="210190" y="0"/>
                  <a:pt x="230072" y="0"/>
                </a:cubicBezTo>
                <a:close/>
                <a:moveTo>
                  <a:pt x="36000" y="0"/>
                </a:moveTo>
                <a:cubicBezTo>
                  <a:pt x="55882" y="0"/>
                  <a:pt x="72000" y="16118"/>
                  <a:pt x="72000" y="36000"/>
                </a:cubicBezTo>
                <a:cubicBezTo>
                  <a:pt x="72000" y="55882"/>
                  <a:pt x="55882" y="72000"/>
                  <a:pt x="36000" y="72000"/>
                </a:cubicBezTo>
                <a:cubicBezTo>
                  <a:pt x="16118" y="72000"/>
                  <a:pt x="0" y="55882"/>
                  <a:pt x="0" y="36000"/>
                </a:cubicBezTo>
                <a:cubicBezTo>
                  <a:pt x="0" y="16118"/>
                  <a:pt x="16118" y="0"/>
                  <a:pt x="3600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5" name="直接连接符 14"/>
          <p:cNvCxnSpPr/>
          <p:nvPr userDrawn="1">
            <p:custDataLst>
              <p:tags r:id="rId8"/>
            </p:custDataLst>
          </p:nvPr>
        </p:nvCxnSpPr>
        <p:spPr>
          <a:xfrm flipH="1">
            <a:off x="10927556" y="1084263"/>
            <a:ext cx="197644" cy="0"/>
          </a:xfrm>
          <a:prstGeom prst="line">
            <a:avLst/>
          </a:prstGeom>
          <a:ln w="22225"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custDataLst>
              <p:tags r:id="rId9"/>
            </p:custDataLst>
          </p:nvPr>
        </p:nvCxnSpPr>
        <p:spPr>
          <a:xfrm flipH="1">
            <a:off x="10927556" y="1147763"/>
            <a:ext cx="197644" cy="0"/>
          </a:xfrm>
          <a:prstGeom prst="line">
            <a:avLst/>
          </a:prstGeom>
          <a:ln w="22225"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custDataLst>
              <p:tags r:id="rId10"/>
            </p:custDataLst>
          </p:nvPr>
        </p:nvCxnSpPr>
        <p:spPr>
          <a:xfrm flipH="1">
            <a:off x="10927556" y="1211263"/>
            <a:ext cx="197644" cy="0"/>
          </a:xfrm>
          <a:prstGeom prst="line">
            <a:avLst/>
          </a:prstGeom>
          <a:ln w="22225"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p:custDataLst>
              <p:tags r:id="rId11"/>
            </p:custDataLst>
          </p:nvPr>
        </p:nvSpPr>
        <p:spPr>
          <a:xfrm>
            <a:off x="4945866" y="1656000"/>
            <a:ext cx="6166634" cy="1800000"/>
          </a:xfrm>
        </p:spPr>
        <p:txBody>
          <a:bodyPr wrap="square" anchor="b">
            <a:normAutofit/>
          </a:bodyPr>
          <a:lstStyle>
            <a:lvl1pPr algn="r">
              <a:lnSpc>
                <a:spcPct val="100000"/>
              </a:lnSpc>
              <a:defRPr sz="6000"/>
            </a:lvl1pPr>
          </a:lstStyle>
          <a:p>
            <a:r>
              <a:rPr lang="zh-CN" altLang="en-US" dirty="0"/>
              <a:t>单击此处编辑母版标题样式</a:t>
            </a:r>
            <a:endParaRPr lang="zh-CN" altLang="en-US" dirty="0"/>
          </a:p>
        </p:txBody>
      </p:sp>
      <p:sp>
        <p:nvSpPr>
          <p:cNvPr id="3" name="副标题 2"/>
          <p:cNvSpPr>
            <a:spLocks noGrp="1"/>
          </p:cNvSpPr>
          <p:nvPr>
            <p:ph type="subTitle" idx="1" hasCustomPrompt="1"/>
            <p:custDataLst>
              <p:tags r:id="rId12"/>
            </p:custDataLst>
          </p:nvPr>
        </p:nvSpPr>
        <p:spPr>
          <a:xfrm>
            <a:off x="4945866" y="3600000"/>
            <a:ext cx="6166634" cy="972000"/>
          </a:xfrm>
        </p:spPr>
        <p:txBody>
          <a:bodyPr wrap="square">
            <a:normAutofit/>
          </a:bodyPr>
          <a:lstStyle>
            <a:lvl1pPr marL="0" indent="0" algn="r">
              <a:lnSpc>
                <a:spcPct val="100000"/>
              </a:lnSpc>
              <a:buNone/>
              <a:defRPr sz="4000" b="1" cap="all"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4" name="日期占位符 3"/>
          <p:cNvSpPr>
            <a:spLocks noGrp="1"/>
          </p:cNvSpPr>
          <p:nvPr>
            <p:ph type="dt" sz="half" idx="10"/>
            <p:custDataLst>
              <p:tags r:id="rId1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4"/>
            </p:custDataLst>
          </p:nvPr>
        </p:nvSpPr>
        <p:spPr/>
        <p:txBody>
          <a:bodyPr/>
          <a:lstStyle/>
          <a:p>
            <a:endParaRPr lang="zh-CN" altLang="en-US"/>
          </a:p>
        </p:txBody>
      </p:sp>
      <p:sp>
        <p:nvSpPr>
          <p:cNvPr id="6" name="灯片编号占位符 5"/>
          <p:cNvSpPr>
            <a:spLocks noGrp="1"/>
          </p:cNvSpPr>
          <p:nvPr>
            <p:ph type="sldNum" sz="quarter" idx="12"/>
            <p:custDataLst>
              <p:tags r:id="rId15"/>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6"/>
            </p:custDataLst>
          </p:nvPr>
        </p:nvSpPr>
        <p:spPr>
          <a:xfrm>
            <a:off x="8232500" y="5010975"/>
            <a:ext cx="2880000" cy="504000"/>
          </a:xfrm>
          <a:prstGeom prst="roundRect">
            <a:avLst>
              <a:gd name="adj" fmla="val 50000"/>
            </a:avLst>
          </a:prstGeom>
          <a:gradFill>
            <a:gsLst>
              <a:gs pos="100000">
                <a:schemeClr val="accent1">
                  <a:lumMod val="75000"/>
                </a:schemeClr>
              </a:gs>
              <a:gs pos="0">
                <a:schemeClr val="accent1"/>
              </a:gs>
            </a:gsLst>
            <a:lin ang="2700000" scaled="1"/>
          </a:gradFill>
        </p:spPr>
        <p:txBody>
          <a:bodyPr wrap="square" anchor="ctr" anchorCtr="1">
            <a:normAutofit/>
          </a:bodyPr>
          <a:lstStyle>
            <a:lvl1pPr marL="0" indent="0" algn="ctr">
              <a:lnSpc>
                <a:spcPct val="100000"/>
              </a:lnSpc>
              <a:buNone/>
              <a:defRPr sz="1600" b="0">
                <a:solidFill>
                  <a:srgbClr val="FFFFFF"/>
                </a:solidFill>
              </a:defRPr>
            </a:lvl1pPr>
          </a:lstStyle>
          <a:p>
            <a:pPr lvl="0"/>
            <a:r>
              <a:rPr lang="zh-CN" altLang="en-US" dirty="0"/>
              <a:t>署名</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hasCustomPrompt="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将图片拖动到占位符，或单击添加图标</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6" Type="http://schemas.openxmlformats.org/officeDocument/2006/relationships/theme" Target="../theme/theme2.xml"/><Relationship Id="rId25" Type="http://schemas.openxmlformats.org/officeDocument/2006/relationships/tags" Target="../tags/tag127.xml"/><Relationship Id="rId24" Type="http://schemas.openxmlformats.org/officeDocument/2006/relationships/tags" Target="../tags/tag126.xml"/><Relationship Id="rId23" Type="http://schemas.openxmlformats.org/officeDocument/2006/relationships/tags" Target="../tags/tag125.xml"/><Relationship Id="rId22" Type="http://schemas.openxmlformats.org/officeDocument/2006/relationships/tags" Target="../tags/tag124.xml"/><Relationship Id="rId21" Type="http://schemas.openxmlformats.org/officeDocument/2006/relationships/tags" Target="../tags/tag123.xml"/><Relationship Id="rId20" Type="http://schemas.openxmlformats.org/officeDocument/2006/relationships/tags" Target="../tags/tag122.xml"/><Relationship Id="rId2" Type="http://schemas.openxmlformats.org/officeDocument/2006/relationships/slideLayout" Target="../slideLayouts/slideLayout13.xml"/><Relationship Id="rId19" Type="http://schemas.openxmlformats.org/officeDocument/2006/relationships/tags" Target="../tags/tag121.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9" Type="http://schemas.openxmlformats.org/officeDocument/2006/relationships/theme" Target="../theme/theme3.xml"/><Relationship Id="rId18" Type="http://schemas.openxmlformats.org/officeDocument/2006/relationships/tags" Target="../tags/tag488.xml"/><Relationship Id="rId17" Type="http://schemas.openxmlformats.org/officeDocument/2006/relationships/tags" Target="../tags/tag487.xml"/><Relationship Id="rId16" Type="http://schemas.openxmlformats.org/officeDocument/2006/relationships/tags" Target="../tags/tag486.xml"/><Relationship Id="rId15" Type="http://schemas.openxmlformats.org/officeDocument/2006/relationships/tags" Target="../tags/tag485.xml"/><Relationship Id="rId14" Type="http://schemas.openxmlformats.org/officeDocument/2006/relationships/tags" Target="../tags/tag484.xml"/><Relationship Id="rId13" Type="http://schemas.openxmlformats.org/officeDocument/2006/relationships/tags" Target="../tags/tag483.xml"/><Relationship Id="rId12" Type="http://schemas.openxmlformats.org/officeDocument/2006/relationships/tags" Target="../tags/tag482.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2" Type="http://schemas.openxmlformats.org/officeDocument/2006/relationships/theme" Target="../theme/theme4.xml"/><Relationship Id="rId21" Type="http://schemas.openxmlformats.org/officeDocument/2006/relationships/tags" Target="../tags/tag583.xml"/><Relationship Id="rId20" Type="http://schemas.openxmlformats.org/officeDocument/2006/relationships/tags" Target="../tags/tag582.xml"/><Relationship Id="rId2" Type="http://schemas.openxmlformats.org/officeDocument/2006/relationships/slideLayout" Target="../slideLayouts/slideLayout42.xml"/><Relationship Id="rId19" Type="http://schemas.openxmlformats.org/officeDocument/2006/relationships/tags" Target="../tags/tag581.xml"/><Relationship Id="rId18" Type="http://schemas.openxmlformats.org/officeDocument/2006/relationships/tags" Target="../tags/tag580.xml"/><Relationship Id="rId17" Type="http://schemas.openxmlformats.org/officeDocument/2006/relationships/tags" Target="../tags/tag579.xml"/><Relationship Id="rId16" Type="http://schemas.openxmlformats.org/officeDocument/2006/relationships/tags" Target="../tags/tag578.xml"/><Relationship Id="rId15" Type="http://schemas.openxmlformats.org/officeDocument/2006/relationships/tags" Target="../tags/tag577.xml"/><Relationship Id="rId14" Type="http://schemas.openxmlformats.org/officeDocument/2006/relationships/tags" Target="../tags/tag576.xml"/><Relationship Id="rId13" Type="http://schemas.openxmlformats.org/officeDocument/2006/relationships/tags" Target="../tags/tag575.xml"/><Relationship Id="rId12" Type="http://schemas.openxmlformats.org/officeDocument/2006/relationships/tags" Target="../tags/tag574.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838200" y="365125"/>
            <a:ext cx="10515600" cy="850489"/>
          </a:xfrm>
          <a:prstGeom prst="rect">
            <a:avLst/>
          </a:prstGeom>
        </p:spPr>
        <p:txBody>
          <a:bodyPr vert="horz" lIns="90000" tIns="46800" rIns="90000" bIns="4680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838200" y="1308100"/>
            <a:ext cx="10515600" cy="4868863"/>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38200" y="6356350"/>
            <a:ext cx="2743200" cy="365125"/>
          </a:xfrm>
          <a:prstGeom prst="rect">
            <a:avLst/>
          </a:prstGeom>
        </p:spPr>
        <p:txBody>
          <a:bodyPr vert="horz" lIns="90000" tIns="46800" rIns="90000" bIns="46800" rtlCol="0" anchor="ctr">
            <a:normAutofit/>
          </a:bodyPr>
          <a:lstStyle>
            <a:lvl1pPr algn="l">
              <a:defRPr sz="1200">
                <a:solidFill>
                  <a:schemeClr val="tx2"/>
                </a:solidFill>
              </a:defRPr>
            </a:lvl1pPr>
          </a:lstStyle>
          <a:p>
            <a:fld id="{4AC93152-F2CC-4405-8AED-373AF10C4C36}" type="datetimeFigureOut">
              <a:rPr lang="zh-CN" altLang="en-US" smtClean="0"/>
            </a:fld>
            <a:endParaRPr lang="zh-CN" altLang="en-US" dirty="0"/>
          </a:p>
        </p:txBody>
      </p:sp>
      <p:sp>
        <p:nvSpPr>
          <p:cNvPr id="5" name="页脚占位符 4"/>
          <p:cNvSpPr>
            <a:spLocks noGrp="1"/>
          </p:cNvSpPr>
          <p:nvPr>
            <p:ph type="ftr" sz="quarter" idx="3"/>
            <p:custDataLst>
              <p:tags r:id="rId22"/>
            </p:custDataLst>
          </p:nvPr>
        </p:nvSpPr>
        <p:spPr>
          <a:xfrm>
            <a:off x="4038600" y="6356350"/>
            <a:ext cx="4114800" cy="365125"/>
          </a:xfrm>
          <a:prstGeom prst="rect">
            <a:avLst/>
          </a:prstGeom>
        </p:spPr>
        <p:txBody>
          <a:bodyPr vert="horz" lIns="90000" tIns="46800" rIns="90000" bIns="46800" rtlCol="0" anchor="ctr">
            <a:normAutofit/>
          </a:bodyPr>
          <a:lstStyle>
            <a:lvl1pPr algn="ctr">
              <a:defRPr sz="1200">
                <a:solidFill>
                  <a:schemeClr val="tx2"/>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8610600" y="6356350"/>
            <a:ext cx="2743200" cy="365125"/>
          </a:xfrm>
          <a:prstGeom prst="rect">
            <a:avLst/>
          </a:prstGeom>
        </p:spPr>
        <p:txBody>
          <a:bodyPr vert="horz" lIns="90000" tIns="46800" rIns="90000" bIns="46800" rtlCol="0" anchor="ctr">
            <a:normAutofit/>
          </a:bodyPr>
          <a:lstStyle>
            <a:lvl1pPr algn="r">
              <a:defRPr sz="1200">
                <a:solidFill>
                  <a:schemeClr val="tx2"/>
                </a:solidFill>
              </a:defRPr>
            </a:lvl1pPr>
          </a:lstStyle>
          <a:p>
            <a:fld id="{0D225193-3EA5-4D22-8989-DC5DF650EEC2}" type="slidenum">
              <a:rPr lang="zh-CN" altLang="en-US" smtClean="0"/>
            </a:fld>
            <a:endParaRPr lang="zh-CN" altLang="en-US"/>
          </a:p>
        </p:txBody>
      </p:sp>
      <p:sp>
        <p:nvSpPr>
          <p:cNvPr id="7" name="流程图: 手动输入 6"/>
          <p:cNvSpPr/>
          <p:nvPr>
            <p:custDataLst>
              <p:tags r:id="rId24"/>
            </p:custDataLst>
          </p:nvPr>
        </p:nvSpPr>
        <p:spPr>
          <a:xfrm rot="16200000" flipV="1">
            <a:off x="-12681" y="-8453"/>
            <a:ext cx="444500" cy="457200"/>
          </a:xfrm>
          <a:prstGeom prst="flowChartManualInp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25"/>
            </p:custDataLst>
          </p:nvPr>
        </p:nvSpPr>
        <p:spPr>
          <a:xfrm>
            <a:off x="-44789" y="35480"/>
            <a:ext cx="453970" cy="369332"/>
          </a:xfrm>
          <a:prstGeom prst="rect">
            <a:avLst/>
          </a:prstGeom>
        </p:spPr>
        <p:txBody>
          <a:bodyPr wrap="none">
            <a:spAutoFit/>
          </a:bodyPr>
          <a:lstStyle/>
          <a:p>
            <a:fld id="{60D4C947-7C49-4D5F-B96C-B396F3737F2A}" type="slidenum">
              <a:rPr lang="zh-CN" altLang="en-US" smtClean="0">
                <a:solidFill>
                  <a:schemeClr val="bg1"/>
                </a:solidFill>
              </a:rPr>
            </a:fld>
            <a:endParaRPr lang="zh-CN" altLang="en-US" dirty="0" smtClean="0">
              <a:solidFill>
                <a:schemeClr val="bg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000" b="0" kern="1200">
          <a:solidFill>
            <a:schemeClr val="accent1">
              <a:lumMod val="75000"/>
            </a:schemeClr>
          </a:solidFill>
          <a:latin typeface="+mj-lt"/>
          <a:ea typeface="+mj-ea"/>
          <a:cs typeface="+mj-cs"/>
        </a:defRPr>
      </a:lvl1pPr>
    </p:titleStyle>
    <p:bodyStyle>
      <a:lvl1pPr marL="228600" indent="-172720" algn="l" defTabSz="914400" rtl="0" eaLnBrk="1" latinLnBrk="0" hangingPunct="1">
        <a:lnSpc>
          <a:spcPct val="90000"/>
        </a:lnSpc>
        <a:spcBef>
          <a:spcPts val="450"/>
        </a:spcBef>
        <a:buFont typeface="Arial" panose="020B0604020202020204" pitchFamily="34" charset="0"/>
        <a:buChar char="•"/>
        <a:defRPr sz="2400" kern="1200">
          <a:solidFill>
            <a:schemeClr val="tx1"/>
          </a:solidFill>
          <a:latin typeface="+mn-lt"/>
          <a:ea typeface="+mn-ea"/>
          <a:cs typeface="+mn-cs"/>
        </a:defRPr>
      </a:lvl1pPr>
      <a:lvl2pPr marL="685800" indent="-172720" algn="l" defTabSz="914400" rtl="0" eaLnBrk="1" latinLnBrk="0" hangingPunct="1">
        <a:lnSpc>
          <a:spcPct val="90000"/>
        </a:lnSpc>
        <a:spcBef>
          <a:spcPts val="450"/>
        </a:spcBef>
        <a:buFont typeface="Arial" panose="020B0604020202020204" pitchFamily="34" charset="0"/>
        <a:buChar char="•"/>
        <a:defRPr sz="2000" kern="1200">
          <a:solidFill>
            <a:schemeClr val="tx1"/>
          </a:solidFill>
          <a:latin typeface="+mn-lt"/>
          <a:ea typeface="+mn-ea"/>
          <a:cs typeface="+mn-cs"/>
        </a:defRPr>
      </a:lvl2pPr>
      <a:lvl3pPr marL="11430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6002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4pPr>
      <a:lvl5pPr marL="20574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任意多边形: 形状 3"/>
          <p:cNvSpPr/>
          <p:nvPr userDrawn="1">
            <p:custDataLst>
              <p:tags r:id="rId12"/>
            </p:custDataLst>
          </p:nvPr>
        </p:nvSpPr>
        <p:spPr>
          <a:xfrm>
            <a:off x="11068050" y="6055995"/>
            <a:ext cx="1123950" cy="802005"/>
          </a:xfrm>
          <a:custGeom>
            <a:avLst/>
            <a:gdLst>
              <a:gd name="connsiteX0" fmla="*/ 1626019 w 2131435"/>
              <a:gd name="connsiteY0" fmla="*/ 101 h 1521500"/>
              <a:gd name="connsiteX1" fmla="*/ 2089085 w 2131435"/>
              <a:gd name="connsiteY1" fmla="*/ 91213 h 1521500"/>
              <a:gd name="connsiteX2" fmla="*/ 2131435 w 2131435"/>
              <a:gd name="connsiteY2" fmla="*/ 113428 h 1521500"/>
              <a:gd name="connsiteX3" fmla="*/ 2131435 w 2131435"/>
              <a:gd name="connsiteY3" fmla="*/ 1521500 h 1521500"/>
              <a:gd name="connsiteX4" fmla="*/ 0 w 2131435"/>
              <a:gd name="connsiteY4" fmla="*/ 1521500 h 1521500"/>
              <a:gd name="connsiteX5" fmla="*/ 6520 w 2131435"/>
              <a:gd name="connsiteY5" fmla="*/ 1452674 h 1521500"/>
              <a:gd name="connsiteX6" fmla="*/ 521147 w 2131435"/>
              <a:gd name="connsiteY6" fmla="*/ 489350 h 1521500"/>
              <a:gd name="connsiteX7" fmla="*/ 1626019 w 2131435"/>
              <a:gd name="connsiteY7" fmla="*/ 101 h 152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1435" h="1521500">
                <a:moveTo>
                  <a:pt x="1626019" y="101"/>
                </a:moveTo>
                <a:cubicBezTo>
                  <a:pt x="1790692" y="-1978"/>
                  <a:pt x="1948356" y="28036"/>
                  <a:pt x="2089085" y="91213"/>
                </a:cubicBezTo>
                <a:lnTo>
                  <a:pt x="2131435" y="113428"/>
                </a:lnTo>
                <a:lnTo>
                  <a:pt x="2131435" y="1521500"/>
                </a:lnTo>
                <a:lnTo>
                  <a:pt x="0" y="1521500"/>
                </a:lnTo>
                <a:lnTo>
                  <a:pt x="6520" y="1452674"/>
                </a:lnTo>
                <a:cubicBezTo>
                  <a:pt x="53971" y="1118979"/>
                  <a:pt x="229262" y="771506"/>
                  <a:pt x="521147" y="489350"/>
                </a:cubicBezTo>
                <a:cubicBezTo>
                  <a:pt x="849518" y="171924"/>
                  <a:pt x="1255507" y="4778"/>
                  <a:pt x="1626019" y="101"/>
                </a:cubicBezTo>
                <a:close/>
              </a:path>
            </a:pathLst>
          </a:custGeom>
          <a:gradFill flip="none" rotWithShape="1">
            <a:gsLst>
              <a:gs pos="0">
                <a:schemeClr val="accent1">
                  <a:alpha val="14000"/>
                </a:schemeClr>
              </a:gs>
              <a:gs pos="100000">
                <a:schemeClr val="accent1">
                  <a:alpha val="40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cs typeface="微软雅黑" panose="020B0503020204020204" charset="-122"/>
              <a:sym typeface="+mn-ea"/>
            </a:endParaRPr>
          </a:p>
        </p:txBody>
      </p:sp>
      <p:sp>
        <p:nvSpPr>
          <p:cNvPr id="13" name="任意多边形: 形状 12"/>
          <p:cNvSpPr/>
          <p:nvPr userDrawn="1">
            <p:custDataLst>
              <p:tags r:id="rId13"/>
            </p:custDataLst>
          </p:nvPr>
        </p:nvSpPr>
        <p:spPr>
          <a:xfrm>
            <a:off x="0" y="0"/>
            <a:ext cx="964565" cy="781685"/>
          </a:xfrm>
          <a:custGeom>
            <a:avLst/>
            <a:gdLst>
              <a:gd name="connsiteX0" fmla="*/ 0 w 1774368"/>
              <a:gd name="connsiteY0" fmla="*/ 0 h 1437373"/>
              <a:gd name="connsiteX1" fmla="*/ 1774368 w 1774368"/>
              <a:gd name="connsiteY1" fmla="*/ 0 h 1437373"/>
              <a:gd name="connsiteX2" fmla="*/ 1753498 w 1774368"/>
              <a:gd name="connsiteY2" fmla="*/ 110326 h 1437373"/>
              <a:gd name="connsiteX3" fmla="*/ 1262636 w 1774368"/>
              <a:gd name="connsiteY3" fmla="*/ 948023 h 1437373"/>
              <a:gd name="connsiteX4" fmla="*/ 35728 w 1774368"/>
              <a:gd name="connsiteY4" fmla="*/ 1432797 h 1437373"/>
              <a:gd name="connsiteX5" fmla="*/ 0 w 1774368"/>
              <a:gd name="connsiteY5" fmla="*/ 1427788 h 143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4368" h="1437373">
                <a:moveTo>
                  <a:pt x="0" y="0"/>
                </a:moveTo>
                <a:lnTo>
                  <a:pt x="1774368" y="0"/>
                </a:lnTo>
                <a:lnTo>
                  <a:pt x="1753498" y="110326"/>
                </a:lnTo>
                <a:cubicBezTo>
                  <a:pt x="1684168" y="404241"/>
                  <a:pt x="1518035" y="701136"/>
                  <a:pt x="1262636" y="948023"/>
                </a:cubicBezTo>
                <a:cubicBezTo>
                  <a:pt x="897780" y="1300719"/>
                  <a:pt x="437098" y="1467884"/>
                  <a:pt x="35728" y="1432797"/>
                </a:cubicBezTo>
                <a:lnTo>
                  <a:pt x="0" y="1427788"/>
                </a:lnTo>
                <a:close/>
              </a:path>
            </a:pathLst>
          </a:custGeom>
          <a:gradFill flip="none" rotWithShape="1">
            <a:gsLst>
              <a:gs pos="0">
                <a:schemeClr val="accent1">
                  <a:alpha val="14000"/>
                </a:schemeClr>
              </a:gs>
              <a:gs pos="100000">
                <a:schemeClr val="accent1">
                  <a:alpha val="40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cs typeface="微软雅黑" panose="020B0503020204020204" charset="-122"/>
              <a:sym typeface="+mn-ea"/>
            </a:endParaRPr>
          </a:p>
        </p:txBody>
      </p:sp>
      <p:sp>
        <p:nvSpPr>
          <p:cNvPr id="10" name="日期占位符 9"/>
          <p:cNvSpPr>
            <a:spLocks noGrp="1"/>
          </p:cNvSpPr>
          <p:nvPr>
            <p:ph type="dt" sz="half" idx="10"/>
            <p:custDataLst>
              <p:tags r:id="rId14"/>
            </p:custDataLst>
          </p:nvPr>
        </p:nvSpPr>
        <p:spPr>
          <a:xfrm>
            <a:off x="695960" y="6356350"/>
            <a:ext cx="2743200" cy="365125"/>
          </a:xfrm>
        </p:spPr>
        <p:txBody>
          <a:bodyPr>
            <a:normAutofit/>
          </a:bodyPr>
          <a:lstStyle>
            <a:lvl1pPr>
              <a:defRPr>
                <a:latin typeface="+mn-lt"/>
                <a:cs typeface="微软雅黑" panose="020B0503020204020204" charset="-122"/>
              </a:defRPr>
            </a:lvl1pPr>
          </a:lstStyle>
          <a:p>
            <a:fld id="{760FBDFE-C587-4B4C-A407-44438C67B59E}" type="datetimeFigureOut">
              <a:rPr lang="zh-CN" altLang="en-US" smtClean="0"/>
            </a:fld>
            <a:endParaRPr lang="zh-CN" altLang="en-US"/>
          </a:p>
        </p:txBody>
      </p:sp>
      <p:sp>
        <p:nvSpPr>
          <p:cNvPr id="11" name="页脚占位符 10"/>
          <p:cNvSpPr>
            <a:spLocks noGrp="1"/>
          </p:cNvSpPr>
          <p:nvPr>
            <p:ph type="ftr" sz="quarter" idx="11"/>
            <p:custDataLst>
              <p:tags r:id="rId15"/>
            </p:custDataLst>
          </p:nvPr>
        </p:nvSpPr>
        <p:spPr>
          <a:xfrm>
            <a:off x="4038600" y="6356350"/>
            <a:ext cx="4114800" cy="365125"/>
          </a:xfrm>
        </p:spPr>
        <p:txBody>
          <a:bodyPr>
            <a:normAutofit/>
          </a:bodyPr>
          <a:lstStyle>
            <a:lvl1pPr>
              <a:defRPr>
                <a:latin typeface="+mn-lt"/>
                <a:cs typeface="微软雅黑" panose="020B0503020204020204" charset="-122"/>
              </a:defRPr>
            </a:lvl1pPr>
          </a:lstStyle>
          <a:p>
            <a:endParaRPr lang="zh-CN" altLang="en-US" dirty="0"/>
          </a:p>
        </p:txBody>
      </p:sp>
      <p:sp>
        <p:nvSpPr>
          <p:cNvPr id="12" name="灯片编号占位符 11"/>
          <p:cNvSpPr>
            <a:spLocks noGrp="1"/>
          </p:cNvSpPr>
          <p:nvPr>
            <p:ph type="sldNum" sz="quarter" idx="12"/>
            <p:custDataLst>
              <p:tags r:id="rId16"/>
            </p:custDataLst>
          </p:nvPr>
        </p:nvSpPr>
        <p:spPr>
          <a:xfrm>
            <a:off x="8753983" y="6356350"/>
            <a:ext cx="2743200" cy="365125"/>
          </a:xfrm>
        </p:spPr>
        <p:txBody>
          <a:bodyPr>
            <a:normAutofit/>
          </a:bodyPr>
          <a:lstStyle>
            <a:lvl1pPr>
              <a:defRPr>
                <a:latin typeface="+mn-lt"/>
                <a:cs typeface="微软雅黑" panose="020B0503020204020204" charset="-122"/>
              </a:defRPr>
            </a:lvl1pPr>
          </a:lstStyle>
          <a:p>
            <a:fld id="{49AE70B2-8BF9-45C0-BB95-33D1B9D3A854}" type="slidenum">
              <a:rPr lang="zh-CN" altLang="en-US" smtClean="0"/>
            </a:fld>
            <a:endParaRPr lang="zh-CN" altLang="en-US" dirty="0"/>
          </a:p>
        </p:txBody>
      </p:sp>
      <p:sp>
        <p:nvSpPr>
          <p:cNvPr id="2" name="标题占位符 1"/>
          <p:cNvSpPr>
            <a:spLocks noGrp="1"/>
          </p:cNvSpPr>
          <p:nvPr>
            <p:ph type="title"/>
            <p:custDataLst>
              <p:tags r:id="rId17"/>
            </p:custDataLst>
          </p:nvPr>
        </p:nvSpPr>
        <p:spPr>
          <a:xfrm>
            <a:off x="695960" y="360000"/>
            <a:ext cx="10800000" cy="720000"/>
          </a:xfrm>
          <a:prstGeom prst="rect">
            <a:avLst/>
          </a:prstGeom>
          <a:noFill/>
        </p:spPr>
        <p:txBody>
          <a:bodyPr vert="horz" wrap="square" lIns="91440" tIns="45720" rIns="91440" bIns="45720" rtlCol="0" anchor="ctr">
            <a:normAutofit/>
          </a:bodyPr>
          <a:lstStyle/>
          <a:p>
            <a:pPr marL="0" marR="0" lvl="0" algn="ctr">
              <a:buClrTx/>
              <a:buSzTx/>
              <a:buFontTx/>
            </a:pPr>
            <a:r>
              <a:rPr lang="zh-CN" altLang="en-US" dirty="0"/>
              <a:t>单击此处编辑母版标题样式</a:t>
            </a:r>
            <a:endParaRPr lang="zh-CN" altLang="en-US" dirty="0"/>
          </a:p>
        </p:txBody>
      </p:sp>
      <p:sp>
        <p:nvSpPr>
          <p:cNvPr id="3" name="文本占位符 2"/>
          <p:cNvSpPr>
            <a:spLocks noGrp="1"/>
          </p:cNvSpPr>
          <p:nvPr>
            <p:ph type="body" idx="1"/>
            <p:custDataLst>
              <p:tags r:id="rId18"/>
            </p:custDataLst>
          </p:nvPr>
        </p:nvSpPr>
        <p:spPr>
          <a:xfrm>
            <a:off x="695960" y="1301749"/>
            <a:ext cx="10800000" cy="4873625"/>
          </a:xfrm>
          <a:prstGeom prst="rect">
            <a:avLst/>
          </a:prstGeom>
          <a:ln>
            <a:noFill/>
            <a:prstDash val="sysDash"/>
          </a:ln>
        </p:spPr>
        <p:txBody>
          <a:bodyPr vert="horz" lIns="90000" tIns="46800" rIns="90000" bIns="46800" rtlCol="0">
            <a:normAutofit/>
          </a:bodyPr>
          <a:lstStyle/>
          <a:p>
            <a:pPr marR="0" lvl="0">
              <a:buClrTx/>
              <a:buSzTx/>
            </a:pPr>
            <a:r>
              <a:rPr lang="zh-CN" altLang="en-US" dirty="0"/>
              <a:t>单击此处编辑母版文本样式</a:t>
            </a:r>
            <a:endParaRPr lang="zh-CN" altLang="en-US" dirty="0"/>
          </a:p>
          <a:p>
            <a:pPr marR="0" lvl="1">
              <a:buClrTx/>
              <a:buSzTx/>
              <a:tabLst>
                <a:tab pos="1609725" algn="l"/>
              </a:tabLst>
            </a:pPr>
            <a:r>
              <a:rPr lang="zh-CN" altLang="en-US" dirty="0"/>
              <a:t>二级</a:t>
            </a:r>
            <a:endParaRPr lang="zh-CN" altLang="en-US" dirty="0"/>
          </a:p>
          <a:p>
            <a:pPr marR="0" lvl="2">
              <a:buClrTx/>
              <a:buSzTx/>
            </a:pPr>
            <a:r>
              <a:rPr lang="zh-CN" altLang="en-US" dirty="0"/>
              <a:t>三级</a:t>
            </a:r>
            <a:endParaRPr lang="zh-CN" altLang="en-US" dirty="0"/>
          </a:p>
          <a:p>
            <a:pPr marR="0" lvl="3">
              <a:buClrTx/>
              <a:buSzTx/>
            </a:pPr>
            <a:r>
              <a:rPr lang="zh-CN" altLang="en-US" dirty="0"/>
              <a:t>四级</a:t>
            </a:r>
            <a:endParaRPr lang="zh-CN" altLang="en-US" dirty="0"/>
          </a:p>
          <a:p>
            <a:pPr marR="0" lvl="4">
              <a:buClrTx/>
              <a:buSzTx/>
            </a:pPr>
            <a:r>
              <a:rPr lang="zh-CN" altLang="en-US" dirty="0"/>
              <a:t>五级</a:t>
            </a:r>
            <a:endParaRPr lang="zh-CN" altLang="en-US" dirty="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fontAlgn="auto" latinLnBrk="0" hangingPunct="1">
        <a:lnSpc>
          <a:spcPct val="100000"/>
        </a:lnSpc>
        <a:spcBef>
          <a:spcPct val="0"/>
        </a:spcBef>
        <a:buNone/>
        <a:defRPr kumimoji="0" lang="zh-CN" altLang="en-US" sz="3200" b="1" i="0" u="none" strike="noStrike" kern="1200" cap="none" spc="0" normalizeH="0" baseline="0" smtClean="0">
          <a:gradFill flip="none" rotWithShape="1">
            <a:gsLst>
              <a:gs pos="100000">
                <a:schemeClr val="accent2"/>
              </a:gs>
              <a:gs pos="0">
                <a:schemeClr val="accent1"/>
              </a:gs>
            </a:gsLst>
            <a:lin ang="10800000" scaled="1"/>
            <a:tileRect/>
          </a:gradFill>
          <a:uFillTx/>
          <a:latin typeface="+mj-ea"/>
          <a:ea typeface="+mj-ea"/>
          <a:cs typeface="微软雅黑" panose="020B0503020204020204"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smtClean="0">
          <a:ln>
            <a:noFill/>
            <a:prstDash val="sysDot"/>
          </a:ln>
          <a:solidFill>
            <a:schemeClr val="tx1">
              <a:lumMod val="75000"/>
              <a:lumOff val="25000"/>
            </a:schemeClr>
          </a:solidFill>
          <a:uFillTx/>
          <a:latin typeface="+mn-ea"/>
          <a:ea typeface="+mn-ea"/>
          <a:cs typeface="微软雅黑" panose="020B050302020402020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kumimoji="0" lang="zh-CN" altLang="en-US" sz="1600" b="0" i="0" u="none" strike="noStrike" kern="1200" cap="none" spc="150" normalizeH="0" baseline="0" smtClean="0">
          <a:solidFill>
            <a:schemeClr val="tx1">
              <a:lumMod val="65000"/>
              <a:lumOff val="35000"/>
            </a:schemeClr>
          </a:solidFill>
          <a:uFillTx/>
          <a:latin typeface="+mn-ea"/>
          <a:ea typeface="+mn-ea"/>
          <a:cs typeface="微软雅黑" panose="020B050302020402020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smtClean="0">
          <a:solidFill>
            <a:schemeClr val="tx1">
              <a:lumMod val="65000"/>
              <a:lumOff val="35000"/>
            </a:schemeClr>
          </a:solidFill>
          <a:uFillTx/>
          <a:latin typeface="+mn-ea"/>
          <a:ea typeface="+mn-ea"/>
          <a:cs typeface="微软雅黑" panose="020B050302020402020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smtClean="0">
          <a:solidFill>
            <a:schemeClr val="tx1">
              <a:lumMod val="65000"/>
              <a:lumOff val="35000"/>
            </a:schemeClr>
          </a:solidFill>
          <a:uFillTx/>
          <a:latin typeface="+mn-ea"/>
          <a:ea typeface="+mn-ea"/>
          <a:cs typeface="微软雅黑" panose="020B050302020402020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smtClean="0">
          <a:solidFill>
            <a:schemeClr val="tx1">
              <a:lumMod val="65000"/>
              <a:lumOff val="35000"/>
            </a:schemeClr>
          </a:solidFill>
          <a:uFillTx/>
          <a:latin typeface="+mn-ea"/>
          <a:ea typeface="+mn-ea"/>
          <a:cs typeface="微软雅黑" panose="020B050302020402020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custDataLst>
              <p:tags r:id="rId12"/>
            </p:custDataLst>
          </p:nvPr>
        </p:nvSpPr>
        <p:spPr>
          <a:xfrm>
            <a:off x="0" y="0"/>
            <a:ext cx="12192000" cy="6858000"/>
          </a:xfrm>
          <a:prstGeom prst="rect">
            <a:avLst/>
          </a:prstGeom>
          <a:gradFill flip="none" rotWithShape="1">
            <a:gsLst>
              <a:gs pos="79000">
                <a:schemeClr val="accent1">
                  <a:alpha val="7000"/>
                </a:schemeClr>
              </a:gs>
              <a:gs pos="20000">
                <a:schemeClr val="bg2">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1" name="任意多边形: 形状 10"/>
          <p:cNvSpPr/>
          <p:nvPr userDrawn="1">
            <p:custDataLst>
              <p:tags r:id="rId13"/>
            </p:custDataLst>
          </p:nvPr>
        </p:nvSpPr>
        <p:spPr>
          <a:xfrm flipH="1" flipV="1">
            <a:off x="0" y="0"/>
            <a:ext cx="864895" cy="1371600"/>
          </a:xfrm>
          <a:custGeom>
            <a:avLst/>
            <a:gdLst>
              <a:gd name="connsiteX0" fmla="*/ 1219964 w 1219964"/>
              <a:gd name="connsiteY0" fmla="*/ 1934689 h 1934689"/>
              <a:gd name="connsiteX1" fmla="*/ 366695 w 1219964"/>
              <a:gd name="connsiteY1" fmla="*/ 1934689 h 1934689"/>
              <a:gd name="connsiteX2" fmla="*/ 123048 w 1219964"/>
              <a:gd name="connsiteY2" fmla="*/ 1691041 h 1934689"/>
              <a:gd name="connsiteX3" fmla="*/ 123048 w 1219964"/>
              <a:gd name="connsiteY3" fmla="*/ 1096916 h 1934689"/>
              <a:gd name="connsiteX4" fmla="*/ 1219964 w 1219964"/>
              <a:gd name="connsiteY4" fmla="*/ 0 h 1934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64" h="1934689">
                <a:moveTo>
                  <a:pt x="1219964" y="1934689"/>
                </a:moveTo>
                <a:lnTo>
                  <a:pt x="366695" y="1934689"/>
                </a:lnTo>
                <a:lnTo>
                  <a:pt x="123048" y="1691041"/>
                </a:lnTo>
                <a:cubicBezTo>
                  <a:pt x="-41016" y="1526978"/>
                  <a:pt x="-41016" y="1260980"/>
                  <a:pt x="123048" y="1096916"/>
                </a:cubicBezTo>
                <a:lnTo>
                  <a:pt x="1219964" y="0"/>
                </a:ln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 name="标题占位符 1"/>
          <p:cNvSpPr>
            <a:spLocks noGrp="1"/>
          </p:cNvSpPr>
          <p:nvPr>
            <p:ph type="title"/>
            <p:custDataLst>
              <p:tags r:id="rId14"/>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6"/>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15" name="任意多边形: 形状 14"/>
          <p:cNvSpPr/>
          <p:nvPr userDrawn="1">
            <p:custDataLst>
              <p:tags r:id="rId19"/>
            </p:custDataLst>
          </p:nvPr>
        </p:nvSpPr>
        <p:spPr>
          <a:xfrm flipH="1" flipV="1">
            <a:off x="11293929" y="5166865"/>
            <a:ext cx="898071" cy="1164465"/>
          </a:xfrm>
          <a:custGeom>
            <a:avLst/>
            <a:gdLst>
              <a:gd name="connsiteX0" fmla="*/ 0 w 898071"/>
              <a:gd name="connsiteY0" fmla="*/ 1164465 h 1164465"/>
              <a:gd name="connsiteX1" fmla="*/ 0 w 898071"/>
              <a:gd name="connsiteY1" fmla="*/ 814566 h 1164465"/>
              <a:gd name="connsiteX2" fmla="*/ 814567 w 898071"/>
              <a:gd name="connsiteY2" fmla="*/ 0 h 1164465"/>
              <a:gd name="connsiteX3" fmla="*/ 833409 w 898071"/>
              <a:gd name="connsiteY3" fmla="*/ 18842 h 1164465"/>
              <a:gd name="connsiteX4" fmla="*/ 833409 w 898071"/>
              <a:gd name="connsiteY4" fmla="*/ 331056 h 1164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071" h="1164465">
                <a:moveTo>
                  <a:pt x="0" y="1164465"/>
                </a:moveTo>
                <a:lnTo>
                  <a:pt x="0" y="814566"/>
                </a:lnTo>
                <a:lnTo>
                  <a:pt x="814567" y="0"/>
                </a:lnTo>
                <a:lnTo>
                  <a:pt x="833409" y="18842"/>
                </a:lnTo>
                <a:cubicBezTo>
                  <a:pt x="919625" y="105058"/>
                  <a:pt x="919625" y="244840"/>
                  <a:pt x="833409" y="331056"/>
                </a:cubicBezTo>
                <a:close/>
              </a:path>
            </a:pathLst>
          </a:cu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p:cNvSpPr/>
          <p:nvPr userDrawn="1">
            <p:custDataLst>
              <p:tags r:id="rId20"/>
            </p:custDataLst>
          </p:nvPr>
        </p:nvSpPr>
        <p:spPr>
          <a:xfrm flipH="1" flipV="1">
            <a:off x="10859890" y="5518799"/>
            <a:ext cx="1332110" cy="1339201"/>
          </a:xfrm>
          <a:custGeom>
            <a:avLst/>
            <a:gdLst>
              <a:gd name="connsiteX0" fmla="*/ 0 w 1998165"/>
              <a:gd name="connsiteY0" fmla="*/ 2008803 h 2008803"/>
              <a:gd name="connsiteX1" fmla="*/ 0 w 1998165"/>
              <a:gd name="connsiteY1" fmla="*/ 0 h 2008803"/>
              <a:gd name="connsiteX2" fmla="*/ 1998165 w 1998165"/>
              <a:gd name="connsiteY2" fmla="*/ 0 h 2008803"/>
              <a:gd name="connsiteX3" fmla="*/ 1950724 w 1998165"/>
              <a:gd name="connsiteY3" fmla="*/ 58079 h 2008803"/>
            </a:gdLst>
            <a:ahLst/>
            <a:cxnLst>
              <a:cxn ang="0">
                <a:pos x="connsiteX0" y="connsiteY0"/>
              </a:cxn>
              <a:cxn ang="0">
                <a:pos x="connsiteX1" y="connsiteY1"/>
              </a:cxn>
              <a:cxn ang="0">
                <a:pos x="connsiteX2" y="connsiteY2"/>
              </a:cxn>
              <a:cxn ang="0">
                <a:pos x="connsiteX3" y="connsiteY3"/>
              </a:cxn>
            </a:cxnLst>
            <a:rect l="l" t="t" r="r" b="b"/>
            <a:pathLst>
              <a:path w="1998165" h="2008803">
                <a:moveTo>
                  <a:pt x="0" y="2008803"/>
                </a:moveTo>
                <a:lnTo>
                  <a:pt x="0" y="0"/>
                </a:lnTo>
                <a:lnTo>
                  <a:pt x="1998165" y="0"/>
                </a:lnTo>
                <a:lnTo>
                  <a:pt x="1950724" y="58079"/>
                </a:ln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10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41.xml"/><Relationship Id="rId6" Type="http://schemas.openxmlformats.org/officeDocument/2006/relationships/tags" Target="../tags/tag587.xml"/><Relationship Id="rId5" Type="http://schemas.microsoft.com/office/2007/relationships/hdphoto" Target="../media/image3.wdp"/><Relationship Id="rId4" Type="http://schemas.openxmlformats.org/officeDocument/2006/relationships/image" Target="../media/image2.png"/><Relationship Id="rId3" Type="http://schemas.openxmlformats.org/officeDocument/2006/relationships/tags" Target="../tags/tag586.xml"/><Relationship Id="rId2" Type="http://schemas.openxmlformats.org/officeDocument/2006/relationships/tags" Target="../tags/tag585.xml"/><Relationship Id="rId1" Type="http://schemas.openxmlformats.org/officeDocument/2006/relationships/tags" Target="../tags/tag584.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624.xml"/><Relationship Id="rId3" Type="http://schemas.openxmlformats.org/officeDocument/2006/relationships/tags" Target="../tags/tag623.xml"/><Relationship Id="rId2" Type="http://schemas.openxmlformats.org/officeDocument/2006/relationships/tags" Target="../tags/tag622.xml"/><Relationship Id="rId1" Type="http://schemas.openxmlformats.org/officeDocument/2006/relationships/tags" Target="../tags/tag621.xml"/></Relationships>
</file>

<file path=ppt/slides/_rels/slide100.xml.rels><?xml version="1.0" encoding="UTF-8" standalone="yes"?>
<Relationships xmlns="http://schemas.openxmlformats.org/package/2006/relationships"><Relationship Id="rId8" Type="http://schemas.openxmlformats.org/officeDocument/2006/relationships/slideLayout" Target="../slideLayouts/slideLayout47.xml"/><Relationship Id="rId7" Type="http://schemas.openxmlformats.org/officeDocument/2006/relationships/tags" Target="../tags/tag1072.xml"/><Relationship Id="rId6" Type="http://schemas.openxmlformats.org/officeDocument/2006/relationships/image" Target="../media/image98.png"/><Relationship Id="rId5" Type="http://schemas.openxmlformats.org/officeDocument/2006/relationships/tags" Target="../tags/tag1071.xml"/><Relationship Id="rId4" Type="http://schemas.openxmlformats.org/officeDocument/2006/relationships/image" Target="../media/image97.png"/><Relationship Id="rId3" Type="http://schemas.openxmlformats.org/officeDocument/2006/relationships/tags" Target="../tags/tag1070.xml"/><Relationship Id="rId2" Type="http://schemas.openxmlformats.org/officeDocument/2006/relationships/image" Target="../media/image96.png"/><Relationship Id="rId1" Type="http://schemas.openxmlformats.org/officeDocument/2006/relationships/tags" Target="../tags/tag1069.xml"/></Relationships>
</file>

<file path=ppt/slides/_rels/slide101.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tags" Target="../tags/tag1075.xml"/><Relationship Id="rId3" Type="http://schemas.openxmlformats.org/officeDocument/2006/relationships/tags" Target="../tags/tag1074.xml"/><Relationship Id="rId2" Type="http://schemas.openxmlformats.org/officeDocument/2006/relationships/image" Target="../media/image99.png"/><Relationship Id="rId1" Type="http://schemas.openxmlformats.org/officeDocument/2006/relationships/tags" Target="../tags/tag1073.xml"/></Relationships>
</file>

<file path=ppt/slides/_rels/slide102.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openxmlformats.org/officeDocument/2006/relationships/tags" Target="../tags/tag1078.xml"/><Relationship Id="rId2" Type="http://schemas.openxmlformats.org/officeDocument/2006/relationships/tags" Target="../tags/tag1077.xml"/><Relationship Id="rId1" Type="http://schemas.openxmlformats.org/officeDocument/2006/relationships/tags" Target="../tags/tag1076.xml"/></Relationships>
</file>

<file path=ppt/slides/_rels/slide103.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openxmlformats.org/officeDocument/2006/relationships/tags" Target="../tags/tag1081.xml"/><Relationship Id="rId2" Type="http://schemas.openxmlformats.org/officeDocument/2006/relationships/tags" Target="../tags/tag1080.xml"/><Relationship Id="rId1" Type="http://schemas.openxmlformats.org/officeDocument/2006/relationships/tags" Target="../tags/tag1079.xml"/></Relationships>
</file>

<file path=ppt/slides/_rels/slide10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48.xml"/><Relationship Id="rId3" Type="http://schemas.openxmlformats.org/officeDocument/2006/relationships/tags" Target="../tags/tag1083.xml"/><Relationship Id="rId2" Type="http://schemas.openxmlformats.org/officeDocument/2006/relationships/tags" Target="../tags/tag1082.xml"/><Relationship Id="rId1" Type="http://schemas.openxmlformats.org/officeDocument/2006/relationships/hyperlink" Target="https://xueqiu.com/1162717005/218434003" TargetMode="External"/></Relationships>
</file>

<file path=ppt/slides/_rels/slide105.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085.xml"/><Relationship Id="rId3" Type="http://schemas.openxmlformats.org/officeDocument/2006/relationships/image" Target="../media/image100.png"/><Relationship Id="rId2" Type="http://schemas.openxmlformats.org/officeDocument/2006/relationships/tags" Target="../tags/tag1084.xml"/><Relationship Id="rId1" Type="http://schemas.openxmlformats.org/officeDocument/2006/relationships/hyperlink" Target="https://www.jianshu.com/p/884214ef5363" TargetMode="External"/></Relationships>
</file>

<file path=ppt/slides/_rels/slide106.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087.xml"/><Relationship Id="rId2" Type="http://schemas.openxmlformats.org/officeDocument/2006/relationships/image" Target="../media/image101.png"/><Relationship Id="rId1" Type="http://schemas.openxmlformats.org/officeDocument/2006/relationships/tags" Target="../tags/tag1086.xml"/></Relationships>
</file>

<file path=ppt/slides/_rels/slide107.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089.xml"/><Relationship Id="rId2" Type="http://schemas.openxmlformats.org/officeDocument/2006/relationships/image" Target="../media/image102.png"/><Relationship Id="rId1" Type="http://schemas.openxmlformats.org/officeDocument/2006/relationships/tags" Target="../tags/tag1088.xml"/></Relationships>
</file>

<file path=ppt/slides/_rels/slide108.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091.xml"/><Relationship Id="rId2" Type="http://schemas.openxmlformats.org/officeDocument/2006/relationships/image" Target="../media/image103.png"/><Relationship Id="rId1" Type="http://schemas.openxmlformats.org/officeDocument/2006/relationships/tags" Target="../tags/tag1090.xml"/></Relationships>
</file>

<file path=ppt/slides/_rels/slide109.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093.xml"/><Relationship Id="rId2" Type="http://schemas.openxmlformats.org/officeDocument/2006/relationships/image" Target="../media/image104.png"/><Relationship Id="rId1" Type="http://schemas.openxmlformats.org/officeDocument/2006/relationships/tags" Target="../tags/tag1092.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628.xml"/><Relationship Id="rId3" Type="http://schemas.openxmlformats.org/officeDocument/2006/relationships/tags" Target="../tags/tag627.xml"/><Relationship Id="rId2" Type="http://schemas.openxmlformats.org/officeDocument/2006/relationships/tags" Target="../tags/tag626.xml"/><Relationship Id="rId1" Type="http://schemas.openxmlformats.org/officeDocument/2006/relationships/tags" Target="../tags/tag625.xml"/></Relationships>
</file>

<file path=ppt/slides/_rels/slide110.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095.xml"/><Relationship Id="rId2" Type="http://schemas.openxmlformats.org/officeDocument/2006/relationships/image" Target="../media/image105.png"/><Relationship Id="rId1" Type="http://schemas.openxmlformats.org/officeDocument/2006/relationships/tags" Target="../tags/tag1094.xml"/></Relationships>
</file>

<file path=ppt/slides/_rels/slide111.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097.xml"/><Relationship Id="rId2" Type="http://schemas.openxmlformats.org/officeDocument/2006/relationships/image" Target="../media/image106.png"/><Relationship Id="rId1" Type="http://schemas.openxmlformats.org/officeDocument/2006/relationships/tags" Target="../tags/tag1096.xml"/></Relationships>
</file>

<file path=ppt/slides/_rels/slide112.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099.xml"/><Relationship Id="rId2" Type="http://schemas.openxmlformats.org/officeDocument/2006/relationships/image" Target="../media/image107.png"/><Relationship Id="rId1" Type="http://schemas.openxmlformats.org/officeDocument/2006/relationships/tags" Target="../tags/tag1098.xml"/></Relationships>
</file>

<file path=ppt/slides/_rels/slide113.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01.xml"/><Relationship Id="rId2" Type="http://schemas.openxmlformats.org/officeDocument/2006/relationships/image" Target="../media/image108.png"/><Relationship Id="rId1" Type="http://schemas.openxmlformats.org/officeDocument/2006/relationships/tags" Target="../tags/tag1100.xml"/></Relationships>
</file>

<file path=ppt/slides/_rels/slide114.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03.xml"/><Relationship Id="rId2" Type="http://schemas.openxmlformats.org/officeDocument/2006/relationships/image" Target="../media/image109.png"/><Relationship Id="rId1" Type="http://schemas.openxmlformats.org/officeDocument/2006/relationships/tags" Target="../tags/tag1102.xml"/></Relationships>
</file>

<file path=ppt/slides/_rels/slide115.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105.xml"/><Relationship Id="rId3" Type="http://schemas.openxmlformats.org/officeDocument/2006/relationships/image" Target="../media/image110.jpeg"/><Relationship Id="rId2" Type="http://schemas.openxmlformats.org/officeDocument/2006/relationships/tags" Target="../tags/tag1104.xml"/><Relationship Id="rId1" Type="http://schemas.openxmlformats.org/officeDocument/2006/relationships/hyperlink" Target="https://search.bilibili.com/all?keyword=%E5%B0%8F%E7%BA%A2%E4%B9%A6%E5%B9%BF%E5%91%8A" TargetMode="External"/></Relationships>
</file>

<file path=ppt/slides/_rels/slide116.xml.rels><?xml version="1.0" encoding="UTF-8" standalone="yes"?>
<Relationships xmlns="http://schemas.openxmlformats.org/package/2006/relationships"><Relationship Id="rId9" Type="http://schemas.openxmlformats.org/officeDocument/2006/relationships/tags" Target="../tags/tag1113.xml"/><Relationship Id="rId8" Type="http://schemas.openxmlformats.org/officeDocument/2006/relationships/tags" Target="../tags/tag1112.xml"/><Relationship Id="rId7" Type="http://schemas.openxmlformats.org/officeDocument/2006/relationships/tags" Target="../tags/tag1111.xml"/><Relationship Id="rId6" Type="http://schemas.openxmlformats.org/officeDocument/2006/relationships/tags" Target="../tags/tag1110.xml"/><Relationship Id="rId5" Type="http://schemas.openxmlformats.org/officeDocument/2006/relationships/tags" Target="../tags/tag1109.xml"/><Relationship Id="rId4" Type="http://schemas.openxmlformats.org/officeDocument/2006/relationships/tags" Target="../tags/tag1108.xml"/><Relationship Id="rId3" Type="http://schemas.openxmlformats.org/officeDocument/2006/relationships/tags" Target="../tags/tag1107.xml"/><Relationship Id="rId2" Type="http://schemas.openxmlformats.org/officeDocument/2006/relationships/image" Target="../media/image111.png"/><Relationship Id="rId19" Type="http://schemas.openxmlformats.org/officeDocument/2006/relationships/slideLayout" Target="../slideLayouts/slideLayout48.xml"/><Relationship Id="rId18" Type="http://schemas.openxmlformats.org/officeDocument/2006/relationships/tags" Target="../tags/tag1122.xml"/><Relationship Id="rId17" Type="http://schemas.openxmlformats.org/officeDocument/2006/relationships/tags" Target="../tags/tag1121.xml"/><Relationship Id="rId16" Type="http://schemas.openxmlformats.org/officeDocument/2006/relationships/tags" Target="../tags/tag1120.xml"/><Relationship Id="rId15" Type="http://schemas.openxmlformats.org/officeDocument/2006/relationships/tags" Target="../tags/tag1119.xml"/><Relationship Id="rId14" Type="http://schemas.openxmlformats.org/officeDocument/2006/relationships/tags" Target="../tags/tag1118.xml"/><Relationship Id="rId13" Type="http://schemas.openxmlformats.org/officeDocument/2006/relationships/tags" Target="../tags/tag1117.xml"/><Relationship Id="rId12" Type="http://schemas.openxmlformats.org/officeDocument/2006/relationships/tags" Target="../tags/tag1116.xml"/><Relationship Id="rId11" Type="http://schemas.openxmlformats.org/officeDocument/2006/relationships/tags" Target="../tags/tag1115.xml"/><Relationship Id="rId10" Type="http://schemas.openxmlformats.org/officeDocument/2006/relationships/tags" Target="../tags/tag1114.xml"/><Relationship Id="rId1" Type="http://schemas.openxmlformats.org/officeDocument/2006/relationships/tags" Target="../tags/tag1106.xml"/></Relationships>
</file>

<file path=ppt/slides/_rels/slide117.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24.xml"/><Relationship Id="rId2" Type="http://schemas.openxmlformats.org/officeDocument/2006/relationships/image" Target="../media/image112.GIF"/><Relationship Id="rId1" Type="http://schemas.openxmlformats.org/officeDocument/2006/relationships/tags" Target="../tags/tag1123.xml"/></Relationships>
</file>

<file path=ppt/slides/_rels/slide118.xml.rels><?xml version="1.0" encoding="UTF-8" standalone="yes"?>
<Relationships xmlns="http://schemas.openxmlformats.org/package/2006/relationships"><Relationship Id="rId6" Type="http://schemas.openxmlformats.org/officeDocument/2006/relationships/slideLayout" Target="../slideLayouts/slideLayout48.xml"/><Relationship Id="rId5" Type="http://schemas.openxmlformats.org/officeDocument/2006/relationships/tags" Target="../tags/tag1127.xml"/><Relationship Id="rId4" Type="http://schemas.openxmlformats.org/officeDocument/2006/relationships/image" Target="../media/image114.png"/><Relationship Id="rId3" Type="http://schemas.openxmlformats.org/officeDocument/2006/relationships/tags" Target="../tags/tag1126.xml"/><Relationship Id="rId2" Type="http://schemas.openxmlformats.org/officeDocument/2006/relationships/image" Target="../media/image113.jpeg"/><Relationship Id="rId1" Type="http://schemas.openxmlformats.org/officeDocument/2006/relationships/tags" Target="../tags/tag1125.xml"/></Relationships>
</file>

<file path=ppt/slides/_rels/slide119.xml.rels><?xml version="1.0" encoding="UTF-8" standalone="yes"?>
<Relationships xmlns="http://schemas.openxmlformats.org/package/2006/relationships"><Relationship Id="rId6" Type="http://schemas.openxmlformats.org/officeDocument/2006/relationships/slideLayout" Target="../slideLayouts/slideLayout48.xml"/><Relationship Id="rId5" Type="http://schemas.openxmlformats.org/officeDocument/2006/relationships/tags" Target="../tags/tag1130.xml"/><Relationship Id="rId4" Type="http://schemas.openxmlformats.org/officeDocument/2006/relationships/image" Target="../media/image116.jpeg"/><Relationship Id="rId3" Type="http://schemas.openxmlformats.org/officeDocument/2006/relationships/tags" Target="../tags/tag1129.xml"/><Relationship Id="rId2" Type="http://schemas.openxmlformats.org/officeDocument/2006/relationships/image" Target="../media/image115.jpeg"/><Relationship Id="rId1" Type="http://schemas.openxmlformats.org/officeDocument/2006/relationships/tags" Target="../tags/tag1128.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632.xml"/><Relationship Id="rId3" Type="http://schemas.openxmlformats.org/officeDocument/2006/relationships/tags" Target="../tags/tag631.xml"/><Relationship Id="rId2" Type="http://schemas.openxmlformats.org/officeDocument/2006/relationships/tags" Target="../tags/tag630.xml"/><Relationship Id="rId1" Type="http://schemas.openxmlformats.org/officeDocument/2006/relationships/tags" Target="../tags/tag629.xml"/></Relationships>
</file>

<file path=ppt/slides/_rels/slide120.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tags" Target="../tags/tag1134.xml"/><Relationship Id="rId7" Type="http://schemas.openxmlformats.org/officeDocument/2006/relationships/tags" Target="../tags/tag1133.xml"/><Relationship Id="rId6" Type="http://schemas.openxmlformats.org/officeDocument/2006/relationships/image" Target="../media/image118.png"/><Relationship Id="rId5" Type="http://schemas.openxmlformats.org/officeDocument/2006/relationships/tags" Target="../tags/tag1132.xml"/><Relationship Id="rId4" Type="http://schemas.openxmlformats.org/officeDocument/2006/relationships/hyperlink" Target="https://www.kaola.com/" TargetMode="External"/><Relationship Id="rId3" Type="http://schemas.openxmlformats.org/officeDocument/2006/relationships/image" Target="../media/image117.jpeg"/><Relationship Id="rId2" Type="http://schemas.openxmlformats.org/officeDocument/2006/relationships/tags" Target="../tags/tag1131.xml"/><Relationship Id="rId1" Type="http://schemas.openxmlformats.org/officeDocument/2006/relationships/hyperlink" Target="https://search.bilibili.com/all?keyword=%E7%BD%91%E6%98%93%E8%80%83%E6%8B%89%E5%B9%BF%E5%91%8A" TargetMode="External"/></Relationships>
</file>

<file path=ppt/slides/_rels/slide121.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tags" Target="../tags/tag1138.xml"/><Relationship Id="rId7" Type="http://schemas.openxmlformats.org/officeDocument/2006/relationships/image" Target="../media/image120.jpeg"/><Relationship Id="rId6" Type="http://schemas.openxmlformats.org/officeDocument/2006/relationships/tags" Target="../tags/tag1137.xml"/><Relationship Id="rId5" Type="http://schemas.openxmlformats.org/officeDocument/2006/relationships/hyperlink" Target="https://search.bilibili.com/all?keyword=%E7%BD%91%E6%98%93%E4%B8%A5%E9%80%89%E5%AE%A3%E4%BC%A0%E5%B9%BF%E5%91%8A" TargetMode="External"/><Relationship Id="rId4" Type="http://schemas.openxmlformats.org/officeDocument/2006/relationships/tags" Target="../tags/tag1136.xml"/><Relationship Id="rId3" Type="http://schemas.openxmlformats.org/officeDocument/2006/relationships/image" Target="../media/image119.jpeg"/><Relationship Id="rId2" Type="http://schemas.openxmlformats.org/officeDocument/2006/relationships/tags" Target="../tags/tag1135.xml"/><Relationship Id="rId1" Type="http://schemas.openxmlformats.org/officeDocument/2006/relationships/hyperlink" Target="https://you.163.com/" TargetMode="External"/></Relationships>
</file>

<file path=ppt/slides/_rels/slide122.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40.xml"/><Relationship Id="rId2" Type="http://schemas.openxmlformats.org/officeDocument/2006/relationships/image" Target="../media/image121.jpeg"/><Relationship Id="rId1" Type="http://schemas.openxmlformats.org/officeDocument/2006/relationships/tags" Target="../tags/tag1139.xml"/></Relationships>
</file>

<file path=ppt/slides/_rels/slide123.xml.rels><?xml version="1.0" encoding="UTF-8" standalone="yes"?>
<Relationships xmlns="http://schemas.openxmlformats.org/package/2006/relationships"><Relationship Id="rId6" Type="http://schemas.openxmlformats.org/officeDocument/2006/relationships/slideLayout" Target="../slideLayouts/slideLayout48.xml"/><Relationship Id="rId5" Type="http://schemas.openxmlformats.org/officeDocument/2006/relationships/tags" Target="../tags/tag1143.xml"/><Relationship Id="rId4" Type="http://schemas.openxmlformats.org/officeDocument/2006/relationships/image" Target="../media/image123.jpeg"/><Relationship Id="rId3" Type="http://schemas.openxmlformats.org/officeDocument/2006/relationships/tags" Target="../tags/tag1142.xml"/><Relationship Id="rId2" Type="http://schemas.openxmlformats.org/officeDocument/2006/relationships/image" Target="../media/image122.jpeg"/><Relationship Id="rId1" Type="http://schemas.openxmlformats.org/officeDocument/2006/relationships/tags" Target="../tags/tag1141.xml"/></Relationships>
</file>

<file path=ppt/slides/_rels/slide124.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146.xml"/><Relationship Id="rId3" Type="http://schemas.openxmlformats.org/officeDocument/2006/relationships/tags" Target="../tags/tag1145.xml"/><Relationship Id="rId2" Type="http://schemas.openxmlformats.org/officeDocument/2006/relationships/image" Target="../media/image124.jpeg"/><Relationship Id="rId1" Type="http://schemas.openxmlformats.org/officeDocument/2006/relationships/tags" Target="../tags/tag1144.xml"/></Relationships>
</file>

<file path=ppt/slides/_rels/slide125.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48.xml"/><Relationship Id="rId2" Type="http://schemas.openxmlformats.org/officeDocument/2006/relationships/image" Target="../media/image125.jpeg"/><Relationship Id="rId1" Type="http://schemas.openxmlformats.org/officeDocument/2006/relationships/tags" Target="../tags/tag1147.xml"/></Relationships>
</file>

<file path=ppt/slides/_rels/slide126.xml.rels><?xml version="1.0" encoding="UTF-8" standalone="yes"?>
<Relationships xmlns="http://schemas.openxmlformats.org/package/2006/relationships"><Relationship Id="rId6" Type="http://schemas.openxmlformats.org/officeDocument/2006/relationships/slideLayout" Target="../slideLayouts/slideLayout48.xml"/><Relationship Id="rId5" Type="http://schemas.openxmlformats.org/officeDocument/2006/relationships/tags" Target="../tags/tag1151.xml"/><Relationship Id="rId4" Type="http://schemas.openxmlformats.org/officeDocument/2006/relationships/image" Target="../media/image127.jpeg"/><Relationship Id="rId3" Type="http://schemas.openxmlformats.org/officeDocument/2006/relationships/tags" Target="../tags/tag1150.xml"/><Relationship Id="rId2" Type="http://schemas.openxmlformats.org/officeDocument/2006/relationships/image" Target="../media/image126.jpeg"/><Relationship Id="rId1" Type="http://schemas.openxmlformats.org/officeDocument/2006/relationships/tags" Target="../tags/tag1149.xml"/></Relationships>
</file>

<file path=ppt/slides/_rels/slide127.xml.rels><?xml version="1.0" encoding="UTF-8" standalone="yes"?>
<Relationships xmlns="http://schemas.openxmlformats.org/package/2006/relationships"><Relationship Id="rId9" Type="http://schemas.openxmlformats.org/officeDocument/2006/relationships/tags" Target="../tags/tag1159.xml"/><Relationship Id="rId8" Type="http://schemas.openxmlformats.org/officeDocument/2006/relationships/tags" Target="../tags/tag1158.xml"/><Relationship Id="rId7" Type="http://schemas.openxmlformats.org/officeDocument/2006/relationships/tags" Target="../tags/tag1157.xml"/><Relationship Id="rId6" Type="http://schemas.openxmlformats.org/officeDocument/2006/relationships/tags" Target="../tags/tag1156.xml"/><Relationship Id="rId5" Type="http://schemas.openxmlformats.org/officeDocument/2006/relationships/tags" Target="../tags/tag1155.xml"/><Relationship Id="rId4" Type="http://schemas.openxmlformats.org/officeDocument/2006/relationships/tags" Target="../tags/tag1154.xml"/><Relationship Id="rId3" Type="http://schemas.openxmlformats.org/officeDocument/2006/relationships/image" Target="../media/image128.jpeg"/><Relationship Id="rId2" Type="http://schemas.openxmlformats.org/officeDocument/2006/relationships/tags" Target="../tags/tag1153.xml"/><Relationship Id="rId19" Type="http://schemas.openxmlformats.org/officeDocument/2006/relationships/notesSlide" Target="../notesSlides/notesSlide9.xml"/><Relationship Id="rId18" Type="http://schemas.openxmlformats.org/officeDocument/2006/relationships/slideLayout" Target="../slideLayouts/slideLayout47.xml"/><Relationship Id="rId17" Type="http://schemas.openxmlformats.org/officeDocument/2006/relationships/tags" Target="../tags/tag1167.xml"/><Relationship Id="rId16" Type="http://schemas.openxmlformats.org/officeDocument/2006/relationships/tags" Target="../tags/tag1166.xml"/><Relationship Id="rId15" Type="http://schemas.openxmlformats.org/officeDocument/2006/relationships/tags" Target="../tags/tag1165.xml"/><Relationship Id="rId14" Type="http://schemas.openxmlformats.org/officeDocument/2006/relationships/tags" Target="../tags/tag1164.xml"/><Relationship Id="rId13" Type="http://schemas.openxmlformats.org/officeDocument/2006/relationships/tags" Target="../tags/tag1163.xml"/><Relationship Id="rId12" Type="http://schemas.openxmlformats.org/officeDocument/2006/relationships/tags" Target="../tags/tag1162.xml"/><Relationship Id="rId11" Type="http://schemas.openxmlformats.org/officeDocument/2006/relationships/tags" Target="../tags/tag1161.xml"/><Relationship Id="rId10" Type="http://schemas.openxmlformats.org/officeDocument/2006/relationships/tags" Target="../tags/tag1160.xml"/><Relationship Id="rId1" Type="http://schemas.openxmlformats.org/officeDocument/2006/relationships/tags" Target="../tags/tag1152.xml"/></Relationships>
</file>

<file path=ppt/slides/_rels/slide128.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170.xml"/><Relationship Id="rId3" Type="http://schemas.openxmlformats.org/officeDocument/2006/relationships/tags" Target="../tags/tag1169.xml"/><Relationship Id="rId2" Type="http://schemas.openxmlformats.org/officeDocument/2006/relationships/image" Target="../media/image129.jpeg"/><Relationship Id="rId1" Type="http://schemas.openxmlformats.org/officeDocument/2006/relationships/tags" Target="../tags/tag1168.xml"/></Relationships>
</file>

<file path=ppt/slides/_rels/slide129.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72.xml"/><Relationship Id="rId2" Type="http://schemas.openxmlformats.org/officeDocument/2006/relationships/image" Target="../media/image130.png"/><Relationship Id="rId1" Type="http://schemas.openxmlformats.org/officeDocument/2006/relationships/tags" Target="../tags/tag1171.xml"/></Relationships>
</file>

<file path=ppt/slides/_rels/slide13.xml.rels><?xml version="1.0" encoding="UTF-8" standalone="yes"?>
<Relationships xmlns="http://schemas.openxmlformats.org/package/2006/relationships"><Relationship Id="rId9" Type="http://schemas.openxmlformats.org/officeDocument/2006/relationships/tags" Target="../tags/tag640.xml"/><Relationship Id="rId8" Type="http://schemas.openxmlformats.org/officeDocument/2006/relationships/tags" Target="../tags/tag639.xml"/><Relationship Id="rId7" Type="http://schemas.openxmlformats.org/officeDocument/2006/relationships/tags" Target="../tags/tag638.xml"/><Relationship Id="rId6" Type="http://schemas.openxmlformats.org/officeDocument/2006/relationships/tags" Target="../tags/tag637.xml"/><Relationship Id="rId5" Type="http://schemas.openxmlformats.org/officeDocument/2006/relationships/tags" Target="../tags/tag636.xml"/><Relationship Id="rId4" Type="http://schemas.openxmlformats.org/officeDocument/2006/relationships/image" Target="../media/image4.jpeg"/><Relationship Id="rId3" Type="http://schemas.openxmlformats.org/officeDocument/2006/relationships/tags" Target="../tags/tag635.xml"/><Relationship Id="rId21" Type="http://schemas.openxmlformats.org/officeDocument/2006/relationships/notesSlide" Target="../notesSlides/notesSlide2.xml"/><Relationship Id="rId20" Type="http://schemas.openxmlformats.org/officeDocument/2006/relationships/slideLayout" Target="../slideLayouts/slideLayout44.xml"/><Relationship Id="rId2" Type="http://schemas.openxmlformats.org/officeDocument/2006/relationships/tags" Target="../tags/tag634.xml"/><Relationship Id="rId19" Type="http://schemas.openxmlformats.org/officeDocument/2006/relationships/tags" Target="../tags/tag650.xml"/><Relationship Id="rId18" Type="http://schemas.openxmlformats.org/officeDocument/2006/relationships/tags" Target="../tags/tag649.xml"/><Relationship Id="rId17" Type="http://schemas.openxmlformats.org/officeDocument/2006/relationships/tags" Target="../tags/tag648.xml"/><Relationship Id="rId16" Type="http://schemas.openxmlformats.org/officeDocument/2006/relationships/tags" Target="../tags/tag647.xml"/><Relationship Id="rId15" Type="http://schemas.openxmlformats.org/officeDocument/2006/relationships/tags" Target="../tags/tag646.xml"/><Relationship Id="rId14" Type="http://schemas.openxmlformats.org/officeDocument/2006/relationships/tags" Target="../tags/tag645.xml"/><Relationship Id="rId13" Type="http://schemas.openxmlformats.org/officeDocument/2006/relationships/tags" Target="../tags/tag644.xml"/><Relationship Id="rId12" Type="http://schemas.openxmlformats.org/officeDocument/2006/relationships/tags" Target="../tags/tag643.xml"/><Relationship Id="rId11" Type="http://schemas.openxmlformats.org/officeDocument/2006/relationships/tags" Target="../tags/tag642.xml"/><Relationship Id="rId10" Type="http://schemas.openxmlformats.org/officeDocument/2006/relationships/tags" Target="../tags/tag641.xml"/><Relationship Id="rId1" Type="http://schemas.openxmlformats.org/officeDocument/2006/relationships/tags" Target="../tags/tag633.xml"/></Relationships>
</file>

<file path=ppt/slides/_rels/slide130.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tags" Target="../tags/tag1174.xml"/><Relationship Id="rId2" Type="http://schemas.openxmlformats.org/officeDocument/2006/relationships/image" Target="../media/image131.jpeg"/><Relationship Id="rId1" Type="http://schemas.openxmlformats.org/officeDocument/2006/relationships/tags" Target="../tags/tag1173.xml"/></Relationships>
</file>

<file path=ppt/slides/_rels/slide131.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76.xml"/><Relationship Id="rId2" Type="http://schemas.openxmlformats.org/officeDocument/2006/relationships/image" Target="../media/image132.png"/><Relationship Id="rId1" Type="http://schemas.openxmlformats.org/officeDocument/2006/relationships/tags" Target="../tags/tag1175.xml"/></Relationships>
</file>

<file path=ppt/slides/_rels/slide132.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78.xml"/><Relationship Id="rId2" Type="http://schemas.openxmlformats.org/officeDocument/2006/relationships/image" Target="../media/image133.png"/><Relationship Id="rId1" Type="http://schemas.openxmlformats.org/officeDocument/2006/relationships/tags" Target="../tags/tag1177.xml"/></Relationships>
</file>

<file path=ppt/slides/_rels/slide133.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80.xml"/><Relationship Id="rId2" Type="http://schemas.openxmlformats.org/officeDocument/2006/relationships/image" Target="../media/image134.png"/><Relationship Id="rId1" Type="http://schemas.openxmlformats.org/officeDocument/2006/relationships/tags" Target="../tags/tag1179.xml"/></Relationships>
</file>

<file path=ppt/slides/_rels/slide134.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82.xml"/><Relationship Id="rId2" Type="http://schemas.openxmlformats.org/officeDocument/2006/relationships/image" Target="../media/image135.png"/><Relationship Id="rId1" Type="http://schemas.openxmlformats.org/officeDocument/2006/relationships/tags" Target="../tags/tag1181.xml"/></Relationships>
</file>

<file path=ppt/slides/_rels/slide135.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84.xml"/><Relationship Id="rId2" Type="http://schemas.openxmlformats.org/officeDocument/2006/relationships/image" Target="../media/image136.png"/><Relationship Id="rId1" Type="http://schemas.openxmlformats.org/officeDocument/2006/relationships/tags" Target="../tags/tag1183.xml"/></Relationships>
</file>

<file path=ppt/slides/_rels/slide136.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86.xml"/><Relationship Id="rId2" Type="http://schemas.openxmlformats.org/officeDocument/2006/relationships/image" Target="../media/image137.png"/><Relationship Id="rId1" Type="http://schemas.openxmlformats.org/officeDocument/2006/relationships/tags" Target="../tags/tag1185.xml"/></Relationships>
</file>

<file path=ppt/slides/_rels/slide137.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88.xml"/><Relationship Id="rId2" Type="http://schemas.openxmlformats.org/officeDocument/2006/relationships/image" Target="../media/image138.png"/><Relationship Id="rId1" Type="http://schemas.openxmlformats.org/officeDocument/2006/relationships/tags" Target="../tags/tag1187.xml"/></Relationships>
</file>

<file path=ppt/slides/_rels/slide138.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90.xml"/><Relationship Id="rId2" Type="http://schemas.openxmlformats.org/officeDocument/2006/relationships/image" Target="../media/image139.png"/><Relationship Id="rId1" Type="http://schemas.openxmlformats.org/officeDocument/2006/relationships/tags" Target="../tags/tag1189.xml"/></Relationships>
</file>

<file path=ppt/slides/_rels/slide139.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92.xml"/><Relationship Id="rId2" Type="http://schemas.openxmlformats.org/officeDocument/2006/relationships/image" Target="../media/image140.png"/><Relationship Id="rId1" Type="http://schemas.openxmlformats.org/officeDocument/2006/relationships/tags" Target="../tags/tag1191.xml"/></Relationships>
</file>

<file path=ppt/slides/_rels/slide14.xml.rels><?xml version="1.0" encoding="UTF-8" standalone="yes"?>
<Relationships xmlns="http://schemas.openxmlformats.org/package/2006/relationships"><Relationship Id="rId9" Type="http://schemas.openxmlformats.org/officeDocument/2006/relationships/tags" Target="../tags/tag659.xml"/><Relationship Id="rId8" Type="http://schemas.openxmlformats.org/officeDocument/2006/relationships/tags" Target="../tags/tag658.xml"/><Relationship Id="rId7" Type="http://schemas.openxmlformats.org/officeDocument/2006/relationships/tags" Target="../tags/tag657.xml"/><Relationship Id="rId6" Type="http://schemas.openxmlformats.org/officeDocument/2006/relationships/tags" Target="../tags/tag656.xml"/><Relationship Id="rId5" Type="http://schemas.openxmlformats.org/officeDocument/2006/relationships/tags" Target="../tags/tag655.xml"/><Relationship Id="rId4" Type="http://schemas.openxmlformats.org/officeDocument/2006/relationships/tags" Target="../tags/tag654.xml"/><Relationship Id="rId3" Type="http://schemas.openxmlformats.org/officeDocument/2006/relationships/tags" Target="../tags/tag653.xml"/><Relationship Id="rId28" Type="http://schemas.openxmlformats.org/officeDocument/2006/relationships/notesSlide" Target="../notesSlides/notesSlide3.xml"/><Relationship Id="rId27" Type="http://schemas.openxmlformats.org/officeDocument/2006/relationships/slideLayout" Target="../slideLayouts/slideLayout47.xml"/><Relationship Id="rId26" Type="http://schemas.openxmlformats.org/officeDocument/2006/relationships/tags" Target="../tags/tag668.xml"/><Relationship Id="rId25" Type="http://schemas.openxmlformats.org/officeDocument/2006/relationships/tags" Target="../tags/tag667.xml"/><Relationship Id="rId24" Type="http://schemas.openxmlformats.org/officeDocument/2006/relationships/image" Target="../media/image19.svg"/><Relationship Id="rId23" Type="http://schemas.openxmlformats.org/officeDocument/2006/relationships/image" Target="../media/image18.png"/><Relationship Id="rId22" Type="http://schemas.openxmlformats.org/officeDocument/2006/relationships/tags" Target="../tags/tag666.xml"/><Relationship Id="rId21" Type="http://schemas.openxmlformats.org/officeDocument/2006/relationships/image" Target="../media/image17.svg"/><Relationship Id="rId20" Type="http://schemas.openxmlformats.org/officeDocument/2006/relationships/image" Target="../media/image16.png"/><Relationship Id="rId2" Type="http://schemas.openxmlformats.org/officeDocument/2006/relationships/tags" Target="../tags/tag652.xml"/><Relationship Id="rId19" Type="http://schemas.openxmlformats.org/officeDocument/2006/relationships/tags" Target="../tags/tag665.xml"/><Relationship Id="rId18" Type="http://schemas.openxmlformats.org/officeDocument/2006/relationships/image" Target="../media/image15.svg"/><Relationship Id="rId17" Type="http://schemas.openxmlformats.org/officeDocument/2006/relationships/image" Target="../media/image14.png"/><Relationship Id="rId16" Type="http://schemas.openxmlformats.org/officeDocument/2006/relationships/tags" Target="../tags/tag664.xml"/><Relationship Id="rId15" Type="http://schemas.openxmlformats.org/officeDocument/2006/relationships/image" Target="../media/image13.svg"/><Relationship Id="rId14" Type="http://schemas.openxmlformats.org/officeDocument/2006/relationships/image" Target="../media/image12.png"/><Relationship Id="rId13" Type="http://schemas.openxmlformats.org/officeDocument/2006/relationships/tags" Target="../tags/tag663.xml"/><Relationship Id="rId12" Type="http://schemas.openxmlformats.org/officeDocument/2006/relationships/tags" Target="../tags/tag662.xml"/><Relationship Id="rId11" Type="http://schemas.openxmlformats.org/officeDocument/2006/relationships/tags" Target="../tags/tag661.xml"/><Relationship Id="rId10" Type="http://schemas.openxmlformats.org/officeDocument/2006/relationships/tags" Target="../tags/tag660.xml"/><Relationship Id="rId1" Type="http://schemas.openxmlformats.org/officeDocument/2006/relationships/tags" Target="../tags/tag651.xml"/></Relationships>
</file>

<file path=ppt/slides/_rels/slide140.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94.xml"/><Relationship Id="rId2" Type="http://schemas.openxmlformats.org/officeDocument/2006/relationships/image" Target="../media/image141.png"/><Relationship Id="rId1" Type="http://schemas.openxmlformats.org/officeDocument/2006/relationships/tags" Target="../tags/tag1193.xml"/></Relationships>
</file>

<file path=ppt/slides/_rels/slide141.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96.xml"/><Relationship Id="rId2" Type="http://schemas.openxmlformats.org/officeDocument/2006/relationships/image" Target="../media/image142.png"/><Relationship Id="rId1" Type="http://schemas.openxmlformats.org/officeDocument/2006/relationships/tags" Target="../tags/tag1195.xml"/></Relationships>
</file>

<file path=ppt/slides/_rels/slide142.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198.xml"/><Relationship Id="rId2" Type="http://schemas.openxmlformats.org/officeDocument/2006/relationships/image" Target="../media/image143.png"/><Relationship Id="rId1" Type="http://schemas.openxmlformats.org/officeDocument/2006/relationships/tags" Target="../tags/tag1197.xml"/></Relationships>
</file>

<file path=ppt/slides/_rels/slide143.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tags" Target="../tags/tag1201.xml"/><Relationship Id="rId3" Type="http://schemas.openxmlformats.org/officeDocument/2006/relationships/tags" Target="../tags/tag1200.xml"/><Relationship Id="rId2" Type="http://schemas.openxmlformats.org/officeDocument/2006/relationships/image" Target="../media/image144.png"/><Relationship Id="rId1" Type="http://schemas.openxmlformats.org/officeDocument/2006/relationships/tags" Target="../tags/tag1199.xml"/></Relationships>
</file>

<file path=ppt/slides/_rels/slide144.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203.xml"/><Relationship Id="rId2" Type="http://schemas.openxmlformats.org/officeDocument/2006/relationships/image" Target="../media/image145.png"/><Relationship Id="rId1" Type="http://schemas.openxmlformats.org/officeDocument/2006/relationships/tags" Target="../tags/tag1202.xml"/></Relationships>
</file>

<file path=ppt/slides/_rels/slide145.xml.rels><?xml version="1.0" encoding="UTF-8" standalone="yes"?>
<Relationships xmlns="http://schemas.openxmlformats.org/package/2006/relationships"><Relationship Id="rId9" Type="http://schemas.openxmlformats.org/officeDocument/2006/relationships/tags" Target="../tags/tag1210.xml"/><Relationship Id="rId8" Type="http://schemas.openxmlformats.org/officeDocument/2006/relationships/tags" Target="../tags/tag1209.xml"/><Relationship Id="rId7" Type="http://schemas.openxmlformats.org/officeDocument/2006/relationships/tags" Target="../tags/tag1208.xml"/><Relationship Id="rId6" Type="http://schemas.openxmlformats.org/officeDocument/2006/relationships/tags" Target="../tags/tag1207.xml"/><Relationship Id="rId5" Type="http://schemas.openxmlformats.org/officeDocument/2006/relationships/image" Target="../media/image147.png"/><Relationship Id="rId4" Type="http://schemas.openxmlformats.org/officeDocument/2006/relationships/tags" Target="../tags/tag1206.xml"/><Relationship Id="rId3" Type="http://schemas.openxmlformats.org/officeDocument/2006/relationships/tags" Target="../tags/tag1205.xml"/><Relationship Id="rId2" Type="http://schemas.openxmlformats.org/officeDocument/2006/relationships/image" Target="../media/image146.png"/><Relationship Id="rId15" Type="http://schemas.openxmlformats.org/officeDocument/2006/relationships/slideLayout" Target="../slideLayouts/slideLayout48.xml"/><Relationship Id="rId14" Type="http://schemas.openxmlformats.org/officeDocument/2006/relationships/tags" Target="../tags/tag1215.xml"/><Relationship Id="rId13" Type="http://schemas.openxmlformats.org/officeDocument/2006/relationships/tags" Target="../tags/tag1214.xml"/><Relationship Id="rId12" Type="http://schemas.openxmlformats.org/officeDocument/2006/relationships/tags" Target="../tags/tag1213.xml"/><Relationship Id="rId11" Type="http://schemas.openxmlformats.org/officeDocument/2006/relationships/tags" Target="../tags/tag1212.xml"/><Relationship Id="rId10" Type="http://schemas.openxmlformats.org/officeDocument/2006/relationships/tags" Target="../tags/tag1211.xml"/><Relationship Id="rId1" Type="http://schemas.openxmlformats.org/officeDocument/2006/relationships/tags" Target="../tags/tag1204.xml"/></Relationships>
</file>

<file path=ppt/slides/_rels/slide146.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219.xml"/><Relationship Id="rId3" Type="http://schemas.openxmlformats.org/officeDocument/2006/relationships/tags" Target="../tags/tag1218.xml"/><Relationship Id="rId2" Type="http://schemas.openxmlformats.org/officeDocument/2006/relationships/tags" Target="../tags/tag1217.xml"/><Relationship Id="rId1" Type="http://schemas.openxmlformats.org/officeDocument/2006/relationships/tags" Target="../tags/tag1216.xml"/></Relationships>
</file>

<file path=ppt/slides/_rels/slide147.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44.xml"/><Relationship Id="rId5" Type="http://schemas.openxmlformats.org/officeDocument/2006/relationships/tags" Target="../tags/tag1223.xml"/><Relationship Id="rId4" Type="http://schemas.openxmlformats.org/officeDocument/2006/relationships/image" Target="../media/image4.jpeg"/><Relationship Id="rId3" Type="http://schemas.openxmlformats.org/officeDocument/2006/relationships/tags" Target="../tags/tag1222.xml"/><Relationship Id="rId2" Type="http://schemas.openxmlformats.org/officeDocument/2006/relationships/tags" Target="../tags/tag1221.xml"/><Relationship Id="rId1" Type="http://schemas.openxmlformats.org/officeDocument/2006/relationships/tags" Target="../tags/tag1220.xml"/></Relationships>
</file>

<file path=ppt/slides/_rels/slide148.xml.rels><?xml version="1.0" encoding="UTF-8" standalone="yes"?>
<Relationships xmlns="http://schemas.openxmlformats.org/package/2006/relationships"><Relationship Id="rId6" Type="http://schemas.openxmlformats.org/officeDocument/2006/relationships/slideLayout" Target="../slideLayouts/slideLayout42.xml"/><Relationship Id="rId5" Type="http://schemas.openxmlformats.org/officeDocument/2006/relationships/tags" Target="../tags/tag1225.xml"/><Relationship Id="rId4" Type="http://schemas.openxmlformats.org/officeDocument/2006/relationships/image" Target="../media/image149.png"/><Relationship Id="rId3" Type="http://schemas.openxmlformats.org/officeDocument/2006/relationships/hyperlink" Target="https://ydyl.cctv.cn/2024/09/12/ARTIfj1UQiO2TPo2oDKZh4kL240912.shtml" TargetMode="External"/><Relationship Id="rId2" Type="http://schemas.openxmlformats.org/officeDocument/2006/relationships/image" Target="../media/image148.jpeg"/><Relationship Id="rId1" Type="http://schemas.openxmlformats.org/officeDocument/2006/relationships/tags" Target="../tags/tag1224.xml"/></Relationships>
</file>

<file path=ppt/slides/_rels/slide149.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229.xml"/><Relationship Id="rId3" Type="http://schemas.openxmlformats.org/officeDocument/2006/relationships/tags" Target="../tags/tag1228.xml"/><Relationship Id="rId2" Type="http://schemas.openxmlformats.org/officeDocument/2006/relationships/tags" Target="../tags/tag1227.xml"/><Relationship Id="rId1" Type="http://schemas.openxmlformats.org/officeDocument/2006/relationships/tags" Target="../tags/tag1226.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671.xml"/><Relationship Id="rId2" Type="http://schemas.openxmlformats.org/officeDocument/2006/relationships/tags" Target="../tags/tag670.xml"/><Relationship Id="rId1" Type="http://schemas.openxmlformats.org/officeDocument/2006/relationships/tags" Target="../tags/tag669.xml"/></Relationships>
</file>

<file path=ppt/slides/_rels/slide150.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233.xml"/><Relationship Id="rId3" Type="http://schemas.openxmlformats.org/officeDocument/2006/relationships/tags" Target="../tags/tag1232.xml"/><Relationship Id="rId2" Type="http://schemas.openxmlformats.org/officeDocument/2006/relationships/tags" Target="../tags/tag1231.xml"/><Relationship Id="rId1" Type="http://schemas.openxmlformats.org/officeDocument/2006/relationships/tags" Target="../tags/tag1230.xml"/></Relationships>
</file>

<file path=ppt/slides/_rels/slide151.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237.xml"/><Relationship Id="rId3" Type="http://schemas.openxmlformats.org/officeDocument/2006/relationships/tags" Target="../tags/tag1236.xml"/><Relationship Id="rId2" Type="http://schemas.openxmlformats.org/officeDocument/2006/relationships/tags" Target="../tags/tag1235.xml"/><Relationship Id="rId1" Type="http://schemas.openxmlformats.org/officeDocument/2006/relationships/tags" Target="../tags/tag1234.xml"/></Relationships>
</file>

<file path=ppt/slides/_rels/slide152.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241.xml"/><Relationship Id="rId3" Type="http://schemas.openxmlformats.org/officeDocument/2006/relationships/tags" Target="../tags/tag1240.xml"/><Relationship Id="rId2" Type="http://schemas.openxmlformats.org/officeDocument/2006/relationships/tags" Target="../tags/tag1239.xml"/><Relationship Id="rId1" Type="http://schemas.openxmlformats.org/officeDocument/2006/relationships/tags" Target="../tags/tag1238.xml"/></Relationships>
</file>

<file path=ppt/slides/_rels/slide153.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245.xml"/><Relationship Id="rId3" Type="http://schemas.openxmlformats.org/officeDocument/2006/relationships/tags" Target="../tags/tag1244.xml"/><Relationship Id="rId2" Type="http://schemas.openxmlformats.org/officeDocument/2006/relationships/tags" Target="../tags/tag1243.xml"/><Relationship Id="rId1" Type="http://schemas.openxmlformats.org/officeDocument/2006/relationships/tags" Target="../tags/tag1242.xml"/></Relationships>
</file>

<file path=ppt/slides/_rels/slide154.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249.xml"/><Relationship Id="rId3" Type="http://schemas.openxmlformats.org/officeDocument/2006/relationships/tags" Target="../tags/tag1248.xml"/><Relationship Id="rId2" Type="http://schemas.openxmlformats.org/officeDocument/2006/relationships/tags" Target="../tags/tag1247.xml"/><Relationship Id="rId1" Type="http://schemas.openxmlformats.org/officeDocument/2006/relationships/tags" Target="../tags/tag1246.xml"/></Relationships>
</file>

<file path=ppt/slides/_rels/slide155.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253.xml"/><Relationship Id="rId3" Type="http://schemas.openxmlformats.org/officeDocument/2006/relationships/tags" Target="../tags/tag1252.xml"/><Relationship Id="rId2" Type="http://schemas.openxmlformats.org/officeDocument/2006/relationships/tags" Target="../tags/tag1251.xml"/><Relationship Id="rId1" Type="http://schemas.openxmlformats.org/officeDocument/2006/relationships/tags" Target="../tags/tag1250.xml"/></Relationships>
</file>

<file path=ppt/slides/_rels/slide156.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257.xml"/><Relationship Id="rId3" Type="http://schemas.openxmlformats.org/officeDocument/2006/relationships/tags" Target="../tags/tag1256.xml"/><Relationship Id="rId2" Type="http://schemas.openxmlformats.org/officeDocument/2006/relationships/tags" Target="../tags/tag1255.xml"/><Relationship Id="rId1" Type="http://schemas.openxmlformats.org/officeDocument/2006/relationships/tags" Target="../tags/tag1254.xml"/></Relationships>
</file>

<file path=ppt/slides/_rels/slide157.xml.rels><?xml version="1.0" encoding="UTF-8" standalone="yes"?>
<Relationships xmlns="http://schemas.openxmlformats.org/package/2006/relationships"><Relationship Id="rId6" Type="http://schemas.openxmlformats.org/officeDocument/2006/relationships/slideLayout" Target="../slideLayouts/slideLayout42.xml"/><Relationship Id="rId5" Type="http://schemas.openxmlformats.org/officeDocument/2006/relationships/tags" Target="../tags/tag1262.xml"/><Relationship Id="rId4" Type="http://schemas.openxmlformats.org/officeDocument/2006/relationships/tags" Target="../tags/tag1261.xml"/><Relationship Id="rId3" Type="http://schemas.openxmlformats.org/officeDocument/2006/relationships/tags" Target="../tags/tag1260.xml"/><Relationship Id="rId2" Type="http://schemas.openxmlformats.org/officeDocument/2006/relationships/tags" Target="../tags/tag1259.xml"/><Relationship Id="rId1" Type="http://schemas.openxmlformats.org/officeDocument/2006/relationships/tags" Target="../tags/tag1258.xml"/></Relationships>
</file>

<file path=ppt/slides/_rels/slide158.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266.xml"/><Relationship Id="rId3" Type="http://schemas.openxmlformats.org/officeDocument/2006/relationships/tags" Target="../tags/tag1265.xml"/><Relationship Id="rId2" Type="http://schemas.openxmlformats.org/officeDocument/2006/relationships/tags" Target="../tags/tag1264.xml"/><Relationship Id="rId1" Type="http://schemas.openxmlformats.org/officeDocument/2006/relationships/tags" Target="../tags/tag1263.xml"/></Relationships>
</file>

<file path=ppt/slides/_rels/slide159.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270.xml"/><Relationship Id="rId3" Type="http://schemas.openxmlformats.org/officeDocument/2006/relationships/tags" Target="../tags/tag1269.xml"/><Relationship Id="rId2" Type="http://schemas.openxmlformats.org/officeDocument/2006/relationships/tags" Target="../tags/tag1268.xml"/><Relationship Id="rId1" Type="http://schemas.openxmlformats.org/officeDocument/2006/relationships/tags" Target="../tags/tag1267.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675.xml"/><Relationship Id="rId3" Type="http://schemas.openxmlformats.org/officeDocument/2006/relationships/tags" Target="../tags/tag674.xml"/><Relationship Id="rId2" Type="http://schemas.openxmlformats.org/officeDocument/2006/relationships/tags" Target="../tags/tag673.xml"/><Relationship Id="rId1" Type="http://schemas.openxmlformats.org/officeDocument/2006/relationships/tags" Target="../tags/tag672.xml"/></Relationships>
</file>

<file path=ppt/slides/_rels/slide160.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274.xml"/><Relationship Id="rId3" Type="http://schemas.openxmlformats.org/officeDocument/2006/relationships/tags" Target="../tags/tag1273.xml"/><Relationship Id="rId2" Type="http://schemas.openxmlformats.org/officeDocument/2006/relationships/tags" Target="../tags/tag1272.xml"/><Relationship Id="rId1" Type="http://schemas.openxmlformats.org/officeDocument/2006/relationships/tags" Target="../tags/tag1271.xml"/></Relationships>
</file>

<file path=ppt/slides/_rels/slide161.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278.xml"/><Relationship Id="rId3" Type="http://schemas.openxmlformats.org/officeDocument/2006/relationships/tags" Target="../tags/tag1277.xml"/><Relationship Id="rId2" Type="http://schemas.openxmlformats.org/officeDocument/2006/relationships/tags" Target="../tags/tag1276.xml"/><Relationship Id="rId1" Type="http://schemas.openxmlformats.org/officeDocument/2006/relationships/tags" Target="../tags/tag1275.xml"/></Relationships>
</file>

<file path=ppt/slides/_rels/slide162.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282.xml"/><Relationship Id="rId3" Type="http://schemas.openxmlformats.org/officeDocument/2006/relationships/tags" Target="../tags/tag1281.xml"/><Relationship Id="rId2" Type="http://schemas.openxmlformats.org/officeDocument/2006/relationships/tags" Target="../tags/tag1280.xml"/><Relationship Id="rId1" Type="http://schemas.openxmlformats.org/officeDocument/2006/relationships/tags" Target="../tags/tag1279.xml"/></Relationships>
</file>

<file path=ppt/slides/_rels/slide163.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286.xml"/><Relationship Id="rId3" Type="http://schemas.openxmlformats.org/officeDocument/2006/relationships/tags" Target="../tags/tag1285.xml"/><Relationship Id="rId2" Type="http://schemas.openxmlformats.org/officeDocument/2006/relationships/tags" Target="../tags/tag1284.xml"/><Relationship Id="rId1" Type="http://schemas.openxmlformats.org/officeDocument/2006/relationships/tags" Target="../tags/tag1283.xml"/></Relationships>
</file>

<file path=ppt/slides/_rels/slide164.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290.xml"/><Relationship Id="rId3" Type="http://schemas.openxmlformats.org/officeDocument/2006/relationships/tags" Target="../tags/tag1289.xml"/><Relationship Id="rId2" Type="http://schemas.openxmlformats.org/officeDocument/2006/relationships/tags" Target="../tags/tag1288.xml"/><Relationship Id="rId1" Type="http://schemas.openxmlformats.org/officeDocument/2006/relationships/tags" Target="../tags/tag1287.xml"/></Relationships>
</file>

<file path=ppt/slides/_rels/slide165.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294.xml"/><Relationship Id="rId3" Type="http://schemas.openxmlformats.org/officeDocument/2006/relationships/tags" Target="../tags/tag1293.xml"/><Relationship Id="rId2" Type="http://schemas.openxmlformats.org/officeDocument/2006/relationships/tags" Target="../tags/tag1292.xml"/><Relationship Id="rId1" Type="http://schemas.openxmlformats.org/officeDocument/2006/relationships/tags" Target="../tags/tag1291.xml"/></Relationships>
</file>

<file path=ppt/slides/_rels/slide166.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298.xml"/><Relationship Id="rId3" Type="http://schemas.openxmlformats.org/officeDocument/2006/relationships/tags" Target="../tags/tag1297.xml"/><Relationship Id="rId2" Type="http://schemas.openxmlformats.org/officeDocument/2006/relationships/tags" Target="../tags/tag1296.xml"/><Relationship Id="rId1" Type="http://schemas.openxmlformats.org/officeDocument/2006/relationships/tags" Target="../tags/tag1295.xml"/></Relationships>
</file>

<file path=ppt/slides/_rels/slide167.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302.xml"/><Relationship Id="rId3" Type="http://schemas.openxmlformats.org/officeDocument/2006/relationships/tags" Target="../tags/tag1301.xml"/><Relationship Id="rId2" Type="http://schemas.openxmlformats.org/officeDocument/2006/relationships/tags" Target="../tags/tag1300.xml"/><Relationship Id="rId1" Type="http://schemas.openxmlformats.org/officeDocument/2006/relationships/tags" Target="../tags/tag1299.xml"/></Relationships>
</file>

<file path=ppt/slides/_rels/slide168.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306.xml"/><Relationship Id="rId3" Type="http://schemas.openxmlformats.org/officeDocument/2006/relationships/tags" Target="../tags/tag1305.xml"/><Relationship Id="rId2" Type="http://schemas.openxmlformats.org/officeDocument/2006/relationships/tags" Target="../tags/tag1304.xml"/><Relationship Id="rId1" Type="http://schemas.openxmlformats.org/officeDocument/2006/relationships/tags" Target="../tags/tag1303.xml"/></Relationships>
</file>

<file path=ppt/slides/_rels/slide169.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310.xml"/><Relationship Id="rId3" Type="http://schemas.openxmlformats.org/officeDocument/2006/relationships/tags" Target="../tags/tag1309.xml"/><Relationship Id="rId2" Type="http://schemas.openxmlformats.org/officeDocument/2006/relationships/tags" Target="../tags/tag1308.xml"/><Relationship Id="rId1" Type="http://schemas.openxmlformats.org/officeDocument/2006/relationships/tags" Target="../tags/tag1307.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42.xml"/><Relationship Id="rId6" Type="http://schemas.openxmlformats.org/officeDocument/2006/relationships/tags" Target="../tags/tag680.xml"/><Relationship Id="rId5" Type="http://schemas.openxmlformats.org/officeDocument/2006/relationships/tags" Target="../tags/tag679.xml"/><Relationship Id="rId4" Type="http://schemas.openxmlformats.org/officeDocument/2006/relationships/hyperlink" Target="..\&#28201;&#24076;&#27874;&#37026;&#24535;&#33391;&#34203;&#26757;&#12298;&#30005;&#23376;&#21830;&#21153;&#27861;&#12299;&#37197;&#22871;&#25945;&#23398;&#36164;&#26009;07&#65306;&#25299;&#23637;&#38405;&#35835;&#36164;&#26009;&#65288;2020&#24180;1&#26376;&#65289;\8-03&#27993;&#27743;&#24037;&#21830;&#20844;&#24067;&#21313;&#22823;&#36829;&#27861;&#24191;&#21578;&#26696;&#20363;%20&#32593;&#32476;&#24191;&#21578;&#25104;&#30417;&#31649;&#20027;&#25112;&#22330;.doc" TargetMode="External"/><Relationship Id="rId3" Type="http://schemas.openxmlformats.org/officeDocument/2006/relationships/tags" Target="../tags/tag678.xml"/><Relationship Id="rId2" Type="http://schemas.openxmlformats.org/officeDocument/2006/relationships/tags" Target="../tags/tag677.xml"/><Relationship Id="rId1" Type="http://schemas.openxmlformats.org/officeDocument/2006/relationships/tags" Target="../tags/tag676.xml"/></Relationships>
</file>

<file path=ppt/slides/_rels/slide170.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314.xml"/><Relationship Id="rId3" Type="http://schemas.openxmlformats.org/officeDocument/2006/relationships/tags" Target="../tags/tag1313.xml"/><Relationship Id="rId2" Type="http://schemas.openxmlformats.org/officeDocument/2006/relationships/tags" Target="../tags/tag1312.xml"/><Relationship Id="rId1" Type="http://schemas.openxmlformats.org/officeDocument/2006/relationships/tags" Target="../tags/tag1311.xml"/></Relationships>
</file>

<file path=ppt/slides/_rels/slide171.xml.rels><?xml version="1.0" encoding="UTF-8" standalone="yes"?>
<Relationships xmlns="http://schemas.openxmlformats.org/package/2006/relationships"><Relationship Id="rId9" Type="http://schemas.openxmlformats.org/officeDocument/2006/relationships/vmlDrawing" Target="../drawings/vmlDrawing2.vml"/><Relationship Id="rId8" Type="http://schemas.openxmlformats.org/officeDocument/2006/relationships/slideLayout" Target="../slideLayouts/slideLayout44.xml"/><Relationship Id="rId7" Type="http://schemas.openxmlformats.org/officeDocument/2006/relationships/tags" Target="../tags/tag1318.xml"/><Relationship Id="rId6" Type="http://schemas.openxmlformats.org/officeDocument/2006/relationships/image" Target="../media/image150.emf"/><Relationship Id="rId5" Type="http://schemas.openxmlformats.org/officeDocument/2006/relationships/oleObject" Target="../embeddings/oleObject2.bin"/><Relationship Id="rId4" Type="http://schemas.openxmlformats.org/officeDocument/2006/relationships/image" Target="../media/image4.jpeg"/><Relationship Id="rId3" Type="http://schemas.openxmlformats.org/officeDocument/2006/relationships/tags" Target="../tags/tag1317.xml"/><Relationship Id="rId2" Type="http://schemas.openxmlformats.org/officeDocument/2006/relationships/tags" Target="../tags/tag1316.xml"/><Relationship Id="rId1" Type="http://schemas.openxmlformats.org/officeDocument/2006/relationships/tags" Target="../tags/tag1315.xml"/></Relationships>
</file>

<file path=ppt/slides/_rels/slide172.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322.xml"/><Relationship Id="rId3" Type="http://schemas.openxmlformats.org/officeDocument/2006/relationships/tags" Target="../tags/tag1321.xml"/><Relationship Id="rId2" Type="http://schemas.openxmlformats.org/officeDocument/2006/relationships/tags" Target="../tags/tag1320.xml"/><Relationship Id="rId1" Type="http://schemas.openxmlformats.org/officeDocument/2006/relationships/tags" Target="../tags/tag1319.xml"/></Relationships>
</file>

<file path=ppt/slides/_rels/slide173.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326.xml"/><Relationship Id="rId3" Type="http://schemas.openxmlformats.org/officeDocument/2006/relationships/tags" Target="../tags/tag1325.xml"/><Relationship Id="rId2" Type="http://schemas.openxmlformats.org/officeDocument/2006/relationships/tags" Target="../tags/tag1324.xml"/><Relationship Id="rId1" Type="http://schemas.openxmlformats.org/officeDocument/2006/relationships/tags" Target="../tags/tag1323.xml"/></Relationships>
</file>

<file path=ppt/slides/_rels/slide174.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330.xml"/><Relationship Id="rId3" Type="http://schemas.openxmlformats.org/officeDocument/2006/relationships/tags" Target="../tags/tag1329.xml"/><Relationship Id="rId2" Type="http://schemas.openxmlformats.org/officeDocument/2006/relationships/tags" Target="../tags/tag1328.xml"/><Relationship Id="rId1" Type="http://schemas.openxmlformats.org/officeDocument/2006/relationships/tags" Target="../tags/tag1327.xml"/></Relationships>
</file>

<file path=ppt/slides/_rels/slide175.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334.xml"/><Relationship Id="rId3" Type="http://schemas.openxmlformats.org/officeDocument/2006/relationships/tags" Target="../tags/tag1333.xml"/><Relationship Id="rId2" Type="http://schemas.openxmlformats.org/officeDocument/2006/relationships/tags" Target="../tags/tag1332.xml"/><Relationship Id="rId1" Type="http://schemas.openxmlformats.org/officeDocument/2006/relationships/tags" Target="../tags/tag1331.xml"/></Relationships>
</file>

<file path=ppt/slides/_rels/slide176.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338.xml"/><Relationship Id="rId3" Type="http://schemas.openxmlformats.org/officeDocument/2006/relationships/tags" Target="../tags/tag1337.xml"/><Relationship Id="rId2" Type="http://schemas.openxmlformats.org/officeDocument/2006/relationships/tags" Target="../tags/tag1336.xml"/><Relationship Id="rId1" Type="http://schemas.openxmlformats.org/officeDocument/2006/relationships/tags" Target="../tags/tag1335.xml"/></Relationships>
</file>

<file path=ppt/slides/_rels/slide177.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342.xml"/><Relationship Id="rId3" Type="http://schemas.openxmlformats.org/officeDocument/2006/relationships/tags" Target="../tags/tag1341.xml"/><Relationship Id="rId2" Type="http://schemas.openxmlformats.org/officeDocument/2006/relationships/tags" Target="../tags/tag1340.xml"/><Relationship Id="rId1" Type="http://schemas.openxmlformats.org/officeDocument/2006/relationships/tags" Target="../tags/tag1339.xml"/></Relationships>
</file>

<file path=ppt/slides/_rels/slide178.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346.xml"/><Relationship Id="rId3" Type="http://schemas.openxmlformats.org/officeDocument/2006/relationships/tags" Target="../tags/tag1345.xml"/><Relationship Id="rId2" Type="http://schemas.openxmlformats.org/officeDocument/2006/relationships/tags" Target="../tags/tag1344.xml"/><Relationship Id="rId1" Type="http://schemas.openxmlformats.org/officeDocument/2006/relationships/tags" Target="../tags/tag1343.xml"/></Relationships>
</file>

<file path=ppt/slides/_rels/slide179.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350.xml"/><Relationship Id="rId3" Type="http://schemas.openxmlformats.org/officeDocument/2006/relationships/tags" Target="../tags/tag1349.xml"/><Relationship Id="rId2" Type="http://schemas.openxmlformats.org/officeDocument/2006/relationships/tags" Target="../tags/tag1348.xml"/><Relationship Id="rId1" Type="http://schemas.openxmlformats.org/officeDocument/2006/relationships/tags" Target="../tags/tag1347.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684.xml"/><Relationship Id="rId3" Type="http://schemas.openxmlformats.org/officeDocument/2006/relationships/tags" Target="../tags/tag683.xml"/><Relationship Id="rId2" Type="http://schemas.openxmlformats.org/officeDocument/2006/relationships/tags" Target="../tags/tag682.xml"/><Relationship Id="rId1" Type="http://schemas.openxmlformats.org/officeDocument/2006/relationships/tags" Target="../tags/tag681.xml"/></Relationships>
</file>

<file path=ppt/slides/_rels/slide180.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354.xml"/><Relationship Id="rId3" Type="http://schemas.openxmlformats.org/officeDocument/2006/relationships/tags" Target="../tags/tag1353.xml"/><Relationship Id="rId2" Type="http://schemas.openxmlformats.org/officeDocument/2006/relationships/tags" Target="../tags/tag1352.xml"/><Relationship Id="rId1" Type="http://schemas.openxmlformats.org/officeDocument/2006/relationships/tags" Target="../tags/tag1351.xml"/></Relationships>
</file>

<file path=ppt/slides/_rels/slide181.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358.xml"/><Relationship Id="rId3" Type="http://schemas.openxmlformats.org/officeDocument/2006/relationships/tags" Target="../tags/tag1357.xml"/><Relationship Id="rId2" Type="http://schemas.openxmlformats.org/officeDocument/2006/relationships/tags" Target="../tags/tag1356.xml"/><Relationship Id="rId1" Type="http://schemas.openxmlformats.org/officeDocument/2006/relationships/tags" Target="../tags/tag1355.xml"/></Relationships>
</file>

<file path=ppt/slides/_rels/slide182.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362.xml"/><Relationship Id="rId3" Type="http://schemas.openxmlformats.org/officeDocument/2006/relationships/tags" Target="../tags/tag1361.xml"/><Relationship Id="rId2" Type="http://schemas.openxmlformats.org/officeDocument/2006/relationships/tags" Target="../tags/tag1360.xml"/><Relationship Id="rId1" Type="http://schemas.openxmlformats.org/officeDocument/2006/relationships/tags" Target="../tags/tag1359.xml"/></Relationships>
</file>

<file path=ppt/slides/_rels/slide183.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366.xml"/><Relationship Id="rId3" Type="http://schemas.openxmlformats.org/officeDocument/2006/relationships/tags" Target="../tags/tag1365.xml"/><Relationship Id="rId2" Type="http://schemas.openxmlformats.org/officeDocument/2006/relationships/tags" Target="../tags/tag1364.xml"/><Relationship Id="rId1" Type="http://schemas.openxmlformats.org/officeDocument/2006/relationships/tags" Target="../tags/tag1363.xml"/></Relationships>
</file>

<file path=ppt/slides/_rels/slide184.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370.xml"/><Relationship Id="rId3" Type="http://schemas.openxmlformats.org/officeDocument/2006/relationships/tags" Target="../tags/tag1369.xml"/><Relationship Id="rId2" Type="http://schemas.openxmlformats.org/officeDocument/2006/relationships/tags" Target="../tags/tag1368.xml"/><Relationship Id="rId1" Type="http://schemas.openxmlformats.org/officeDocument/2006/relationships/tags" Target="../tags/tag1367.xml"/></Relationships>
</file>

<file path=ppt/slides/_rels/slide185.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374.xml"/><Relationship Id="rId3" Type="http://schemas.openxmlformats.org/officeDocument/2006/relationships/tags" Target="../tags/tag1373.xml"/><Relationship Id="rId2" Type="http://schemas.openxmlformats.org/officeDocument/2006/relationships/tags" Target="../tags/tag1372.xml"/><Relationship Id="rId1" Type="http://schemas.openxmlformats.org/officeDocument/2006/relationships/tags" Target="../tags/tag1371.xml"/></Relationships>
</file>

<file path=ppt/slides/_rels/slide186.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1378.xml"/><Relationship Id="rId3" Type="http://schemas.openxmlformats.org/officeDocument/2006/relationships/tags" Target="../tags/tag1377.xml"/><Relationship Id="rId2" Type="http://schemas.openxmlformats.org/officeDocument/2006/relationships/tags" Target="../tags/tag1376.xml"/><Relationship Id="rId1" Type="http://schemas.openxmlformats.org/officeDocument/2006/relationships/tags" Target="../tags/tag1375.xml"/></Relationships>
</file>

<file path=ppt/slides/_rels/slide187.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382.xml"/><Relationship Id="rId3" Type="http://schemas.openxmlformats.org/officeDocument/2006/relationships/tags" Target="../tags/tag1381.xml"/><Relationship Id="rId2" Type="http://schemas.openxmlformats.org/officeDocument/2006/relationships/tags" Target="../tags/tag1380.xml"/><Relationship Id="rId1" Type="http://schemas.openxmlformats.org/officeDocument/2006/relationships/tags" Target="../tags/tag1379.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687.xml"/><Relationship Id="rId3" Type="http://schemas.openxmlformats.org/officeDocument/2006/relationships/tags" Target="../tags/tag686.xml"/><Relationship Id="rId2" Type="http://schemas.openxmlformats.org/officeDocument/2006/relationships/hyperlink" Target="..\&#28201;&#24076;&#27874;&#37026;&#24535;&#33391;&#34203;&#26757;&#12298;&#30005;&#23376;&#21830;&#21153;&#27861;&#12299;&#37197;&#22871;&#25945;&#23398;&#36164;&#26009;07&#65306;&#25299;&#23637;&#38405;&#35835;&#36164;&#26009;&#65288;2020&#24180;1&#26376;&#65289;\8-05&#21407;&#20449;&#24687;&#20135;&#19994;&#37096;&#12298;&#20114;&#32852;&#32593;&#30005;&#23376;&#37038;&#20214;&#26381;&#21153;&#31649;&#29702;&#21150;&#27861;&#12299;.doc" TargetMode="External"/><Relationship Id="rId1" Type="http://schemas.openxmlformats.org/officeDocument/2006/relationships/tags" Target="../tags/tag685.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591.xml"/><Relationship Id="rId3" Type="http://schemas.openxmlformats.org/officeDocument/2006/relationships/tags" Target="../tags/tag590.xml"/><Relationship Id="rId2" Type="http://schemas.openxmlformats.org/officeDocument/2006/relationships/tags" Target="../tags/tag589.xml"/><Relationship Id="rId1" Type="http://schemas.openxmlformats.org/officeDocument/2006/relationships/tags" Target="../tags/tag588.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690.xml"/><Relationship Id="rId2" Type="http://schemas.openxmlformats.org/officeDocument/2006/relationships/tags" Target="../tags/tag689.xml"/><Relationship Id="rId1" Type="http://schemas.openxmlformats.org/officeDocument/2006/relationships/tags" Target="../tags/tag688.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694.xml"/><Relationship Id="rId3" Type="http://schemas.openxmlformats.org/officeDocument/2006/relationships/tags" Target="../tags/tag693.xml"/><Relationship Id="rId2" Type="http://schemas.openxmlformats.org/officeDocument/2006/relationships/tags" Target="../tags/tag692.xml"/><Relationship Id="rId1" Type="http://schemas.openxmlformats.org/officeDocument/2006/relationships/tags" Target="../tags/tag691.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698.xml"/><Relationship Id="rId3" Type="http://schemas.openxmlformats.org/officeDocument/2006/relationships/tags" Target="../tags/tag697.xml"/><Relationship Id="rId2" Type="http://schemas.openxmlformats.org/officeDocument/2006/relationships/tags" Target="../tags/tag696.xml"/><Relationship Id="rId1" Type="http://schemas.openxmlformats.org/officeDocument/2006/relationships/tags" Target="../tags/tag695.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701.xml"/><Relationship Id="rId2" Type="http://schemas.openxmlformats.org/officeDocument/2006/relationships/tags" Target="../tags/tag700.xml"/><Relationship Id="rId1" Type="http://schemas.openxmlformats.org/officeDocument/2006/relationships/tags" Target="../tags/tag699.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705.xml"/><Relationship Id="rId3" Type="http://schemas.openxmlformats.org/officeDocument/2006/relationships/tags" Target="../tags/tag704.xml"/><Relationship Id="rId2" Type="http://schemas.openxmlformats.org/officeDocument/2006/relationships/tags" Target="../tags/tag703.xml"/><Relationship Id="rId1" Type="http://schemas.openxmlformats.org/officeDocument/2006/relationships/tags" Target="../tags/tag70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708.xml"/><Relationship Id="rId2" Type="http://schemas.openxmlformats.org/officeDocument/2006/relationships/tags" Target="../tags/tag707.xml"/><Relationship Id="rId1" Type="http://schemas.openxmlformats.org/officeDocument/2006/relationships/tags" Target="../tags/tag706.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712.xml"/><Relationship Id="rId3" Type="http://schemas.openxmlformats.org/officeDocument/2006/relationships/tags" Target="../tags/tag711.xml"/><Relationship Id="rId2" Type="http://schemas.openxmlformats.org/officeDocument/2006/relationships/tags" Target="../tags/tag710.xml"/><Relationship Id="rId1" Type="http://schemas.openxmlformats.org/officeDocument/2006/relationships/tags" Target="../tags/tag709.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716.xml"/><Relationship Id="rId3" Type="http://schemas.openxmlformats.org/officeDocument/2006/relationships/tags" Target="../tags/tag715.xml"/><Relationship Id="rId2" Type="http://schemas.openxmlformats.org/officeDocument/2006/relationships/tags" Target="../tags/tag714.xml"/><Relationship Id="rId1" Type="http://schemas.openxmlformats.org/officeDocument/2006/relationships/tags" Target="../tags/tag713.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720.xml"/><Relationship Id="rId3" Type="http://schemas.openxmlformats.org/officeDocument/2006/relationships/tags" Target="../tags/tag719.xml"/><Relationship Id="rId2" Type="http://schemas.openxmlformats.org/officeDocument/2006/relationships/tags" Target="../tags/tag718.xml"/><Relationship Id="rId1" Type="http://schemas.openxmlformats.org/officeDocument/2006/relationships/tags" Target="../tags/tag717.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724.xml"/><Relationship Id="rId3" Type="http://schemas.openxmlformats.org/officeDocument/2006/relationships/tags" Target="../tags/tag723.xml"/><Relationship Id="rId2" Type="http://schemas.openxmlformats.org/officeDocument/2006/relationships/tags" Target="../tags/tag722.xml"/><Relationship Id="rId1" Type="http://schemas.openxmlformats.org/officeDocument/2006/relationships/tags" Target="../tags/tag721.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44.xml"/><Relationship Id="rId5" Type="http://schemas.openxmlformats.org/officeDocument/2006/relationships/tags" Target="../tags/tag595.xml"/><Relationship Id="rId4" Type="http://schemas.openxmlformats.org/officeDocument/2006/relationships/image" Target="../media/image4.jpeg"/><Relationship Id="rId3" Type="http://schemas.openxmlformats.org/officeDocument/2006/relationships/tags" Target="../tags/tag594.xml"/><Relationship Id="rId2" Type="http://schemas.openxmlformats.org/officeDocument/2006/relationships/tags" Target="../tags/tag593.xml"/><Relationship Id="rId1" Type="http://schemas.openxmlformats.org/officeDocument/2006/relationships/tags" Target="../tags/tag592.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728.xml"/><Relationship Id="rId3" Type="http://schemas.openxmlformats.org/officeDocument/2006/relationships/tags" Target="../tags/tag727.xml"/><Relationship Id="rId2" Type="http://schemas.openxmlformats.org/officeDocument/2006/relationships/tags" Target="../tags/tag726.xml"/><Relationship Id="rId1" Type="http://schemas.openxmlformats.org/officeDocument/2006/relationships/tags" Target="../tags/tag725.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732.xml"/><Relationship Id="rId3" Type="http://schemas.openxmlformats.org/officeDocument/2006/relationships/tags" Target="../tags/tag731.xml"/><Relationship Id="rId2" Type="http://schemas.openxmlformats.org/officeDocument/2006/relationships/tags" Target="../tags/tag730.xml"/><Relationship Id="rId1" Type="http://schemas.openxmlformats.org/officeDocument/2006/relationships/tags" Target="../tags/tag729.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735.xml"/><Relationship Id="rId2" Type="http://schemas.openxmlformats.org/officeDocument/2006/relationships/tags" Target="../tags/tag734.xml"/><Relationship Id="rId1" Type="http://schemas.openxmlformats.org/officeDocument/2006/relationships/tags" Target="../tags/tag733.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738.xml"/><Relationship Id="rId2" Type="http://schemas.openxmlformats.org/officeDocument/2006/relationships/tags" Target="../tags/tag737.xml"/><Relationship Id="rId1" Type="http://schemas.openxmlformats.org/officeDocument/2006/relationships/tags" Target="../tags/tag736.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741.xml"/><Relationship Id="rId2" Type="http://schemas.openxmlformats.org/officeDocument/2006/relationships/tags" Target="../tags/tag740.xml"/><Relationship Id="rId1" Type="http://schemas.openxmlformats.org/officeDocument/2006/relationships/tags" Target="../tags/tag739.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744.xml"/><Relationship Id="rId2" Type="http://schemas.openxmlformats.org/officeDocument/2006/relationships/tags" Target="../tags/tag743.xml"/><Relationship Id="rId1" Type="http://schemas.openxmlformats.org/officeDocument/2006/relationships/tags" Target="../tags/tag742.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748.xml"/><Relationship Id="rId3" Type="http://schemas.openxmlformats.org/officeDocument/2006/relationships/tags" Target="../tags/tag747.xml"/><Relationship Id="rId2" Type="http://schemas.openxmlformats.org/officeDocument/2006/relationships/tags" Target="../tags/tag746.xml"/><Relationship Id="rId1" Type="http://schemas.openxmlformats.org/officeDocument/2006/relationships/tags" Target="../tags/tag745.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752.xml"/><Relationship Id="rId3" Type="http://schemas.openxmlformats.org/officeDocument/2006/relationships/tags" Target="../tags/tag751.xml"/><Relationship Id="rId2" Type="http://schemas.openxmlformats.org/officeDocument/2006/relationships/tags" Target="../tags/tag750.xml"/><Relationship Id="rId1" Type="http://schemas.openxmlformats.org/officeDocument/2006/relationships/tags" Target="../tags/tag749.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755.xml"/><Relationship Id="rId2" Type="http://schemas.openxmlformats.org/officeDocument/2006/relationships/tags" Target="../tags/tag754.xml"/><Relationship Id="rId1" Type="http://schemas.openxmlformats.org/officeDocument/2006/relationships/tags" Target="../tags/tag753.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758.xml"/><Relationship Id="rId2" Type="http://schemas.openxmlformats.org/officeDocument/2006/relationships/tags" Target="../tags/tag757.xml"/><Relationship Id="rId1" Type="http://schemas.openxmlformats.org/officeDocument/2006/relationships/tags" Target="../tags/tag756.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tags" Target="../tags/tag601.xml"/><Relationship Id="rId7" Type="http://schemas.openxmlformats.org/officeDocument/2006/relationships/image" Target="../media/image6.jpeg"/><Relationship Id="rId6" Type="http://schemas.openxmlformats.org/officeDocument/2006/relationships/image" Target="../media/image5.jpeg"/><Relationship Id="rId5" Type="http://schemas.openxmlformats.org/officeDocument/2006/relationships/tags" Target="../tags/tag600.xml"/><Relationship Id="rId4" Type="http://schemas.openxmlformats.org/officeDocument/2006/relationships/tags" Target="../tags/tag599.xml"/><Relationship Id="rId3" Type="http://schemas.openxmlformats.org/officeDocument/2006/relationships/tags" Target="../tags/tag598.xml"/><Relationship Id="rId2" Type="http://schemas.openxmlformats.org/officeDocument/2006/relationships/tags" Target="../tags/tag597.xml"/><Relationship Id="rId1" Type="http://schemas.openxmlformats.org/officeDocument/2006/relationships/tags" Target="../tags/tag596.xml"/></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48.xml"/><Relationship Id="rId6" Type="http://schemas.openxmlformats.org/officeDocument/2006/relationships/tags" Target="../tags/tag762.xml"/><Relationship Id="rId5" Type="http://schemas.openxmlformats.org/officeDocument/2006/relationships/image" Target="../media/image20.png"/><Relationship Id="rId4" Type="http://schemas.openxmlformats.org/officeDocument/2006/relationships/tags" Target="../tags/tag761.xml"/><Relationship Id="rId3" Type="http://schemas.openxmlformats.org/officeDocument/2006/relationships/hyperlink" Target="https://baijiahao.baidu.com/s?id=1754896505084749457&amp;wfr=spider&amp;for=pc" TargetMode="External"/><Relationship Id="rId2" Type="http://schemas.openxmlformats.org/officeDocument/2006/relationships/tags" Target="../tags/tag760.xml"/><Relationship Id="rId1" Type="http://schemas.openxmlformats.org/officeDocument/2006/relationships/tags" Target="../tags/tag759.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765.xml"/><Relationship Id="rId2" Type="http://schemas.openxmlformats.org/officeDocument/2006/relationships/tags" Target="../tags/tag764.xml"/><Relationship Id="rId1" Type="http://schemas.openxmlformats.org/officeDocument/2006/relationships/tags" Target="../tags/tag763.xml"/></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42.xml"/><Relationship Id="rId5" Type="http://schemas.openxmlformats.org/officeDocument/2006/relationships/tags" Target="../tags/tag769.xml"/><Relationship Id="rId4" Type="http://schemas.openxmlformats.org/officeDocument/2006/relationships/tags" Target="../tags/tag768.xml"/><Relationship Id="rId3" Type="http://schemas.openxmlformats.org/officeDocument/2006/relationships/tags" Target="../tags/tag767.xml"/><Relationship Id="rId2" Type="http://schemas.openxmlformats.org/officeDocument/2006/relationships/image" Target="../media/image21.png"/><Relationship Id="rId1" Type="http://schemas.openxmlformats.org/officeDocument/2006/relationships/tags" Target="../tags/tag766.xml"/></Relationships>
</file>

<file path=ppt/slides/_rels/slide43.xml.rels><?xml version="1.0" encoding="UTF-8" standalone="yes"?>
<Relationships xmlns="http://schemas.openxmlformats.org/package/2006/relationships"><Relationship Id="rId9" Type="http://schemas.openxmlformats.org/officeDocument/2006/relationships/tags" Target="../tags/tag777.xml"/><Relationship Id="rId8" Type="http://schemas.openxmlformats.org/officeDocument/2006/relationships/tags" Target="../tags/tag776.xml"/><Relationship Id="rId7" Type="http://schemas.openxmlformats.org/officeDocument/2006/relationships/tags" Target="../tags/tag775.xml"/><Relationship Id="rId6" Type="http://schemas.openxmlformats.org/officeDocument/2006/relationships/tags" Target="../tags/tag774.xml"/><Relationship Id="rId5" Type="http://schemas.openxmlformats.org/officeDocument/2006/relationships/tags" Target="../tags/tag773.xml"/><Relationship Id="rId4" Type="http://schemas.openxmlformats.org/officeDocument/2006/relationships/tags" Target="../tags/tag772.xml"/><Relationship Id="rId3" Type="http://schemas.openxmlformats.org/officeDocument/2006/relationships/tags" Target="../tags/tag771.xml"/><Relationship Id="rId2" Type="http://schemas.openxmlformats.org/officeDocument/2006/relationships/image" Target="../media/image22.png"/><Relationship Id="rId10" Type="http://schemas.openxmlformats.org/officeDocument/2006/relationships/slideLayout" Target="../slideLayouts/slideLayout48.xml"/><Relationship Id="rId1" Type="http://schemas.openxmlformats.org/officeDocument/2006/relationships/tags" Target="../tags/tag770.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48.xml"/><Relationship Id="rId7" Type="http://schemas.openxmlformats.org/officeDocument/2006/relationships/tags" Target="../tags/tag784.xml"/><Relationship Id="rId6" Type="http://schemas.openxmlformats.org/officeDocument/2006/relationships/tags" Target="../tags/tag783.xml"/><Relationship Id="rId5" Type="http://schemas.openxmlformats.org/officeDocument/2006/relationships/tags" Target="../tags/tag782.xml"/><Relationship Id="rId4" Type="http://schemas.openxmlformats.org/officeDocument/2006/relationships/tags" Target="../tags/tag781.xml"/><Relationship Id="rId3" Type="http://schemas.openxmlformats.org/officeDocument/2006/relationships/tags" Target="../tags/tag780.xml"/><Relationship Id="rId2" Type="http://schemas.openxmlformats.org/officeDocument/2006/relationships/tags" Target="../tags/tag779.xml"/><Relationship Id="rId1" Type="http://schemas.openxmlformats.org/officeDocument/2006/relationships/tags" Target="../tags/tag778.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44.xml"/><Relationship Id="rId6" Type="http://schemas.openxmlformats.org/officeDocument/2006/relationships/tags" Target="../tags/tag789.xml"/><Relationship Id="rId5" Type="http://schemas.openxmlformats.org/officeDocument/2006/relationships/image" Target="../media/image4.jpeg"/><Relationship Id="rId4" Type="http://schemas.openxmlformats.org/officeDocument/2006/relationships/tags" Target="../tags/tag788.xml"/><Relationship Id="rId3" Type="http://schemas.openxmlformats.org/officeDocument/2006/relationships/tags" Target="../tags/tag787.xml"/><Relationship Id="rId2" Type="http://schemas.openxmlformats.org/officeDocument/2006/relationships/tags" Target="../tags/tag786.xml"/><Relationship Id="rId1" Type="http://schemas.openxmlformats.org/officeDocument/2006/relationships/tags" Target="../tags/tag785.xm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openxmlformats.org/officeDocument/2006/relationships/tags" Target="../tags/tag790.xml"/><Relationship Id="rId2" Type="http://schemas.openxmlformats.org/officeDocument/2006/relationships/image" Target="../media/image23.png"/><Relationship Id="rId1" Type="http://schemas.openxmlformats.org/officeDocument/2006/relationships/hyperlink" Target="https://ydyl.cctv.com/2024/06/04/ARTI5ZvKrbEpsIlsqzJUJZBQ240604.shtml" TargetMode="External"/></Relationships>
</file>

<file path=ppt/slides/_rels/slide47.xml.rels><?xml version="1.0" encoding="UTF-8" standalone="yes"?>
<Relationships xmlns="http://schemas.openxmlformats.org/package/2006/relationships"><Relationship Id="rId9" Type="http://schemas.openxmlformats.org/officeDocument/2006/relationships/tags" Target="../tags/tag798.xml"/><Relationship Id="rId8" Type="http://schemas.openxmlformats.org/officeDocument/2006/relationships/tags" Target="../tags/tag797.xml"/><Relationship Id="rId7" Type="http://schemas.openxmlformats.org/officeDocument/2006/relationships/image" Target="../media/image24.png"/><Relationship Id="rId6" Type="http://schemas.openxmlformats.org/officeDocument/2006/relationships/tags" Target="../tags/tag796.xml"/><Relationship Id="rId5" Type="http://schemas.openxmlformats.org/officeDocument/2006/relationships/tags" Target="../tags/tag795.xml"/><Relationship Id="rId4" Type="http://schemas.openxmlformats.org/officeDocument/2006/relationships/tags" Target="../tags/tag794.xml"/><Relationship Id="rId3" Type="http://schemas.openxmlformats.org/officeDocument/2006/relationships/tags" Target="../tags/tag793.xml"/><Relationship Id="rId2" Type="http://schemas.openxmlformats.org/officeDocument/2006/relationships/tags" Target="../tags/tag792.xml"/><Relationship Id="rId10" Type="http://schemas.openxmlformats.org/officeDocument/2006/relationships/slideLayout" Target="../slideLayouts/slideLayout42.xml"/><Relationship Id="rId1" Type="http://schemas.openxmlformats.org/officeDocument/2006/relationships/tags" Target="../tags/tag791.xml"/></Relationships>
</file>

<file path=ppt/slides/_rels/slide48.xml.rels><?xml version="1.0" encoding="UTF-8" standalone="yes"?>
<Relationships xmlns="http://schemas.openxmlformats.org/package/2006/relationships"><Relationship Id="rId7" Type="http://schemas.openxmlformats.org/officeDocument/2006/relationships/slideLayout" Target="../slideLayouts/slideLayout47.xml"/><Relationship Id="rId6" Type="http://schemas.openxmlformats.org/officeDocument/2006/relationships/tags" Target="../tags/tag803.xml"/><Relationship Id="rId5" Type="http://schemas.openxmlformats.org/officeDocument/2006/relationships/image" Target="../media/image25.jpeg"/><Relationship Id="rId4" Type="http://schemas.openxmlformats.org/officeDocument/2006/relationships/tags" Target="../tags/tag802.xml"/><Relationship Id="rId3" Type="http://schemas.openxmlformats.org/officeDocument/2006/relationships/tags" Target="../tags/tag801.xml"/><Relationship Id="rId2" Type="http://schemas.openxmlformats.org/officeDocument/2006/relationships/tags" Target="../tags/tag800.xml"/><Relationship Id="rId1" Type="http://schemas.openxmlformats.org/officeDocument/2006/relationships/tags" Target="../tags/tag799.xml"/></Relationships>
</file>

<file path=ppt/slides/_rels/slide49.xml.rels><?xml version="1.0" encoding="UTF-8" standalone="yes"?>
<Relationships xmlns="http://schemas.openxmlformats.org/package/2006/relationships"><Relationship Id="rId9" Type="http://schemas.openxmlformats.org/officeDocument/2006/relationships/tags" Target="../tags/tag809.xml"/><Relationship Id="rId8" Type="http://schemas.openxmlformats.org/officeDocument/2006/relationships/image" Target="../media/image28.png"/><Relationship Id="rId7" Type="http://schemas.openxmlformats.org/officeDocument/2006/relationships/tags" Target="../tags/tag808.xml"/><Relationship Id="rId6" Type="http://schemas.openxmlformats.org/officeDocument/2006/relationships/tags" Target="../tags/tag807.xml"/><Relationship Id="rId5" Type="http://schemas.openxmlformats.org/officeDocument/2006/relationships/image" Target="../media/image27.png"/><Relationship Id="rId4" Type="http://schemas.openxmlformats.org/officeDocument/2006/relationships/tags" Target="../tags/tag806.xml"/><Relationship Id="rId3" Type="http://schemas.openxmlformats.org/officeDocument/2006/relationships/tags" Target="../tags/tag805.xml"/><Relationship Id="rId2" Type="http://schemas.openxmlformats.org/officeDocument/2006/relationships/image" Target="../media/image26.png"/><Relationship Id="rId13" Type="http://schemas.openxmlformats.org/officeDocument/2006/relationships/slideLayout" Target="../slideLayouts/slideLayout42.xml"/><Relationship Id="rId12" Type="http://schemas.openxmlformats.org/officeDocument/2006/relationships/tags" Target="../tags/tag812.xml"/><Relationship Id="rId11" Type="http://schemas.openxmlformats.org/officeDocument/2006/relationships/tags" Target="../tags/tag811.xml"/><Relationship Id="rId10" Type="http://schemas.openxmlformats.org/officeDocument/2006/relationships/tags" Target="../tags/tag810.xml"/><Relationship Id="rId1" Type="http://schemas.openxmlformats.org/officeDocument/2006/relationships/tags" Target="../tags/tag804.xml"/></Relationships>
</file>

<file path=ppt/slides/_rels/slide5.xml.rels><?xml version="1.0" encoding="UTF-8" standalone="yes"?>
<Relationships xmlns="http://schemas.openxmlformats.org/package/2006/relationships"><Relationship Id="rId9" Type="http://schemas.openxmlformats.org/officeDocument/2006/relationships/tags" Target="../tags/tag606.xml"/><Relationship Id="rId8" Type="http://schemas.openxmlformats.org/officeDocument/2006/relationships/tags" Target="../tags/tag605.xml"/><Relationship Id="rId7" Type="http://schemas.openxmlformats.org/officeDocument/2006/relationships/image" Target="../media/image8.png"/><Relationship Id="rId6" Type="http://schemas.openxmlformats.org/officeDocument/2006/relationships/tags" Target="../tags/tag604.xml"/><Relationship Id="rId5" Type="http://schemas.openxmlformats.org/officeDocument/2006/relationships/hyperlink" Target="https://www.bilibili.com/video/BV1AT411r7w2/?spm_id_from=333.337.search-card.all.click&amp;vd_source=8c8e845d689759abcfb58346aea77364" TargetMode="External"/><Relationship Id="rId4" Type="http://schemas.openxmlformats.org/officeDocument/2006/relationships/image" Target="../media/image7.png"/><Relationship Id="rId3" Type="http://schemas.openxmlformats.org/officeDocument/2006/relationships/tags" Target="../tags/tag603.xml"/><Relationship Id="rId2" Type="http://schemas.openxmlformats.org/officeDocument/2006/relationships/hyperlink" Target="https://www.bilibili.com/video/BV1hs411K7v8/?spm_id_from=333.337.search-card.all.click&amp;vd_source=8c8e845d689759abcfb58346aea77364" TargetMode="External"/><Relationship Id="rId10" Type="http://schemas.openxmlformats.org/officeDocument/2006/relationships/slideLayout" Target="../slideLayouts/slideLayout47.xml"/><Relationship Id="rId1" Type="http://schemas.openxmlformats.org/officeDocument/2006/relationships/tags" Target="../tags/tag602.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42.xml"/><Relationship Id="rId6" Type="http://schemas.openxmlformats.org/officeDocument/2006/relationships/tags" Target="../tags/tag818.xml"/><Relationship Id="rId5" Type="http://schemas.openxmlformats.org/officeDocument/2006/relationships/tags" Target="../tags/tag817.xml"/><Relationship Id="rId4" Type="http://schemas.openxmlformats.org/officeDocument/2006/relationships/tags" Target="../tags/tag816.xml"/><Relationship Id="rId3" Type="http://schemas.openxmlformats.org/officeDocument/2006/relationships/tags" Target="../tags/tag815.xml"/><Relationship Id="rId2" Type="http://schemas.openxmlformats.org/officeDocument/2006/relationships/tags" Target="../tags/tag814.xml"/><Relationship Id="rId1" Type="http://schemas.openxmlformats.org/officeDocument/2006/relationships/tags" Target="../tags/tag813.xml"/></Relationships>
</file>

<file path=ppt/slides/_rels/slide51.xml.rels><?xml version="1.0" encoding="UTF-8" standalone="yes"?>
<Relationships xmlns="http://schemas.openxmlformats.org/package/2006/relationships"><Relationship Id="rId9" Type="http://schemas.openxmlformats.org/officeDocument/2006/relationships/tags" Target="../tags/tag827.xml"/><Relationship Id="rId8" Type="http://schemas.openxmlformats.org/officeDocument/2006/relationships/tags" Target="../tags/tag826.xml"/><Relationship Id="rId7" Type="http://schemas.openxmlformats.org/officeDocument/2006/relationships/tags" Target="../tags/tag825.xml"/><Relationship Id="rId6" Type="http://schemas.openxmlformats.org/officeDocument/2006/relationships/tags" Target="../tags/tag824.xml"/><Relationship Id="rId5" Type="http://schemas.openxmlformats.org/officeDocument/2006/relationships/tags" Target="../tags/tag823.xml"/><Relationship Id="rId4" Type="http://schemas.openxmlformats.org/officeDocument/2006/relationships/tags" Target="../tags/tag822.xml"/><Relationship Id="rId3" Type="http://schemas.openxmlformats.org/officeDocument/2006/relationships/tags" Target="../tags/tag821.xml"/><Relationship Id="rId2" Type="http://schemas.openxmlformats.org/officeDocument/2006/relationships/tags" Target="../tags/tag820.xml"/><Relationship Id="rId14" Type="http://schemas.openxmlformats.org/officeDocument/2006/relationships/notesSlide" Target="../notesSlides/notesSlide6.xml"/><Relationship Id="rId13" Type="http://schemas.openxmlformats.org/officeDocument/2006/relationships/slideLayout" Target="../slideLayouts/slideLayout42.xml"/><Relationship Id="rId12" Type="http://schemas.openxmlformats.org/officeDocument/2006/relationships/tags" Target="../tags/tag830.xml"/><Relationship Id="rId11" Type="http://schemas.openxmlformats.org/officeDocument/2006/relationships/tags" Target="../tags/tag829.xml"/><Relationship Id="rId10" Type="http://schemas.openxmlformats.org/officeDocument/2006/relationships/tags" Target="../tags/tag828.xml"/><Relationship Id="rId1" Type="http://schemas.openxmlformats.org/officeDocument/2006/relationships/tags" Target="../tags/tag819.xml"/></Relationships>
</file>

<file path=ppt/slides/_rels/slide52.xml.rels><?xml version="1.0" encoding="UTF-8" standalone="yes"?>
<Relationships xmlns="http://schemas.openxmlformats.org/package/2006/relationships"><Relationship Id="rId9" Type="http://schemas.openxmlformats.org/officeDocument/2006/relationships/tags" Target="../tags/tag837.xml"/><Relationship Id="rId8" Type="http://schemas.openxmlformats.org/officeDocument/2006/relationships/tags" Target="../tags/tag836.xml"/><Relationship Id="rId7" Type="http://schemas.openxmlformats.org/officeDocument/2006/relationships/image" Target="../media/image29.emf"/><Relationship Id="rId6" Type="http://schemas.openxmlformats.org/officeDocument/2006/relationships/oleObject" Target="../embeddings/oleObject1.bin"/><Relationship Id="rId5" Type="http://schemas.openxmlformats.org/officeDocument/2006/relationships/tags" Target="../tags/tag835.xml"/><Relationship Id="rId4" Type="http://schemas.openxmlformats.org/officeDocument/2006/relationships/tags" Target="../tags/tag834.xml"/><Relationship Id="rId3" Type="http://schemas.openxmlformats.org/officeDocument/2006/relationships/tags" Target="../tags/tag833.xml"/><Relationship Id="rId2" Type="http://schemas.openxmlformats.org/officeDocument/2006/relationships/tags" Target="../tags/tag832.xml"/><Relationship Id="rId11" Type="http://schemas.openxmlformats.org/officeDocument/2006/relationships/vmlDrawing" Target="../drawings/vmlDrawing1.vml"/><Relationship Id="rId10" Type="http://schemas.openxmlformats.org/officeDocument/2006/relationships/slideLayout" Target="../slideLayouts/slideLayout42.xml"/><Relationship Id="rId1" Type="http://schemas.openxmlformats.org/officeDocument/2006/relationships/tags" Target="../tags/tag831.xml"/></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openxmlformats.org/officeDocument/2006/relationships/tags" Target="../tags/tag840.xml"/><Relationship Id="rId2" Type="http://schemas.openxmlformats.org/officeDocument/2006/relationships/tags" Target="../tags/tag839.xml"/><Relationship Id="rId1" Type="http://schemas.openxmlformats.org/officeDocument/2006/relationships/tags" Target="../tags/tag838.xml"/></Relationships>
</file>

<file path=ppt/slides/_rels/slide54.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tags" Target="../tags/tag848.xml"/><Relationship Id="rId7" Type="http://schemas.openxmlformats.org/officeDocument/2006/relationships/tags" Target="../tags/tag847.xml"/><Relationship Id="rId6" Type="http://schemas.openxmlformats.org/officeDocument/2006/relationships/tags" Target="../tags/tag846.xml"/><Relationship Id="rId5" Type="http://schemas.openxmlformats.org/officeDocument/2006/relationships/tags" Target="../tags/tag845.xml"/><Relationship Id="rId4" Type="http://schemas.openxmlformats.org/officeDocument/2006/relationships/tags" Target="../tags/tag844.xml"/><Relationship Id="rId3" Type="http://schemas.openxmlformats.org/officeDocument/2006/relationships/tags" Target="../tags/tag843.xml"/><Relationship Id="rId2" Type="http://schemas.openxmlformats.org/officeDocument/2006/relationships/tags" Target="../tags/tag842.xml"/><Relationship Id="rId1" Type="http://schemas.openxmlformats.org/officeDocument/2006/relationships/tags" Target="../tags/tag841.xml"/></Relationships>
</file>

<file path=ppt/slides/_rels/slide55.xml.rels><?xml version="1.0" encoding="UTF-8" standalone="yes"?>
<Relationships xmlns="http://schemas.openxmlformats.org/package/2006/relationships"><Relationship Id="rId9" Type="http://schemas.openxmlformats.org/officeDocument/2006/relationships/tags" Target="../tags/tag855.xml"/><Relationship Id="rId8" Type="http://schemas.openxmlformats.org/officeDocument/2006/relationships/tags" Target="../tags/tag854.xml"/><Relationship Id="rId7" Type="http://schemas.openxmlformats.org/officeDocument/2006/relationships/tags" Target="../tags/tag853.xml"/><Relationship Id="rId6" Type="http://schemas.openxmlformats.org/officeDocument/2006/relationships/tags" Target="../tags/tag852.xml"/><Relationship Id="rId5" Type="http://schemas.openxmlformats.org/officeDocument/2006/relationships/tags" Target="../tags/tag851.xml"/><Relationship Id="rId4" Type="http://schemas.openxmlformats.org/officeDocument/2006/relationships/image" Target="../media/image30.jpeg"/><Relationship Id="rId3" Type="http://schemas.openxmlformats.org/officeDocument/2006/relationships/hyperlink" Target="https://www.sohu.com/a/811895729_121123901" TargetMode="External"/><Relationship Id="rId2" Type="http://schemas.openxmlformats.org/officeDocument/2006/relationships/tags" Target="../tags/tag850.xml"/><Relationship Id="rId19" Type="http://schemas.openxmlformats.org/officeDocument/2006/relationships/slideLayout" Target="../slideLayouts/slideLayout48.xml"/><Relationship Id="rId18" Type="http://schemas.openxmlformats.org/officeDocument/2006/relationships/tags" Target="../tags/tag864.xml"/><Relationship Id="rId17" Type="http://schemas.openxmlformats.org/officeDocument/2006/relationships/tags" Target="../tags/tag863.xml"/><Relationship Id="rId16" Type="http://schemas.openxmlformats.org/officeDocument/2006/relationships/tags" Target="../tags/tag862.xml"/><Relationship Id="rId15" Type="http://schemas.openxmlformats.org/officeDocument/2006/relationships/tags" Target="../tags/tag861.xml"/><Relationship Id="rId14" Type="http://schemas.openxmlformats.org/officeDocument/2006/relationships/tags" Target="../tags/tag860.xml"/><Relationship Id="rId13" Type="http://schemas.openxmlformats.org/officeDocument/2006/relationships/tags" Target="../tags/tag859.xml"/><Relationship Id="rId12" Type="http://schemas.openxmlformats.org/officeDocument/2006/relationships/tags" Target="../tags/tag858.xml"/><Relationship Id="rId11" Type="http://schemas.openxmlformats.org/officeDocument/2006/relationships/tags" Target="../tags/tag857.xml"/><Relationship Id="rId10" Type="http://schemas.openxmlformats.org/officeDocument/2006/relationships/tags" Target="../tags/tag856.xml"/><Relationship Id="rId1" Type="http://schemas.openxmlformats.org/officeDocument/2006/relationships/tags" Target="../tags/tag849.xml"/></Relationships>
</file>

<file path=ppt/slides/_rels/slide56.xml.rels><?xml version="1.0" encoding="UTF-8" standalone="yes"?>
<Relationships xmlns="http://schemas.openxmlformats.org/package/2006/relationships"><Relationship Id="rId7" Type="http://schemas.openxmlformats.org/officeDocument/2006/relationships/slideLayout" Target="../slideLayouts/slideLayout48.xml"/><Relationship Id="rId6" Type="http://schemas.openxmlformats.org/officeDocument/2006/relationships/tags" Target="../tags/tag868.xml"/><Relationship Id="rId5" Type="http://schemas.openxmlformats.org/officeDocument/2006/relationships/image" Target="../media/image30.jpeg"/><Relationship Id="rId4" Type="http://schemas.openxmlformats.org/officeDocument/2006/relationships/hyperlink" Target="https://www.sohu.com/a/811895729_121123901" TargetMode="External"/><Relationship Id="rId3" Type="http://schemas.openxmlformats.org/officeDocument/2006/relationships/tags" Target="../tags/tag867.xml"/><Relationship Id="rId2" Type="http://schemas.openxmlformats.org/officeDocument/2006/relationships/tags" Target="../tags/tag866.xml"/><Relationship Id="rId1" Type="http://schemas.openxmlformats.org/officeDocument/2006/relationships/tags" Target="../tags/tag865.xml"/></Relationships>
</file>

<file path=ppt/slides/_rels/slide57.xml.rels><?xml version="1.0" encoding="UTF-8" standalone="yes"?>
<Relationships xmlns="http://schemas.openxmlformats.org/package/2006/relationships"><Relationship Id="rId9" Type="http://schemas.openxmlformats.org/officeDocument/2006/relationships/tags" Target="../tags/tag877.xml"/><Relationship Id="rId8" Type="http://schemas.openxmlformats.org/officeDocument/2006/relationships/tags" Target="../tags/tag876.xml"/><Relationship Id="rId7" Type="http://schemas.openxmlformats.org/officeDocument/2006/relationships/tags" Target="../tags/tag875.xml"/><Relationship Id="rId6" Type="http://schemas.openxmlformats.org/officeDocument/2006/relationships/tags" Target="../tags/tag874.xml"/><Relationship Id="rId5" Type="http://schemas.openxmlformats.org/officeDocument/2006/relationships/tags" Target="../tags/tag873.xml"/><Relationship Id="rId4" Type="http://schemas.openxmlformats.org/officeDocument/2006/relationships/tags" Target="../tags/tag872.xml"/><Relationship Id="rId3" Type="http://schemas.openxmlformats.org/officeDocument/2006/relationships/tags" Target="../tags/tag871.xml"/><Relationship Id="rId23" Type="http://schemas.openxmlformats.org/officeDocument/2006/relationships/slideLayout" Target="../slideLayouts/slideLayout42.xml"/><Relationship Id="rId22" Type="http://schemas.openxmlformats.org/officeDocument/2006/relationships/tags" Target="../tags/tag890.xml"/><Relationship Id="rId21" Type="http://schemas.openxmlformats.org/officeDocument/2006/relationships/tags" Target="../tags/tag889.xml"/><Relationship Id="rId20" Type="http://schemas.openxmlformats.org/officeDocument/2006/relationships/tags" Target="../tags/tag888.xml"/><Relationship Id="rId2" Type="http://schemas.openxmlformats.org/officeDocument/2006/relationships/tags" Target="../tags/tag870.xml"/><Relationship Id="rId19" Type="http://schemas.openxmlformats.org/officeDocument/2006/relationships/tags" Target="../tags/tag887.xml"/><Relationship Id="rId18" Type="http://schemas.openxmlformats.org/officeDocument/2006/relationships/tags" Target="../tags/tag886.xml"/><Relationship Id="rId17" Type="http://schemas.openxmlformats.org/officeDocument/2006/relationships/tags" Target="../tags/tag885.xml"/><Relationship Id="rId16" Type="http://schemas.openxmlformats.org/officeDocument/2006/relationships/tags" Target="../tags/tag884.xml"/><Relationship Id="rId15" Type="http://schemas.openxmlformats.org/officeDocument/2006/relationships/tags" Target="../tags/tag883.xml"/><Relationship Id="rId14" Type="http://schemas.openxmlformats.org/officeDocument/2006/relationships/tags" Target="../tags/tag882.xml"/><Relationship Id="rId13" Type="http://schemas.openxmlformats.org/officeDocument/2006/relationships/tags" Target="../tags/tag881.xml"/><Relationship Id="rId12" Type="http://schemas.openxmlformats.org/officeDocument/2006/relationships/tags" Target="../tags/tag880.xml"/><Relationship Id="rId11" Type="http://schemas.openxmlformats.org/officeDocument/2006/relationships/tags" Target="../tags/tag879.xml"/><Relationship Id="rId10" Type="http://schemas.openxmlformats.org/officeDocument/2006/relationships/tags" Target="../tags/tag878.xml"/><Relationship Id="rId1" Type="http://schemas.openxmlformats.org/officeDocument/2006/relationships/tags" Target="../tags/tag869.xml"/></Relationships>
</file>

<file path=ppt/slides/_rels/slide58.xml.rels><?xml version="1.0" encoding="UTF-8" standalone="yes"?>
<Relationships xmlns="http://schemas.openxmlformats.org/package/2006/relationships"><Relationship Id="rId8" Type="http://schemas.openxmlformats.org/officeDocument/2006/relationships/slideLayout" Target="../slideLayouts/slideLayout48.xml"/><Relationship Id="rId7" Type="http://schemas.openxmlformats.org/officeDocument/2006/relationships/tags" Target="../tags/tag895.xml"/><Relationship Id="rId6" Type="http://schemas.openxmlformats.org/officeDocument/2006/relationships/image" Target="../media/image32.png"/><Relationship Id="rId5" Type="http://schemas.openxmlformats.org/officeDocument/2006/relationships/tags" Target="../tags/tag894.xml"/><Relationship Id="rId4" Type="http://schemas.openxmlformats.org/officeDocument/2006/relationships/tags" Target="../tags/tag893.xml"/><Relationship Id="rId3" Type="http://schemas.openxmlformats.org/officeDocument/2006/relationships/tags" Target="../tags/tag892.xml"/><Relationship Id="rId2" Type="http://schemas.openxmlformats.org/officeDocument/2006/relationships/image" Target="../media/image31.png"/><Relationship Id="rId1" Type="http://schemas.openxmlformats.org/officeDocument/2006/relationships/tags" Target="../tags/tag891.xml"/></Relationships>
</file>

<file path=ppt/slides/_rels/slide59.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8.xml"/><Relationship Id="rId4" Type="http://schemas.openxmlformats.org/officeDocument/2006/relationships/tags" Target="../tags/tag898.xml"/><Relationship Id="rId3" Type="http://schemas.openxmlformats.org/officeDocument/2006/relationships/image" Target="../media/image33.emf"/><Relationship Id="rId2" Type="http://schemas.openxmlformats.org/officeDocument/2006/relationships/tags" Target="../tags/tag897.xml"/><Relationship Id="rId1" Type="http://schemas.openxmlformats.org/officeDocument/2006/relationships/tags" Target="../tags/tag896.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48.xml"/><Relationship Id="rId6" Type="http://schemas.openxmlformats.org/officeDocument/2006/relationships/tags" Target="../tags/tag610.xml"/><Relationship Id="rId5" Type="http://schemas.openxmlformats.org/officeDocument/2006/relationships/tags" Target="../tags/tag609.xml"/><Relationship Id="rId4" Type="http://schemas.openxmlformats.org/officeDocument/2006/relationships/image" Target="../media/image10.png"/><Relationship Id="rId3" Type="http://schemas.openxmlformats.org/officeDocument/2006/relationships/tags" Target="../tags/tag608.xml"/><Relationship Id="rId2" Type="http://schemas.openxmlformats.org/officeDocument/2006/relationships/image" Target="../media/image9.png"/><Relationship Id="rId1" Type="http://schemas.openxmlformats.org/officeDocument/2006/relationships/tags" Target="../tags/tag607.xml"/></Relationships>
</file>

<file path=ppt/slides/_rels/slide60.xml.rels><?xml version="1.0" encoding="UTF-8" standalone="yes"?>
<Relationships xmlns="http://schemas.openxmlformats.org/package/2006/relationships"><Relationship Id="rId9" Type="http://schemas.openxmlformats.org/officeDocument/2006/relationships/hyperlink" Target="https://www.sohu.com/a/811446383_121649907" TargetMode="External"/><Relationship Id="rId8" Type="http://schemas.openxmlformats.org/officeDocument/2006/relationships/image" Target="../media/image34.jpeg"/><Relationship Id="rId7" Type="http://schemas.openxmlformats.org/officeDocument/2006/relationships/tags" Target="../tags/tag905.xml"/><Relationship Id="rId6" Type="http://schemas.openxmlformats.org/officeDocument/2006/relationships/tags" Target="../tags/tag904.xml"/><Relationship Id="rId5" Type="http://schemas.openxmlformats.org/officeDocument/2006/relationships/tags" Target="../tags/tag903.xml"/><Relationship Id="rId4" Type="http://schemas.openxmlformats.org/officeDocument/2006/relationships/tags" Target="../tags/tag902.xml"/><Relationship Id="rId3" Type="http://schemas.openxmlformats.org/officeDocument/2006/relationships/tags" Target="../tags/tag901.xml"/><Relationship Id="rId2" Type="http://schemas.openxmlformats.org/officeDocument/2006/relationships/tags" Target="../tags/tag900.xml"/><Relationship Id="rId12" Type="http://schemas.openxmlformats.org/officeDocument/2006/relationships/slideLayout" Target="../slideLayouts/slideLayout48.xml"/><Relationship Id="rId11" Type="http://schemas.openxmlformats.org/officeDocument/2006/relationships/tags" Target="../tags/tag906.xml"/><Relationship Id="rId10" Type="http://schemas.openxmlformats.org/officeDocument/2006/relationships/image" Target="../media/image35.png"/><Relationship Id="rId1" Type="http://schemas.openxmlformats.org/officeDocument/2006/relationships/tags" Target="../tags/tag899.xml"/></Relationships>
</file>

<file path=ppt/slides/_rels/slide61.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tags" Target="../tags/tag914.xml"/><Relationship Id="rId7" Type="http://schemas.openxmlformats.org/officeDocument/2006/relationships/tags" Target="../tags/tag913.xml"/><Relationship Id="rId6" Type="http://schemas.openxmlformats.org/officeDocument/2006/relationships/tags" Target="../tags/tag912.xml"/><Relationship Id="rId5" Type="http://schemas.openxmlformats.org/officeDocument/2006/relationships/tags" Target="../tags/tag911.xml"/><Relationship Id="rId4" Type="http://schemas.openxmlformats.org/officeDocument/2006/relationships/tags" Target="../tags/tag910.xml"/><Relationship Id="rId3" Type="http://schemas.openxmlformats.org/officeDocument/2006/relationships/tags" Target="../tags/tag909.xml"/><Relationship Id="rId2" Type="http://schemas.openxmlformats.org/officeDocument/2006/relationships/tags" Target="../tags/tag908.xml"/><Relationship Id="rId1" Type="http://schemas.openxmlformats.org/officeDocument/2006/relationships/tags" Target="../tags/tag907.xml"/></Relationships>
</file>

<file path=ppt/slides/_rels/slide62.xml.rels><?xml version="1.0" encoding="UTF-8" standalone="yes"?>
<Relationships xmlns="http://schemas.openxmlformats.org/package/2006/relationships"><Relationship Id="rId8" Type="http://schemas.openxmlformats.org/officeDocument/2006/relationships/slideLayout" Target="../slideLayouts/slideLayout48.xml"/><Relationship Id="rId7" Type="http://schemas.openxmlformats.org/officeDocument/2006/relationships/tags" Target="../tags/tag921.xml"/><Relationship Id="rId6" Type="http://schemas.openxmlformats.org/officeDocument/2006/relationships/tags" Target="../tags/tag920.xml"/><Relationship Id="rId5" Type="http://schemas.openxmlformats.org/officeDocument/2006/relationships/tags" Target="../tags/tag919.xml"/><Relationship Id="rId4" Type="http://schemas.openxmlformats.org/officeDocument/2006/relationships/tags" Target="../tags/tag918.xml"/><Relationship Id="rId3" Type="http://schemas.openxmlformats.org/officeDocument/2006/relationships/tags" Target="../tags/tag917.xml"/><Relationship Id="rId2" Type="http://schemas.openxmlformats.org/officeDocument/2006/relationships/tags" Target="../tags/tag916.xml"/><Relationship Id="rId1" Type="http://schemas.openxmlformats.org/officeDocument/2006/relationships/tags" Target="../tags/tag915.xml"/></Relationships>
</file>

<file path=ppt/slides/_rels/slide63.xml.rels><?xml version="1.0" encoding="UTF-8" standalone="yes"?>
<Relationships xmlns="http://schemas.openxmlformats.org/package/2006/relationships"><Relationship Id="rId7" Type="http://schemas.openxmlformats.org/officeDocument/2006/relationships/slideLayout" Target="../slideLayouts/slideLayout48.xml"/><Relationship Id="rId6" Type="http://schemas.openxmlformats.org/officeDocument/2006/relationships/tags" Target="../tags/tag927.xml"/><Relationship Id="rId5" Type="http://schemas.openxmlformats.org/officeDocument/2006/relationships/tags" Target="../tags/tag926.xml"/><Relationship Id="rId4" Type="http://schemas.openxmlformats.org/officeDocument/2006/relationships/tags" Target="../tags/tag925.xml"/><Relationship Id="rId3" Type="http://schemas.openxmlformats.org/officeDocument/2006/relationships/tags" Target="../tags/tag924.xml"/><Relationship Id="rId2" Type="http://schemas.openxmlformats.org/officeDocument/2006/relationships/tags" Target="../tags/tag923.xml"/><Relationship Id="rId1" Type="http://schemas.openxmlformats.org/officeDocument/2006/relationships/tags" Target="../tags/tag922.xml"/></Relationships>
</file>

<file path=ppt/slides/_rels/slide64.xml.rels><?xml version="1.0" encoding="UTF-8" standalone="yes"?>
<Relationships xmlns="http://schemas.openxmlformats.org/package/2006/relationships"><Relationship Id="rId9" Type="http://schemas.openxmlformats.org/officeDocument/2006/relationships/image" Target="../media/image36.jpeg"/><Relationship Id="rId8" Type="http://schemas.openxmlformats.org/officeDocument/2006/relationships/tags" Target="../tags/tag935.xml"/><Relationship Id="rId7" Type="http://schemas.openxmlformats.org/officeDocument/2006/relationships/tags" Target="../tags/tag934.xml"/><Relationship Id="rId6" Type="http://schemas.openxmlformats.org/officeDocument/2006/relationships/tags" Target="../tags/tag933.xml"/><Relationship Id="rId5" Type="http://schemas.openxmlformats.org/officeDocument/2006/relationships/tags" Target="../tags/tag932.xml"/><Relationship Id="rId4" Type="http://schemas.openxmlformats.org/officeDocument/2006/relationships/tags" Target="../tags/tag931.xml"/><Relationship Id="rId3" Type="http://schemas.openxmlformats.org/officeDocument/2006/relationships/tags" Target="../tags/tag930.xml"/><Relationship Id="rId2" Type="http://schemas.openxmlformats.org/officeDocument/2006/relationships/tags" Target="../tags/tag929.xml"/><Relationship Id="rId11" Type="http://schemas.openxmlformats.org/officeDocument/2006/relationships/slideLayout" Target="../slideLayouts/slideLayout48.xml"/><Relationship Id="rId10" Type="http://schemas.openxmlformats.org/officeDocument/2006/relationships/tags" Target="../tags/tag936.xml"/><Relationship Id="rId1" Type="http://schemas.openxmlformats.org/officeDocument/2006/relationships/tags" Target="../tags/tag928.xml"/></Relationships>
</file>

<file path=ppt/slides/_rels/slide65.xml.rels><?xml version="1.0" encoding="UTF-8" standalone="yes"?>
<Relationships xmlns="http://schemas.openxmlformats.org/package/2006/relationships"><Relationship Id="rId9" Type="http://schemas.openxmlformats.org/officeDocument/2006/relationships/tags" Target="../tags/tag944.xml"/><Relationship Id="rId8" Type="http://schemas.openxmlformats.org/officeDocument/2006/relationships/tags" Target="../tags/tag943.xml"/><Relationship Id="rId7" Type="http://schemas.openxmlformats.org/officeDocument/2006/relationships/tags" Target="../tags/tag942.xml"/><Relationship Id="rId6" Type="http://schemas.openxmlformats.org/officeDocument/2006/relationships/tags" Target="../tags/tag941.xml"/><Relationship Id="rId5" Type="http://schemas.openxmlformats.org/officeDocument/2006/relationships/tags" Target="../tags/tag940.xml"/><Relationship Id="rId4" Type="http://schemas.openxmlformats.org/officeDocument/2006/relationships/tags" Target="../tags/tag939.xml"/><Relationship Id="rId3" Type="http://schemas.openxmlformats.org/officeDocument/2006/relationships/tags" Target="../tags/tag938.xml"/><Relationship Id="rId2" Type="http://schemas.openxmlformats.org/officeDocument/2006/relationships/hyperlink" Target="https://v.youku.com/v_show/id_XNDIxNjE0MzYwOA==.html" TargetMode="External"/><Relationship Id="rId16" Type="http://schemas.openxmlformats.org/officeDocument/2006/relationships/slideLayout" Target="../slideLayouts/slideLayout42.xml"/><Relationship Id="rId15" Type="http://schemas.openxmlformats.org/officeDocument/2006/relationships/tags" Target="../tags/tag947.xml"/><Relationship Id="rId14" Type="http://schemas.openxmlformats.org/officeDocument/2006/relationships/image" Target="../media/image38.webp"/><Relationship Id="rId13" Type="http://schemas.openxmlformats.org/officeDocument/2006/relationships/image" Target="../media/image37.webp"/><Relationship Id="rId12" Type="http://schemas.openxmlformats.org/officeDocument/2006/relationships/hyperlink" Target="https://m.163.com/dy/article/JG7LG9RH055652P2.html" TargetMode="External"/><Relationship Id="rId11" Type="http://schemas.openxmlformats.org/officeDocument/2006/relationships/tags" Target="../tags/tag946.xml"/><Relationship Id="rId10" Type="http://schemas.openxmlformats.org/officeDocument/2006/relationships/tags" Target="../tags/tag945.xml"/><Relationship Id="rId1" Type="http://schemas.openxmlformats.org/officeDocument/2006/relationships/tags" Target="../tags/tag937.xml"/></Relationships>
</file>

<file path=ppt/slides/_rels/slide66.xml.rels><?xml version="1.0" encoding="UTF-8" standalone="yes"?>
<Relationships xmlns="http://schemas.openxmlformats.org/package/2006/relationships"><Relationship Id="rId8" Type="http://schemas.openxmlformats.org/officeDocument/2006/relationships/slideLayout" Target="../slideLayouts/slideLayout47.xml"/><Relationship Id="rId7" Type="http://schemas.openxmlformats.org/officeDocument/2006/relationships/tags" Target="../tags/tag950.xml"/><Relationship Id="rId6" Type="http://schemas.openxmlformats.org/officeDocument/2006/relationships/image" Target="../media/image40.png"/><Relationship Id="rId5" Type="http://schemas.openxmlformats.org/officeDocument/2006/relationships/tags" Target="../tags/tag949.xml"/><Relationship Id="rId4" Type="http://schemas.openxmlformats.org/officeDocument/2006/relationships/hyperlink" Target="https://haokan.baidu.com/v?pd=wisenatural&amp;vid=10810369729233367090" TargetMode="External"/><Relationship Id="rId3" Type="http://schemas.openxmlformats.org/officeDocument/2006/relationships/image" Target="../media/image39.png"/><Relationship Id="rId2" Type="http://schemas.openxmlformats.org/officeDocument/2006/relationships/tags" Target="../tags/tag948.xml"/><Relationship Id="rId1" Type="http://schemas.openxmlformats.org/officeDocument/2006/relationships/hyperlink" Target="https://haokan.baidu.com/v?pd=wisenatural&amp;vid=95123433717105019" TargetMode="External"/></Relationships>
</file>

<file path=ppt/slides/_rels/slide67.xml.rels><?xml version="1.0" encoding="UTF-8" standalone="yes"?>
<Relationships xmlns="http://schemas.openxmlformats.org/package/2006/relationships"><Relationship Id="rId8" Type="http://schemas.openxmlformats.org/officeDocument/2006/relationships/slideLayout" Target="../slideLayouts/slideLayout48.xml"/><Relationship Id="rId7" Type="http://schemas.openxmlformats.org/officeDocument/2006/relationships/tags" Target="../tags/tag953.xml"/><Relationship Id="rId6" Type="http://schemas.openxmlformats.org/officeDocument/2006/relationships/image" Target="../media/image42.png"/><Relationship Id="rId5" Type="http://schemas.openxmlformats.org/officeDocument/2006/relationships/tags" Target="../tags/tag952.xml"/><Relationship Id="rId4" Type="http://schemas.openxmlformats.org/officeDocument/2006/relationships/hyperlink" Target="https://baijiahao.baidu.com/s?id=1746479498740174713" TargetMode="External"/><Relationship Id="rId3" Type="http://schemas.openxmlformats.org/officeDocument/2006/relationships/image" Target="../media/image41.png"/><Relationship Id="rId2" Type="http://schemas.openxmlformats.org/officeDocument/2006/relationships/tags" Target="../tags/tag951.xml"/><Relationship Id="rId1" Type="http://schemas.openxmlformats.org/officeDocument/2006/relationships/hyperlink" Target="https://www.bilibili.com/video/BV18b4y1H7Ee/" TargetMode="External"/></Relationships>
</file>

<file path=ppt/slides/_rels/slide68.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tags" Target="../tags/tag956.xml"/><Relationship Id="rId3" Type="http://schemas.openxmlformats.org/officeDocument/2006/relationships/tags" Target="../tags/tag955.xml"/><Relationship Id="rId2" Type="http://schemas.openxmlformats.org/officeDocument/2006/relationships/image" Target="../media/image43.png"/><Relationship Id="rId1" Type="http://schemas.openxmlformats.org/officeDocument/2006/relationships/tags" Target="../tags/tag954.xml"/></Relationships>
</file>

<file path=ppt/slides/_rels/slide69.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tags" Target="../tags/tag959.xml"/><Relationship Id="rId3" Type="http://schemas.openxmlformats.org/officeDocument/2006/relationships/tags" Target="../tags/tag958.xml"/><Relationship Id="rId2" Type="http://schemas.openxmlformats.org/officeDocument/2006/relationships/image" Target="../media/image44.png"/><Relationship Id="rId1" Type="http://schemas.openxmlformats.org/officeDocument/2006/relationships/tags" Target="../tags/tag957.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tags" Target="../tags/tag612.xml"/><Relationship Id="rId3" Type="http://schemas.openxmlformats.org/officeDocument/2006/relationships/image" Target="../media/image11.jpeg"/><Relationship Id="rId2" Type="http://schemas.openxmlformats.org/officeDocument/2006/relationships/hyperlink" Target="https://baijiahao.baidu.com/s?id=1806698435810996840&amp;wfr=spider&amp;for=pc" TargetMode="External"/><Relationship Id="rId1" Type="http://schemas.openxmlformats.org/officeDocument/2006/relationships/tags" Target="../tags/tag611.xml"/></Relationships>
</file>

<file path=ppt/slides/_rels/slide70.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tags" Target="../tags/tag964.xml"/><Relationship Id="rId7" Type="http://schemas.openxmlformats.org/officeDocument/2006/relationships/image" Target="../media/image47.png"/><Relationship Id="rId6" Type="http://schemas.openxmlformats.org/officeDocument/2006/relationships/tags" Target="../tags/tag963.xml"/><Relationship Id="rId5" Type="http://schemas.openxmlformats.org/officeDocument/2006/relationships/tags" Target="../tags/tag962.xml"/><Relationship Id="rId4" Type="http://schemas.openxmlformats.org/officeDocument/2006/relationships/image" Target="../media/image46.png"/><Relationship Id="rId3" Type="http://schemas.openxmlformats.org/officeDocument/2006/relationships/tags" Target="../tags/tag961.xml"/><Relationship Id="rId2" Type="http://schemas.openxmlformats.org/officeDocument/2006/relationships/image" Target="../media/image45.jpeg"/><Relationship Id="rId1" Type="http://schemas.openxmlformats.org/officeDocument/2006/relationships/tags" Target="../tags/tag960.xml"/></Relationships>
</file>

<file path=ppt/slides/_rels/slide71.xml.rels><?xml version="1.0" encoding="UTF-8" standalone="yes"?>
<Relationships xmlns="http://schemas.openxmlformats.org/package/2006/relationships"><Relationship Id="rId9" Type="http://schemas.openxmlformats.org/officeDocument/2006/relationships/tags" Target="../tags/tag969.xml"/><Relationship Id="rId8" Type="http://schemas.openxmlformats.org/officeDocument/2006/relationships/image" Target="../media/image50.png"/><Relationship Id="rId7" Type="http://schemas.openxmlformats.org/officeDocument/2006/relationships/tags" Target="../tags/tag968.xml"/><Relationship Id="rId6" Type="http://schemas.openxmlformats.org/officeDocument/2006/relationships/image" Target="../media/image49.png"/><Relationship Id="rId5" Type="http://schemas.openxmlformats.org/officeDocument/2006/relationships/tags" Target="../tags/tag967.xml"/><Relationship Id="rId4" Type="http://schemas.openxmlformats.org/officeDocument/2006/relationships/image" Target="../media/image48.png"/><Relationship Id="rId3" Type="http://schemas.openxmlformats.org/officeDocument/2006/relationships/tags" Target="../tags/tag966.xml"/><Relationship Id="rId2" Type="http://schemas.openxmlformats.org/officeDocument/2006/relationships/image" Target="../media/image45.jpeg"/><Relationship Id="rId11" Type="http://schemas.openxmlformats.org/officeDocument/2006/relationships/slideLayout" Target="../slideLayouts/slideLayout47.xml"/><Relationship Id="rId10" Type="http://schemas.openxmlformats.org/officeDocument/2006/relationships/tags" Target="../tags/tag970.xml"/><Relationship Id="rId1" Type="http://schemas.openxmlformats.org/officeDocument/2006/relationships/tags" Target="../tags/tag965.xml"/></Relationships>
</file>

<file path=ppt/slides/_rels/slide72.xml.rels><?xml version="1.0" encoding="UTF-8" standalone="yes"?>
<Relationships xmlns="http://schemas.openxmlformats.org/package/2006/relationships"><Relationship Id="rId8" Type="http://schemas.openxmlformats.org/officeDocument/2006/relationships/slideLayout" Target="../slideLayouts/slideLayout42.xml"/><Relationship Id="rId7" Type="http://schemas.openxmlformats.org/officeDocument/2006/relationships/tags" Target="../tags/tag975.xml"/><Relationship Id="rId6" Type="http://schemas.openxmlformats.org/officeDocument/2006/relationships/tags" Target="../tags/tag974.xml"/><Relationship Id="rId5" Type="http://schemas.openxmlformats.org/officeDocument/2006/relationships/image" Target="../media/image52.png"/><Relationship Id="rId4" Type="http://schemas.openxmlformats.org/officeDocument/2006/relationships/tags" Target="../tags/tag973.xml"/><Relationship Id="rId3" Type="http://schemas.openxmlformats.org/officeDocument/2006/relationships/tags" Target="../tags/tag972.xml"/><Relationship Id="rId2" Type="http://schemas.openxmlformats.org/officeDocument/2006/relationships/image" Target="../media/image51.png"/><Relationship Id="rId1" Type="http://schemas.openxmlformats.org/officeDocument/2006/relationships/tags" Target="../tags/tag971.xml"/></Relationships>
</file>

<file path=ppt/slides/_rels/slide73.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tags" Target="../tags/tag978.xml"/><Relationship Id="rId3" Type="http://schemas.openxmlformats.org/officeDocument/2006/relationships/image" Target="../media/image53.png"/><Relationship Id="rId2" Type="http://schemas.openxmlformats.org/officeDocument/2006/relationships/tags" Target="../tags/tag977.xml"/><Relationship Id="rId1" Type="http://schemas.openxmlformats.org/officeDocument/2006/relationships/tags" Target="../tags/tag976.xml"/></Relationships>
</file>

<file path=ppt/slides/_rels/slide74.xml.rels><?xml version="1.0" encoding="UTF-8" standalone="yes"?>
<Relationships xmlns="http://schemas.openxmlformats.org/package/2006/relationships"><Relationship Id="rId7" Type="http://schemas.openxmlformats.org/officeDocument/2006/relationships/slideLayout" Target="../slideLayouts/slideLayout47.xml"/><Relationship Id="rId6" Type="http://schemas.openxmlformats.org/officeDocument/2006/relationships/tags" Target="../tags/tag982.xml"/><Relationship Id="rId5" Type="http://schemas.openxmlformats.org/officeDocument/2006/relationships/tags" Target="../tags/tag981.xml"/><Relationship Id="rId4" Type="http://schemas.openxmlformats.org/officeDocument/2006/relationships/image" Target="../media/image55.png"/><Relationship Id="rId3" Type="http://schemas.openxmlformats.org/officeDocument/2006/relationships/tags" Target="../tags/tag980.xml"/><Relationship Id="rId2" Type="http://schemas.openxmlformats.org/officeDocument/2006/relationships/image" Target="../media/image54.png"/><Relationship Id="rId1" Type="http://schemas.openxmlformats.org/officeDocument/2006/relationships/tags" Target="../tags/tag979.xml"/></Relationships>
</file>

<file path=ppt/slides/_rels/slide75.xml.rels><?xml version="1.0" encoding="UTF-8" standalone="yes"?>
<Relationships xmlns="http://schemas.openxmlformats.org/package/2006/relationships"><Relationship Id="rId6" Type="http://schemas.openxmlformats.org/officeDocument/2006/relationships/slideLayout" Target="../slideLayouts/slideLayout42.xml"/><Relationship Id="rId5" Type="http://schemas.openxmlformats.org/officeDocument/2006/relationships/tags" Target="../tags/tag986.xml"/><Relationship Id="rId4" Type="http://schemas.openxmlformats.org/officeDocument/2006/relationships/tags" Target="../tags/tag985.xml"/><Relationship Id="rId3" Type="http://schemas.openxmlformats.org/officeDocument/2006/relationships/tags" Target="../tags/tag984.xml"/><Relationship Id="rId2" Type="http://schemas.openxmlformats.org/officeDocument/2006/relationships/image" Target="../media/image56.png"/><Relationship Id="rId1" Type="http://schemas.openxmlformats.org/officeDocument/2006/relationships/tags" Target="../tags/tag983.xml"/></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tags" Target="../tags/tag988.xml"/><Relationship Id="rId2" Type="http://schemas.openxmlformats.org/officeDocument/2006/relationships/image" Target="../media/image57.png"/><Relationship Id="rId1" Type="http://schemas.openxmlformats.org/officeDocument/2006/relationships/tags" Target="../tags/tag987.xml"/></Relationships>
</file>

<file path=ppt/slides/_rels/slide77.xml.rels><?xml version="1.0" encoding="UTF-8" standalone="yes"?>
<Relationships xmlns="http://schemas.openxmlformats.org/package/2006/relationships"><Relationship Id="rId8" Type="http://schemas.openxmlformats.org/officeDocument/2006/relationships/slideLayout" Target="../slideLayouts/slideLayout47.xml"/><Relationship Id="rId7" Type="http://schemas.openxmlformats.org/officeDocument/2006/relationships/tags" Target="../tags/tag992.xml"/><Relationship Id="rId6" Type="http://schemas.openxmlformats.org/officeDocument/2006/relationships/image" Target="../media/image60.png"/><Relationship Id="rId5" Type="http://schemas.openxmlformats.org/officeDocument/2006/relationships/tags" Target="../tags/tag991.xml"/><Relationship Id="rId4" Type="http://schemas.openxmlformats.org/officeDocument/2006/relationships/image" Target="../media/image59.png"/><Relationship Id="rId3" Type="http://schemas.openxmlformats.org/officeDocument/2006/relationships/tags" Target="../tags/tag990.xml"/><Relationship Id="rId2" Type="http://schemas.openxmlformats.org/officeDocument/2006/relationships/image" Target="../media/image58.png"/><Relationship Id="rId1" Type="http://schemas.openxmlformats.org/officeDocument/2006/relationships/tags" Target="../tags/tag989.xml"/></Relationships>
</file>

<file path=ppt/slides/_rels/slide78.xml.rels><?xml version="1.0" encoding="UTF-8" standalone="yes"?>
<Relationships xmlns="http://schemas.openxmlformats.org/package/2006/relationships"><Relationship Id="rId8" Type="http://schemas.openxmlformats.org/officeDocument/2006/relationships/slideLayout" Target="../slideLayouts/slideLayout47.xml"/><Relationship Id="rId7" Type="http://schemas.openxmlformats.org/officeDocument/2006/relationships/tags" Target="../tags/tag996.xml"/><Relationship Id="rId6" Type="http://schemas.openxmlformats.org/officeDocument/2006/relationships/image" Target="../media/image63.png"/><Relationship Id="rId5" Type="http://schemas.openxmlformats.org/officeDocument/2006/relationships/tags" Target="../tags/tag995.xml"/><Relationship Id="rId4" Type="http://schemas.openxmlformats.org/officeDocument/2006/relationships/image" Target="../media/image62.png"/><Relationship Id="rId3" Type="http://schemas.openxmlformats.org/officeDocument/2006/relationships/tags" Target="../tags/tag994.xml"/><Relationship Id="rId2" Type="http://schemas.openxmlformats.org/officeDocument/2006/relationships/image" Target="../media/image61.png"/><Relationship Id="rId1" Type="http://schemas.openxmlformats.org/officeDocument/2006/relationships/tags" Target="../tags/tag993.xml"/></Relationships>
</file>

<file path=ppt/slides/_rels/slide79.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openxmlformats.org/officeDocument/2006/relationships/tags" Target="../tags/tag999.xml"/><Relationship Id="rId4" Type="http://schemas.openxmlformats.org/officeDocument/2006/relationships/image" Target="../media/image65.png"/><Relationship Id="rId3" Type="http://schemas.openxmlformats.org/officeDocument/2006/relationships/tags" Target="../tags/tag998.xml"/><Relationship Id="rId2" Type="http://schemas.openxmlformats.org/officeDocument/2006/relationships/image" Target="../media/image64.png"/><Relationship Id="rId1" Type="http://schemas.openxmlformats.org/officeDocument/2006/relationships/tags" Target="../tags/tag997.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42.xml"/><Relationship Id="rId6" Type="http://schemas.openxmlformats.org/officeDocument/2006/relationships/tags" Target="../tags/tag616.xml"/><Relationship Id="rId5" Type="http://schemas.openxmlformats.org/officeDocument/2006/relationships/tags" Target="../tags/tag615.xml"/><Relationship Id="rId4" Type="http://schemas.openxmlformats.org/officeDocument/2006/relationships/tags" Target="../tags/tag614.xml"/><Relationship Id="rId3" Type="http://schemas.openxmlformats.org/officeDocument/2006/relationships/hyperlink" Target="..\&#28201;&#24076;&#27874;&#37026;&#24535;&#33391;&#34203;&#26757;&#12298;&#30005;&#23376;&#21830;&#21153;&#27861;&#12299;&#37197;&#22871;&#25945;&#23398;&#36164;&#26009;07&#65306;&#25299;&#23637;&#38405;&#35835;&#36164;&#26009;&#65288;2020&#24180;1&#26376;&#65289;\8-02&#22269;&#23478;&#24037;&#21830;&#24635;&#23616;&#12298;&#20114;&#32852;&#32593;&#24191;&#21578;&#31649;&#29702;&#26242;&#34892;&#21150;&#27861;&#12299;.doc" TargetMode="External"/><Relationship Id="rId2" Type="http://schemas.openxmlformats.org/officeDocument/2006/relationships/hyperlink" Target="..\&#28201;&#24076;&#27874;&#37026;&#24535;&#33391;&#34203;&#26757;&#12298;&#30005;&#23376;&#21830;&#21153;&#27861;&#12299;&#37197;&#22871;&#25945;&#23398;&#36164;&#26009;07&#65306;&#25299;&#23637;&#38405;&#35835;&#36164;&#26009;&#65288;2020&#24180;1&#26376;&#65289;\8-01&#12298;&#20013;&#21326;&#20154;&#27665;&#20849;&#21644;&#22269;&#24191;&#21578;&#27861;&#12299;.doc" TargetMode="External"/><Relationship Id="rId1" Type="http://schemas.openxmlformats.org/officeDocument/2006/relationships/tags" Target="../tags/tag613.xml"/></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001.xml"/><Relationship Id="rId2" Type="http://schemas.openxmlformats.org/officeDocument/2006/relationships/image" Target="../media/image66.png"/><Relationship Id="rId1" Type="http://schemas.openxmlformats.org/officeDocument/2006/relationships/tags" Target="../tags/tag1000.xml"/></Relationships>
</file>

<file path=ppt/slides/_rels/slide81.xml.rels><?xml version="1.0" encoding="UTF-8" standalone="yes"?>
<Relationships xmlns="http://schemas.openxmlformats.org/package/2006/relationships"><Relationship Id="rId9" Type="http://schemas.openxmlformats.org/officeDocument/2006/relationships/tags" Target="../tags/tag1006.xml"/><Relationship Id="rId8" Type="http://schemas.openxmlformats.org/officeDocument/2006/relationships/image" Target="../media/image69.png"/><Relationship Id="rId7" Type="http://schemas.openxmlformats.org/officeDocument/2006/relationships/tags" Target="../tags/tag1005.xml"/><Relationship Id="rId6" Type="http://schemas.openxmlformats.org/officeDocument/2006/relationships/image" Target="../media/image68.png"/><Relationship Id="rId5" Type="http://schemas.openxmlformats.org/officeDocument/2006/relationships/tags" Target="../tags/tag1004.xml"/><Relationship Id="rId4" Type="http://schemas.openxmlformats.org/officeDocument/2006/relationships/image" Target="../media/image67.png"/><Relationship Id="rId3" Type="http://schemas.openxmlformats.org/officeDocument/2006/relationships/tags" Target="../tags/tag1003.xml"/><Relationship Id="rId2" Type="http://schemas.openxmlformats.org/officeDocument/2006/relationships/image" Target="../media/image45.jpeg"/><Relationship Id="rId12" Type="http://schemas.openxmlformats.org/officeDocument/2006/relationships/slideLayout" Target="../slideLayouts/slideLayout44.xml"/><Relationship Id="rId11" Type="http://schemas.openxmlformats.org/officeDocument/2006/relationships/tags" Target="../tags/tag1008.xml"/><Relationship Id="rId10" Type="http://schemas.openxmlformats.org/officeDocument/2006/relationships/tags" Target="../tags/tag1007.xml"/><Relationship Id="rId1" Type="http://schemas.openxmlformats.org/officeDocument/2006/relationships/tags" Target="../tags/tag1002.xml"/></Relationships>
</file>

<file path=ppt/slides/_rels/slide82.xml.rels><?xml version="1.0" encoding="UTF-8" standalone="yes"?>
<Relationships xmlns="http://schemas.openxmlformats.org/package/2006/relationships"><Relationship Id="rId6" Type="http://schemas.openxmlformats.org/officeDocument/2006/relationships/slideLayout" Target="../slideLayouts/slideLayout42.xml"/><Relationship Id="rId5" Type="http://schemas.openxmlformats.org/officeDocument/2006/relationships/tags" Target="../tags/tag1012.xml"/><Relationship Id="rId4" Type="http://schemas.openxmlformats.org/officeDocument/2006/relationships/tags" Target="../tags/tag1011.xml"/><Relationship Id="rId3" Type="http://schemas.openxmlformats.org/officeDocument/2006/relationships/tags" Target="../tags/tag1010.xml"/><Relationship Id="rId2" Type="http://schemas.openxmlformats.org/officeDocument/2006/relationships/image" Target="../media/image70.png"/><Relationship Id="rId1" Type="http://schemas.openxmlformats.org/officeDocument/2006/relationships/tags" Target="../tags/tag1009.xml"/></Relationships>
</file>

<file path=ppt/slides/_rels/slide83.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tags" Target="../tags/tag1014.xml"/><Relationship Id="rId2" Type="http://schemas.openxmlformats.org/officeDocument/2006/relationships/image" Target="../media/image71.png"/><Relationship Id="rId1" Type="http://schemas.openxmlformats.org/officeDocument/2006/relationships/tags" Target="../tags/tag1013.xml"/></Relationships>
</file>

<file path=ppt/slides/_rels/slide84.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1016.xml"/><Relationship Id="rId2" Type="http://schemas.openxmlformats.org/officeDocument/2006/relationships/image" Target="../media/image72.png"/><Relationship Id="rId1" Type="http://schemas.openxmlformats.org/officeDocument/2006/relationships/tags" Target="../tags/tag1015.xml"/></Relationships>
</file>

<file path=ppt/slides/_rels/slide85.xml.rels><?xml version="1.0" encoding="UTF-8" standalone="yes"?>
<Relationships xmlns="http://schemas.openxmlformats.org/package/2006/relationships"><Relationship Id="rId9" Type="http://schemas.openxmlformats.org/officeDocument/2006/relationships/tags" Target="../tags/tag1021.xml"/><Relationship Id="rId8" Type="http://schemas.openxmlformats.org/officeDocument/2006/relationships/image" Target="../media/image76.png"/><Relationship Id="rId7" Type="http://schemas.openxmlformats.org/officeDocument/2006/relationships/tags" Target="../tags/tag1020.xml"/><Relationship Id="rId6" Type="http://schemas.openxmlformats.org/officeDocument/2006/relationships/image" Target="../media/image75.png"/><Relationship Id="rId5" Type="http://schemas.openxmlformats.org/officeDocument/2006/relationships/tags" Target="../tags/tag1019.xml"/><Relationship Id="rId4" Type="http://schemas.openxmlformats.org/officeDocument/2006/relationships/image" Target="../media/image74.png"/><Relationship Id="rId3" Type="http://schemas.openxmlformats.org/officeDocument/2006/relationships/tags" Target="../tags/tag1018.xml"/><Relationship Id="rId2" Type="http://schemas.openxmlformats.org/officeDocument/2006/relationships/image" Target="../media/image73.png"/><Relationship Id="rId10" Type="http://schemas.openxmlformats.org/officeDocument/2006/relationships/slideLayout" Target="../slideLayouts/slideLayout47.xml"/><Relationship Id="rId1" Type="http://schemas.openxmlformats.org/officeDocument/2006/relationships/tags" Target="../tags/tag1017.xml"/></Relationships>
</file>

<file path=ppt/slides/_rels/slide86.xml.rels><?xml version="1.0" encoding="UTF-8" standalone="yes"?>
<Relationships xmlns="http://schemas.openxmlformats.org/package/2006/relationships"><Relationship Id="rId8" Type="http://schemas.openxmlformats.org/officeDocument/2006/relationships/slideLayout" Target="../slideLayouts/slideLayout47.xml"/><Relationship Id="rId7" Type="http://schemas.openxmlformats.org/officeDocument/2006/relationships/tags" Target="../tags/tag1025.xml"/><Relationship Id="rId6" Type="http://schemas.openxmlformats.org/officeDocument/2006/relationships/image" Target="../media/image79.png"/><Relationship Id="rId5" Type="http://schemas.openxmlformats.org/officeDocument/2006/relationships/tags" Target="../tags/tag1024.xml"/><Relationship Id="rId4" Type="http://schemas.openxmlformats.org/officeDocument/2006/relationships/image" Target="../media/image78.png"/><Relationship Id="rId3" Type="http://schemas.openxmlformats.org/officeDocument/2006/relationships/tags" Target="../tags/tag1023.xml"/><Relationship Id="rId2" Type="http://schemas.openxmlformats.org/officeDocument/2006/relationships/image" Target="../media/image77.png"/><Relationship Id="rId1" Type="http://schemas.openxmlformats.org/officeDocument/2006/relationships/tags" Target="../tags/tag1022.xml"/></Relationships>
</file>

<file path=ppt/slides/_rels/slide87.xml.rels><?xml version="1.0" encoding="UTF-8" standalone="yes"?>
<Relationships xmlns="http://schemas.openxmlformats.org/package/2006/relationships"><Relationship Id="rId6" Type="http://schemas.openxmlformats.org/officeDocument/2006/relationships/slideLayout" Target="../slideLayouts/slideLayout48.xml"/><Relationship Id="rId5" Type="http://schemas.openxmlformats.org/officeDocument/2006/relationships/tags" Target="../tags/tag1028.xml"/><Relationship Id="rId4" Type="http://schemas.openxmlformats.org/officeDocument/2006/relationships/image" Target="../media/image81.png"/><Relationship Id="rId3" Type="http://schemas.openxmlformats.org/officeDocument/2006/relationships/tags" Target="../tags/tag1027.xml"/><Relationship Id="rId2" Type="http://schemas.openxmlformats.org/officeDocument/2006/relationships/image" Target="../media/image80.png"/><Relationship Id="rId1" Type="http://schemas.openxmlformats.org/officeDocument/2006/relationships/tags" Target="../tags/tag1026.xml"/></Relationships>
</file>

<file path=ppt/slides/_rels/slide88.xml.rels><?xml version="1.0" encoding="UTF-8" standalone="yes"?>
<Relationships xmlns="http://schemas.openxmlformats.org/package/2006/relationships"><Relationship Id="rId8" Type="http://schemas.openxmlformats.org/officeDocument/2006/relationships/slideLayout" Target="../slideLayouts/slideLayout42.xml"/><Relationship Id="rId7" Type="http://schemas.openxmlformats.org/officeDocument/2006/relationships/tags" Target="../tags/tag1033.xml"/><Relationship Id="rId6" Type="http://schemas.openxmlformats.org/officeDocument/2006/relationships/tags" Target="../tags/tag1032.xml"/><Relationship Id="rId5" Type="http://schemas.openxmlformats.org/officeDocument/2006/relationships/image" Target="../media/image83.png"/><Relationship Id="rId4" Type="http://schemas.openxmlformats.org/officeDocument/2006/relationships/tags" Target="../tags/tag1031.xml"/><Relationship Id="rId3" Type="http://schemas.openxmlformats.org/officeDocument/2006/relationships/image" Target="../media/image82.png"/><Relationship Id="rId2" Type="http://schemas.openxmlformats.org/officeDocument/2006/relationships/tags" Target="../tags/tag1030.xml"/><Relationship Id="rId1" Type="http://schemas.openxmlformats.org/officeDocument/2006/relationships/tags" Target="../tags/tag1029.xml"/></Relationships>
</file>

<file path=ppt/slides/_rels/slide89.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tags" Target="../tags/tag1035.xml"/><Relationship Id="rId2" Type="http://schemas.openxmlformats.org/officeDocument/2006/relationships/image" Target="../media/image84.png"/><Relationship Id="rId1" Type="http://schemas.openxmlformats.org/officeDocument/2006/relationships/tags" Target="../tags/tag1034.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tags" Target="../tags/tag620.xml"/><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tags" Target="../tags/tag617.xml"/></Relationships>
</file>

<file path=ppt/slides/_rels/slide90.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tags" Target="../tags/tag1038.xml"/><Relationship Id="rId3" Type="http://schemas.openxmlformats.org/officeDocument/2006/relationships/tags" Target="../tags/tag1037.xml"/><Relationship Id="rId2" Type="http://schemas.openxmlformats.org/officeDocument/2006/relationships/image" Target="../media/image85.png"/><Relationship Id="rId1" Type="http://schemas.openxmlformats.org/officeDocument/2006/relationships/tags" Target="../tags/tag1036.xml"/></Relationships>
</file>

<file path=ppt/slides/_rels/slide91.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tags" Target="../tags/tag1041.xml"/><Relationship Id="rId3" Type="http://schemas.openxmlformats.org/officeDocument/2006/relationships/tags" Target="../tags/tag1040.xml"/><Relationship Id="rId2" Type="http://schemas.openxmlformats.org/officeDocument/2006/relationships/image" Target="../media/image86.png"/><Relationship Id="rId1" Type="http://schemas.openxmlformats.org/officeDocument/2006/relationships/tags" Target="../tags/tag1039.xml"/></Relationships>
</file>

<file path=ppt/slides/_rels/slide92.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tags" Target="../tags/tag1044.xml"/><Relationship Id="rId3" Type="http://schemas.openxmlformats.org/officeDocument/2006/relationships/tags" Target="../tags/tag1043.xml"/><Relationship Id="rId2" Type="http://schemas.openxmlformats.org/officeDocument/2006/relationships/image" Target="../media/image87.png"/><Relationship Id="rId1" Type="http://schemas.openxmlformats.org/officeDocument/2006/relationships/tags" Target="../tags/tag1042.xml"/></Relationships>
</file>

<file path=ppt/slides/_rels/slide93.xml.rels><?xml version="1.0" encoding="UTF-8" standalone="yes"?>
<Relationships xmlns="http://schemas.openxmlformats.org/package/2006/relationships"><Relationship Id="rId6" Type="http://schemas.openxmlformats.org/officeDocument/2006/relationships/slideLayout" Target="../slideLayouts/slideLayout42.xml"/><Relationship Id="rId5" Type="http://schemas.openxmlformats.org/officeDocument/2006/relationships/tags" Target="../tags/tag1048.xml"/><Relationship Id="rId4" Type="http://schemas.openxmlformats.org/officeDocument/2006/relationships/tags" Target="../tags/tag1047.xml"/><Relationship Id="rId3" Type="http://schemas.openxmlformats.org/officeDocument/2006/relationships/tags" Target="../tags/tag1046.xml"/><Relationship Id="rId2" Type="http://schemas.openxmlformats.org/officeDocument/2006/relationships/image" Target="../media/image88.png"/><Relationship Id="rId1" Type="http://schemas.openxmlformats.org/officeDocument/2006/relationships/tags" Target="../tags/tag1045.xml"/></Relationships>
</file>

<file path=ppt/slides/_rels/slide94.xml.rels><?xml version="1.0" encoding="UTF-8" standalone="yes"?>
<Relationships xmlns="http://schemas.openxmlformats.org/package/2006/relationships"><Relationship Id="rId7" Type="http://schemas.openxmlformats.org/officeDocument/2006/relationships/slideLayout" Target="../slideLayouts/slideLayout47.xml"/><Relationship Id="rId6" Type="http://schemas.openxmlformats.org/officeDocument/2006/relationships/tags" Target="../tags/tag1052.xml"/><Relationship Id="rId5" Type="http://schemas.openxmlformats.org/officeDocument/2006/relationships/tags" Target="../tags/tag1051.xml"/><Relationship Id="rId4" Type="http://schemas.openxmlformats.org/officeDocument/2006/relationships/image" Target="../media/image90.png"/><Relationship Id="rId3" Type="http://schemas.openxmlformats.org/officeDocument/2006/relationships/tags" Target="../tags/tag1050.xml"/><Relationship Id="rId2" Type="http://schemas.openxmlformats.org/officeDocument/2006/relationships/image" Target="../media/image89.png"/><Relationship Id="rId1" Type="http://schemas.openxmlformats.org/officeDocument/2006/relationships/tags" Target="../tags/tag1049.xml"/></Relationships>
</file>

<file path=ppt/slides/_rels/slide95.xml.rels><?xml version="1.0" encoding="UTF-8" standalone="yes"?>
<Relationships xmlns="http://schemas.openxmlformats.org/package/2006/relationships"><Relationship Id="rId6" Type="http://schemas.openxmlformats.org/officeDocument/2006/relationships/slideLayout" Target="../slideLayouts/slideLayout42.xml"/><Relationship Id="rId5" Type="http://schemas.openxmlformats.org/officeDocument/2006/relationships/tags" Target="../tags/tag1056.xml"/><Relationship Id="rId4" Type="http://schemas.openxmlformats.org/officeDocument/2006/relationships/tags" Target="../tags/tag1055.xml"/><Relationship Id="rId3" Type="http://schemas.openxmlformats.org/officeDocument/2006/relationships/image" Target="../media/image91.png"/><Relationship Id="rId2" Type="http://schemas.openxmlformats.org/officeDocument/2006/relationships/tags" Target="../tags/tag1054.xml"/><Relationship Id="rId1" Type="http://schemas.openxmlformats.org/officeDocument/2006/relationships/tags" Target="../tags/tag1053.xml"/></Relationships>
</file>

<file path=ppt/slides/_rels/slide96.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tags" Target="../tags/tag1059.xml"/><Relationship Id="rId3" Type="http://schemas.openxmlformats.org/officeDocument/2006/relationships/image" Target="../media/image92.png"/><Relationship Id="rId2" Type="http://schemas.openxmlformats.org/officeDocument/2006/relationships/tags" Target="../tags/tag1058.xml"/><Relationship Id="rId1" Type="http://schemas.openxmlformats.org/officeDocument/2006/relationships/tags" Target="../tags/tag1057.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tags" Target="../tags/tag1061.xml"/><Relationship Id="rId1" Type="http://schemas.openxmlformats.org/officeDocument/2006/relationships/tags" Target="../tags/tag1060.xml"/></Relationships>
</file>

<file path=ppt/slides/_rels/slide98.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tags" Target="../tags/tag1064.xml"/><Relationship Id="rId3" Type="http://schemas.openxmlformats.org/officeDocument/2006/relationships/tags" Target="../tags/tag1063.xml"/><Relationship Id="rId2" Type="http://schemas.openxmlformats.org/officeDocument/2006/relationships/image" Target="../media/image93.png"/><Relationship Id="rId1" Type="http://schemas.openxmlformats.org/officeDocument/2006/relationships/tags" Target="../tags/tag1062.xml"/></Relationships>
</file>

<file path=ppt/slides/_rels/slide99.xml.rels><?xml version="1.0" encoding="UTF-8" standalone="yes"?>
<Relationships xmlns="http://schemas.openxmlformats.org/package/2006/relationships"><Relationship Id="rId7" Type="http://schemas.openxmlformats.org/officeDocument/2006/relationships/slideLayout" Target="../slideLayouts/slideLayout47.xml"/><Relationship Id="rId6" Type="http://schemas.openxmlformats.org/officeDocument/2006/relationships/tags" Target="../tags/tag1068.xml"/><Relationship Id="rId5" Type="http://schemas.openxmlformats.org/officeDocument/2006/relationships/tags" Target="../tags/tag1067.xml"/><Relationship Id="rId4" Type="http://schemas.openxmlformats.org/officeDocument/2006/relationships/image" Target="../media/image95.png"/><Relationship Id="rId3" Type="http://schemas.openxmlformats.org/officeDocument/2006/relationships/tags" Target="../tags/tag1066.xml"/><Relationship Id="rId2" Type="http://schemas.openxmlformats.org/officeDocument/2006/relationships/image" Target="../media/image94.png"/><Relationship Id="rId1" Type="http://schemas.openxmlformats.org/officeDocument/2006/relationships/tags" Target="../tags/tag10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a:xfrm>
            <a:off x="421640" y="1146810"/>
            <a:ext cx="7509510" cy="2097405"/>
          </a:xfrm>
        </p:spPr>
        <p:txBody>
          <a:bodyPr>
            <a:normAutofit fontScale="90000"/>
          </a:bodyPr>
          <a:p>
            <a:pPr marL="0" indent="0" algn="l">
              <a:lnSpc>
                <a:spcPct val="100000"/>
              </a:lnSpc>
              <a:spcBef>
                <a:spcPts val="0"/>
              </a:spcBef>
              <a:spcAft>
                <a:spcPts val="0"/>
              </a:spcAft>
              <a:buSzPct val="100000"/>
            </a:pPr>
            <a:r>
              <a:rPr lang="zh-CN" altLang="en-US" sz="6000"/>
              <a:t>第8章 </a:t>
            </a:r>
            <a:br>
              <a:rPr lang="zh-CN" altLang="en-US" sz="6000"/>
            </a:br>
            <a:r>
              <a:rPr lang="zh-CN" altLang="en-US" sz="6000"/>
              <a:t>网络广告和跨境电子商务的法律法规</a:t>
            </a:r>
            <a:endParaRPr lang="zh-CN" altLang="en-US" sz="6000"/>
          </a:p>
        </p:txBody>
      </p:sp>
      <p:sp>
        <p:nvSpPr>
          <p:cNvPr id="10" name="署名"/>
          <p:cNvSpPr>
            <a:spLocks noGrp="1"/>
          </p:cNvSpPr>
          <p:nvPr>
            <p:ph type="body" sz="quarter" idx="17"/>
            <p:custDataLst>
              <p:tags r:id="rId2"/>
            </p:custDataLst>
          </p:nvPr>
        </p:nvSpPr>
        <p:spPr/>
        <p:txBody>
          <a:bodyPr/>
          <a:p>
            <a:r>
              <a:rPr lang="zh-CN" altLang="en-US"/>
              <a:t>主讲老师：刘晶晶</a:t>
            </a:r>
            <a:endParaRPr lang="zh-CN" altLang="en-US"/>
          </a:p>
        </p:txBody>
      </p:sp>
      <p:pic>
        <p:nvPicPr>
          <p:cNvPr id="12" name="图片 11"/>
          <p:cNvPicPr>
            <a:picLocks noChangeAspect="1"/>
          </p:cNvPicPr>
          <p:nvPr userDrawn="1">
            <p:custDataLst>
              <p:tags r:id="rId3"/>
            </p:custDataLst>
          </p:nvPr>
        </p:nvPicPr>
        <p:blipFill rotWithShape="1">
          <a:blip r:embed="rId4" cstate="print">
            <a:extLst>
              <a:ext uri="{BEBA8EAE-BF5A-486C-A8C5-ECC9F3942E4B}">
                <a14:imgProps xmlns:a14="http://schemas.microsoft.com/office/drawing/2010/main">
                  <a14:imgLayer r:embed="rId5">
                    <a14:imgEffect>
                      <a14:brightnessContrast bright="9000" contrast="3000"/>
                    </a14:imgEffect>
                    <a14:imgEffect>
                      <a14:saturation sat="120000"/>
                    </a14:imgEffect>
                  </a14:imgLayer>
                </a14:imgProps>
              </a:ext>
              <a:ext uri="{28A0092B-C50C-407E-A947-70E740481C1C}">
                <a14:useLocalDpi xmlns:a14="http://schemas.microsoft.com/office/drawing/2010/main" val="0"/>
              </a:ext>
            </a:extLst>
          </a:blip>
          <a:srcRect/>
          <a:stretch>
            <a:fillRect/>
          </a:stretch>
        </p:blipFill>
        <p:spPr>
          <a:xfrm>
            <a:off x="7427588" y="0"/>
            <a:ext cx="4764412" cy="6858000"/>
          </a:xfrm>
          <a:custGeom>
            <a:avLst/>
            <a:gdLst>
              <a:gd name="connsiteX0" fmla="*/ 3136155 w 4764412"/>
              <a:gd name="connsiteY0" fmla="*/ 0 h 6858000"/>
              <a:gd name="connsiteX1" fmla="*/ 3237755 w 4764412"/>
              <a:gd name="connsiteY1" fmla="*/ 0 h 6858000"/>
              <a:gd name="connsiteX2" fmla="*/ 4764412 w 4764412"/>
              <a:gd name="connsiteY2" fmla="*/ 0 h 6858000"/>
              <a:gd name="connsiteX3" fmla="*/ 4764412 w 4764412"/>
              <a:gd name="connsiteY3" fmla="*/ 6858000 h 6858000"/>
              <a:gd name="connsiteX4" fmla="*/ 3237755 w 4764412"/>
              <a:gd name="connsiteY4" fmla="*/ 6858000 h 6858000"/>
              <a:gd name="connsiteX5" fmla="*/ 3136155 w 4764412"/>
              <a:gd name="connsiteY5" fmla="*/ 6858000 h 6858000"/>
              <a:gd name="connsiteX6" fmla="*/ 207073 w 4764412"/>
              <a:gd name="connsiteY6" fmla="*/ 3928917 h 6858000"/>
              <a:gd name="connsiteX7" fmla="*/ 207073 w 4764412"/>
              <a:gd name="connsiteY7" fmla="*/ 29290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4412" h="6858000">
                <a:moveTo>
                  <a:pt x="3136155" y="0"/>
                </a:moveTo>
                <a:lnTo>
                  <a:pt x="3237755" y="0"/>
                </a:lnTo>
                <a:lnTo>
                  <a:pt x="4764412" y="0"/>
                </a:lnTo>
                <a:lnTo>
                  <a:pt x="4764412" y="6858000"/>
                </a:lnTo>
                <a:lnTo>
                  <a:pt x="3237755" y="6858000"/>
                </a:lnTo>
                <a:lnTo>
                  <a:pt x="3136155" y="6858000"/>
                </a:lnTo>
                <a:lnTo>
                  <a:pt x="207073" y="3928917"/>
                </a:lnTo>
                <a:cubicBezTo>
                  <a:pt x="-69024" y="3652820"/>
                  <a:pt x="-69024" y="3205179"/>
                  <a:pt x="207073" y="2929082"/>
                </a:cubicBezTo>
                <a:close/>
              </a:path>
            </a:pathLst>
          </a:custGeom>
          <a:solidFill>
            <a:schemeClr val="accent1"/>
          </a:solidFill>
          <a:ln w="6350">
            <a:noFill/>
          </a:ln>
        </p:spPr>
      </p:pic>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0230" name="Rectangle 10"/>
          <p:cNvSpPr/>
          <p:nvPr/>
        </p:nvSpPr>
        <p:spPr>
          <a:xfrm>
            <a:off x="267335" y="913765"/>
            <a:ext cx="9222740" cy="5697220"/>
          </a:xfrm>
          <a:prstGeom prst="rect">
            <a:avLst/>
          </a:prstGeom>
          <a:noFill/>
          <a:ln w="9525">
            <a:noFill/>
          </a:ln>
        </p:spPr>
        <p:txBody>
          <a:bodyPr anchor="ctr"/>
          <a:p>
            <a:pPr>
              <a:lnSpc>
                <a:spcPct val="150000"/>
              </a:lnSpc>
              <a:buClr>
                <a:schemeClr val="tx1"/>
              </a:buClr>
            </a:pPr>
            <a:endParaRPr lang="zh-CN" altLang="en-US" sz="2000" b="1" dirty="0">
              <a:cs typeface="方正小标宋_GBK" panose="02000000000000000000" charset="-122"/>
              <a:sym typeface="隶书" panose="02010509060101010101" pitchFamily="49" charset="-122"/>
            </a:endParaRPr>
          </a:p>
        </p:txBody>
      </p:sp>
      <p:sp>
        <p:nvSpPr>
          <p:cNvPr id="4" name="灯片编号占位符 1"/>
          <p:cNvSpPr>
            <a:spLocks noGrp="1"/>
          </p:cNvSpPr>
          <p:nvPr>
            <p:custDataLst>
              <p:tags r:id="rId1"/>
            </p:custDataLst>
          </p:nvPr>
        </p:nvSpPr>
        <p:spPr>
          <a:xfrm>
            <a:off x="8610600" y="6356350"/>
            <a:ext cx="2743200" cy="365125"/>
          </a:xfrm>
          <a:prstGeom prst="rect">
            <a:avLst/>
          </a:prstGeom>
        </p:spPr>
        <p:txBody>
          <a:bodyPr vert="horz" wrap="square" lIns="91440" tIns="45720" rIns="91440" bIns="45720" rtlCol="0" anchor="t">
            <a:normAutofit/>
          </a:bodyPr>
          <a:lstStyle>
            <a:defPPr>
              <a:defRPr lang="zh-CN"/>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A0DB2DC-4C9A-4742-B13C-FB6460FD3503}" type="slidenum">
              <a:rPr lang="en-US" altLang="zh-CN" sz="1400">
                <a:solidFill>
                  <a:schemeClr val="tx2"/>
                </a:solidFill>
              </a:rPr>
            </a:fld>
            <a:endParaRPr lang="en-US" altLang="zh-CN" sz="1400">
              <a:solidFill>
                <a:schemeClr val="tx2"/>
              </a:solidFill>
            </a:endParaRPr>
          </a:p>
        </p:txBody>
      </p:sp>
      <p:sp>
        <p:nvSpPr>
          <p:cNvPr id="3" name="文本框 2"/>
          <p:cNvSpPr txBox="1"/>
          <p:nvPr>
            <p:custDataLst>
              <p:tags r:id="rId2"/>
            </p:custDataLst>
          </p:nvPr>
        </p:nvSpPr>
        <p:spPr>
          <a:xfrm>
            <a:off x="1269365" y="1171575"/>
            <a:ext cx="8755380" cy="6323965"/>
          </a:xfrm>
          <a:prstGeom prst="rect">
            <a:avLst/>
          </a:prstGeom>
          <a:noFill/>
        </p:spPr>
        <p:txBody>
          <a:bodyPr wrap="square" rtlCol="0" anchor="t">
            <a:spAutoFit/>
          </a:bodyPr>
          <a:p>
            <a:pPr>
              <a:lnSpc>
                <a:spcPct val="150000"/>
              </a:lnSpc>
              <a:buClr>
                <a:schemeClr val="tx1"/>
              </a:buClr>
            </a:pPr>
            <a:r>
              <a:rPr lang="zh-CN" altLang="en-US" sz="2000" b="1" dirty="0">
                <a:solidFill>
                  <a:schemeClr val="tx1"/>
                </a:solidFill>
                <a:sym typeface="隶书" panose="02010509060101010101" pitchFamily="49" charset="-122"/>
              </a:rPr>
              <a:t>3.互联网广告的形式</a:t>
            </a:r>
            <a:endParaRPr lang="zh-CN" altLang="en-US" sz="20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网站、电商平台、政府网络平台等网站，博客、微博、微信、QQ 等社交网络，电子邮件、短信等电子手段，刊登、发布文字、图像、音像、多媒体等形式。</a:t>
            </a:r>
            <a:endParaRPr lang="zh-CN" altLang="en-US" sz="2000" b="1" dirty="0">
              <a:solidFill>
                <a:schemeClr val="tx1"/>
              </a:solidFill>
              <a:sym typeface="隶书" panose="02010509060101010101" pitchFamily="49" charset="-122"/>
            </a:endParaRPr>
          </a:p>
          <a:p>
            <a:pPr lvl="0" algn="l">
              <a:lnSpc>
                <a:spcPct val="125000"/>
              </a:lnSpc>
              <a:spcBef>
                <a:spcPts val="0"/>
              </a:spcBef>
            </a:pPr>
            <a:r>
              <a:rPr kumimoji="1" lang="zh-CN" altLang="en-US" sz="2000" dirty="0">
                <a:solidFill>
                  <a:schemeClr val="tx1"/>
                </a:solidFill>
                <a:cs typeface="黑体" panose="02010609060101010101" charset="-122"/>
                <a:sym typeface="+mn-ea"/>
              </a:rPr>
              <a:t>从发布途径看，网络广告可以有以下4种。</a:t>
            </a:r>
            <a:endParaRPr kumimoji="1" lang="zh-CN" altLang="en-US" sz="2000" dirty="0">
              <a:solidFill>
                <a:schemeClr val="tx1"/>
              </a:solidFill>
              <a:cs typeface="黑体" panose="02010609060101010101" charset="-122"/>
              <a:sym typeface="+mn-ea"/>
            </a:endParaRPr>
          </a:p>
          <a:p>
            <a:pPr lvl="0" algn="l">
              <a:lnSpc>
                <a:spcPct val="125000"/>
              </a:lnSpc>
              <a:spcBef>
                <a:spcPts val="0"/>
              </a:spcBef>
            </a:pPr>
            <a:r>
              <a:rPr kumimoji="1" lang="zh-CN" altLang="en-US" sz="2000" dirty="0">
                <a:solidFill>
                  <a:schemeClr val="tx1"/>
                </a:solidFill>
                <a:cs typeface="黑体" panose="02010609060101010101" charset="-122"/>
                <a:sym typeface="+mn-ea"/>
              </a:rPr>
              <a:t>（1）通过自设的网站发布广告。普通的企业及其网络公司均可以通过自己的网站发布有关其自身产品或服务的广告。</a:t>
            </a:r>
            <a:endParaRPr kumimoji="1" lang="zh-CN" altLang="en-US" sz="2000" dirty="0">
              <a:solidFill>
                <a:schemeClr val="tx1"/>
              </a:solidFill>
              <a:cs typeface="黑体" panose="02010609060101010101" charset="-122"/>
              <a:sym typeface="+mn-ea"/>
            </a:endParaRPr>
          </a:p>
          <a:p>
            <a:pPr lvl="0" algn="l">
              <a:lnSpc>
                <a:spcPct val="125000"/>
              </a:lnSpc>
              <a:spcBef>
                <a:spcPts val="0"/>
              </a:spcBef>
            </a:pPr>
            <a:r>
              <a:rPr kumimoji="1" lang="zh-CN" altLang="en-US" sz="2000" dirty="0">
                <a:solidFill>
                  <a:schemeClr val="tx1"/>
                </a:solidFill>
                <a:cs typeface="黑体" panose="02010609060101010101" charset="-122"/>
                <a:sym typeface="+mn-ea"/>
              </a:rPr>
              <a:t>（2）通过电子邮件发布广告。即通过电子邮件将广告发送到一定数量的网络使用者的电子信箱中。</a:t>
            </a:r>
            <a:endParaRPr kumimoji="1" lang="zh-CN" altLang="en-US" sz="2000" dirty="0">
              <a:solidFill>
                <a:schemeClr val="tx1"/>
              </a:solidFill>
              <a:cs typeface="黑体" panose="02010609060101010101" charset="-122"/>
              <a:sym typeface="+mn-ea"/>
            </a:endParaRPr>
          </a:p>
          <a:p>
            <a:pPr lvl="0" algn="l">
              <a:lnSpc>
                <a:spcPct val="125000"/>
              </a:lnSpc>
              <a:spcBef>
                <a:spcPts val="0"/>
              </a:spcBef>
            </a:pPr>
            <a:r>
              <a:rPr kumimoji="1" lang="zh-CN" altLang="en-US" sz="2000" dirty="0">
                <a:solidFill>
                  <a:schemeClr val="tx1"/>
                </a:solidFill>
                <a:cs typeface="黑体" panose="02010609060101010101" charset="-122"/>
                <a:sym typeface="+mn-ea"/>
              </a:rPr>
              <a:t>（3）通过各类综合性网站（如新浪、搜狐等网站）或商务网站（如阿里巴巴网站）发布广告。</a:t>
            </a:r>
            <a:endParaRPr kumimoji="1" lang="zh-CN" altLang="en-US" sz="2000" dirty="0">
              <a:solidFill>
                <a:schemeClr val="tx1"/>
              </a:solidFill>
              <a:cs typeface="黑体" panose="02010609060101010101" charset="-122"/>
              <a:sym typeface="+mn-ea"/>
            </a:endParaRPr>
          </a:p>
          <a:p>
            <a:pPr lvl="0" algn="l">
              <a:lnSpc>
                <a:spcPct val="125000"/>
              </a:lnSpc>
              <a:spcBef>
                <a:spcPts val="0"/>
              </a:spcBef>
            </a:pPr>
            <a:r>
              <a:rPr kumimoji="1" lang="zh-CN" altLang="en-US" sz="2000" dirty="0">
                <a:solidFill>
                  <a:schemeClr val="tx1"/>
                </a:solidFill>
                <a:cs typeface="黑体" panose="02010609060101010101" charset="-122"/>
                <a:sym typeface="+mn-ea"/>
              </a:rPr>
              <a:t>（4）通过网络广告渠道代理商（如好耶、华扬联众&amp;传立、电通等广告渠道代理商）发布广告。</a:t>
            </a:r>
            <a:endParaRPr kumimoji="1" lang="zh-CN" altLang="en-US" sz="2000" dirty="0">
              <a:solidFill>
                <a:schemeClr val="tx1"/>
              </a:solidFill>
              <a:cs typeface="黑体" panose="02010609060101010101" charset="-122"/>
              <a:sym typeface="+mn-ea"/>
            </a:endParaRPr>
          </a:p>
          <a:p>
            <a:pPr>
              <a:lnSpc>
                <a:spcPct val="150000"/>
              </a:lnSpc>
              <a:buClr>
                <a:schemeClr val="tx1"/>
              </a:buClr>
            </a:pPr>
            <a:endParaRPr lang="zh-CN" altLang="en-US" sz="2000" b="1" dirty="0">
              <a:solidFill>
                <a:schemeClr val="tx1"/>
              </a:solidFill>
              <a:sym typeface="隶书" panose="02010509060101010101" pitchFamily="49" charset="-122"/>
            </a:endParaRPr>
          </a:p>
          <a:p>
            <a:pPr>
              <a:lnSpc>
                <a:spcPct val="150000"/>
              </a:lnSpc>
              <a:buClr>
                <a:schemeClr val="tx1"/>
              </a:buClr>
            </a:pPr>
            <a:endParaRPr lang="zh-CN" altLang="en-US" sz="2000" b="1" dirty="0">
              <a:solidFill>
                <a:schemeClr val="tx1"/>
              </a:solidFill>
              <a:sym typeface="隶书" panose="02010509060101010101" pitchFamily="49" charset="-122"/>
            </a:endParaRPr>
          </a:p>
        </p:txBody>
      </p:sp>
      <p:sp>
        <p:nvSpPr>
          <p:cNvPr id="6" name="标题 5"/>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互联网广告概述</a:t>
            </a:r>
            <a:endParaRPr lang="zh-CN" altLang="en-US" dirty="0">
              <a:sym typeface="+mn-ea"/>
            </a:endParaRPr>
          </a:p>
        </p:txBody>
      </p:sp>
    </p:spTree>
    <p:custDataLst>
      <p:tags r:id="rId4"/>
    </p:custData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vert="horz" wrap="square" lIns="0" tIns="0" rIns="0" bIns="0" rtlCol="0" anchor="b">
            <a:normAutofit/>
          </a:bodyPr>
          <a:lstStyle/>
          <a:p>
            <a:pPr lvl="0" algn="l">
              <a:buClrTx/>
              <a:buSzTx/>
              <a:buFontTx/>
            </a:pPr>
            <a:endParaRPr lang="zh-CN" altLang="en-US" dirty="0">
              <a:sym typeface="+mn-ea"/>
            </a:endParaRPr>
          </a:p>
        </p:txBody>
      </p:sp>
      <p:pic>
        <p:nvPicPr>
          <p:cNvPr id="2" name="Picture 2"/>
          <p:cNvPicPr>
            <a:picLocks noGrp="1" noChangeAspect="1"/>
          </p:cNvPicPr>
          <p:nvPr>
            <p:custDataLst>
              <p:tags r:id="rId1"/>
            </p:custDataLst>
          </p:nvPr>
        </p:nvPicPr>
        <p:blipFill>
          <a:blip r:embed="rId2"/>
          <a:srcRect/>
          <a:stretch>
            <a:fillRect/>
          </a:stretch>
        </p:blipFill>
        <p:spPr>
          <a:xfrm>
            <a:off x="1536700" y="0"/>
            <a:ext cx="4838700" cy="3000375"/>
          </a:xfrm>
          <a:prstGeom prst="rect">
            <a:avLst/>
          </a:prstGeom>
        </p:spPr>
      </p:pic>
      <p:pic>
        <p:nvPicPr>
          <p:cNvPr id="57348" name="Picture 3"/>
          <p:cNvPicPr>
            <a:picLocks noChangeAspect="1"/>
          </p:cNvPicPr>
          <p:nvPr>
            <p:custDataLst>
              <p:tags r:id="rId3"/>
            </p:custDataLst>
          </p:nvPr>
        </p:nvPicPr>
        <p:blipFill>
          <a:blip r:embed="rId4"/>
          <a:stretch>
            <a:fillRect/>
          </a:stretch>
        </p:blipFill>
        <p:spPr>
          <a:xfrm>
            <a:off x="6527800" y="4763"/>
            <a:ext cx="3816350" cy="2951162"/>
          </a:xfrm>
          <a:prstGeom prst="rect">
            <a:avLst/>
          </a:prstGeom>
          <a:noFill/>
          <a:ln w="9525">
            <a:noFill/>
          </a:ln>
        </p:spPr>
      </p:pic>
      <p:pic>
        <p:nvPicPr>
          <p:cNvPr id="7" name="Picture 2"/>
          <p:cNvPicPr>
            <a:picLocks noChangeAspect="1"/>
          </p:cNvPicPr>
          <p:nvPr>
            <p:custDataLst>
              <p:tags r:id="rId5"/>
            </p:custDataLst>
          </p:nvPr>
        </p:nvPicPr>
        <p:blipFill>
          <a:blip r:embed="rId6"/>
          <a:stretch>
            <a:fillRect/>
          </a:stretch>
        </p:blipFill>
        <p:spPr>
          <a:xfrm>
            <a:off x="1524000" y="28575"/>
            <a:ext cx="9036050" cy="6784975"/>
          </a:xfrm>
          <a:prstGeom prst="rect">
            <a:avLst/>
          </a:prstGeom>
          <a:noFill/>
          <a:ln w="9525">
            <a:noFill/>
          </a:ln>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p:cNvPicPr>
            <a:picLocks noGrp="1" noChangeAspect="1"/>
          </p:cNvPicPr>
          <p:nvPr>
            <p:custDataLst>
              <p:tags r:id="rId1"/>
            </p:custDataLst>
          </p:nvPr>
        </p:nvPicPr>
        <p:blipFill>
          <a:blip r:embed="rId2"/>
          <a:srcRect/>
          <a:stretch>
            <a:fillRect/>
          </a:stretch>
        </p:blipFill>
        <p:spPr>
          <a:xfrm>
            <a:off x="2335213" y="1916113"/>
            <a:ext cx="7515225" cy="4757737"/>
          </a:xfrm>
          <a:prstGeom prst="rect">
            <a:avLst/>
          </a:prstGeom>
        </p:spPr>
      </p:pic>
      <p:sp>
        <p:nvSpPr>
          <p:cNvPr id="4" name="标题 3"/>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跨境电商的本地化，提高海外用户满意度。</a:t>
            </a:r>
            <a:endParaRPr lang="zh-CN" altLang="en-US" dirty="0">
              <a:sym typeface="+mn-ea"/>
            </a:endParaRPr>
          </a:p>
        </p:txBody>
      </p:sp>
    </p:spTree>
    <p:custDataLst>
      <p:tags r:id="rId4"/>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custDataLst>
              <p:tags r:id="rId1"/>
            </p:custDataLst>
          </p:nvPr>
        </p:nvSpPr>
        <p:spPr/>
        <p:txBody>
          <a:bodyPr vert="horz" wrap="square" lIns="0" tIns="0" rIns="0" bIns="0" rtlCol="0" anchor="b">
            <a:normAutofit/>
          </a:bodyPr>
          <a:lstStyle/>
          <a:p>
            <a:pPr lvl="0" algn="l">
              <a:buClrTx/>
              <a:buSzTx/>
              <a:buFontTx/>
            </a:pPr>
            <a:r>
              <a:rPr lang="zh-CN" altLang="en-US" dirty="0">
                <a:sym typeface="+mn-ea"/>
              </a:rPr>
              <a:t>海外仓</a:t>
            </a:r>
            <a:endParaRPr lang="zh-CN" altLang="en-US" dirty="0">
              <a:sym typeface="+mn-ea"/>
            </a:endParaRPr>
          </a:p>
        </p:txBody>
      </p:sp>
      <p:sp>
        <p:nvSpPr>
          <p:cNvPr id="2" name="Rectangle 3"/>
          <p:cNvSpPr>
            <a:spLocks noGrp="1"/>
          </p:cNvSpPr>
          <p:nvPr>
            <p:custDataLst>
              <p:tags r:id="rId2"/>
            </p:custDataLst>
          </p:nvPr>
        </p:nvSpPr>
        <p:spPr>
          <a:xfrm>
            <a:off x="695960" y="1301749"/>
            <a:ext cx="10800000" cy="4873625"/>
          </a:xfrm>
          <a:prstGeom prst="rect">
            <a:avLst/>
          </a:prstGeom>
        </p:spPr>
        <p:txBody>
          <a:bodyPr vert="horz" wrap="square" lIns="91440" tIns="45720" rIns="91440" bIns="45720" rtlCol="0" anchor="t" anchorCtr="0">
            <a:normAutofit/>
          </a:bodyPr>
          <a:lstStyle>
            <a:lvl1pPr marL="228600" indent="-172720" algn="l" defTabSz="914400" rtl="0" eaLnBrk="1" latinLnBrk="0" hangingPunct="1">
              <a:lnSpc>
                <a:spcPct val="90000"/>
              </a:lnSpc>
              <a:spcBef>
                <a:spcPts val="450"/>
              </a:spcBef>
              <a:buFont typeface="Arial" panose="020B0604020202020204" pitchFamily="34" charset="0"/>
              <a:buChar char="•"/>
              <a:defRPr sz="2400" kern="1200">
                <a:solidFill>
                  <a:schemeClr val="tx1"/>
                </a:solidFill>
                <a:latin typeface="+mn-lt"/>
                <a:ea typeface="+mn-ea"/>
                <a:cs typeface="+mn-cs"/>
              </a:defRPr>
            </a:lvl1pPr>
            <a:lvl2pPr marL="685800" indent="-172720" algn="l" defTabSz="914400" rtl="0" eaLnBrk="1" latinLnBrk="0" hangingPunct="1">
              <a:lnSpc>
                <a:spcPct val="90000"/>
              </a:lnSpc>
              <a:spcBef>
                <a:spcPts val="450"/>
              </a:spcBef>
              <a:buFont typeface="Arial" panose="020B0604020202020204" pitchFamily="34" charset="0"/>
              <a:buChar char="•"/>
              <a:defRPr sz="2000" kern="1200">
                <a:solidFill>
                  <a:schemeClr val="tx1"/>
                </a:solidFill>
                <a:latin typeface="+mn-lt"/>
                <a:ea typeface="+mn-ea"/>
                <a:cs typeface="+mn-cs"/>
              </a:defRPr>
            </a:lvl2pPr>
            <a:lvl3pPr marL="11430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6002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4pPr>
            <a:lvl5pPr marL="20574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zh-CN" altLang="en-US" sz="2400" b="1" dirty="0">
                <a:solidFill>
                  <a:schemeClr val="tx1"/>
                </a:solidFill>
              </a:rPr>
              <a:t>优势：</a:t>
            </a:r>
            <a:endParaRPr lang="en-US" altLang="zh-CN" sz="2400" b="1" dirty="0">
              <a:solidFill>
                <a:schemeClr val="tx1"/>
              </a:solidFill>
            </a:endParaRPr>
          </a:p>
          <a:p>
            <a:pPr eaLnBrk="1" hangingPunct="1"/>
            <a:r>
              <a:rPr lang="zh-CN" altLang="en-US" sz="2400" dirty="0">
                <a:solidFill>
                  <a:schemeClr val="tx1"/>
                </a:solidFill>
              </a:rPr>
              <a:t>降低物流成本；</a:t>
            </a:r>
            <a:endParaRPr lang="en-US" altLang="zh-CN" sz="2400" dirty="0">
              <a:solidFill>
                <a:schemeClr val="tx1"/>
              </a:solidFill>
            </a:endParaRPr>
          </a:p>
          <a:p>
            <a:pPr eaLnBrk="1" hangingPunct="1"/>
            <a:r>
              <a:rPr lang="zh-CN" altLang="en-US" sz="2400" dirty="0">
                <a:solidFill>
                  <a:schemeClr val="tx1"/>
                </a:solidFill>
              </a:rPr>
              <a:t>可提供灵活可靠的退换货方案</a:t>
            </a:r>
            <a:endParaRPr lang="en-US" altLang="zh-CN" sz="2400" dirty="0">
              <a:solidFill>
                <a:schemeClr val="tx1"/>
              </a:solidFill>
            </a:endParaRPr>
          </a:p>
          <a:p>
            <a:pPr eaLnBrk="1" hangingPunct="1"/>
            <a:r>
              <a:rPr lang="zh-CN" altLang="en-US" sz="2400" dirty="0">
                <a:solidFill>
                  <a:schemeClr val="tx1"/>
                </a:solidFill>
              </a:rPr>
              <a:t>发货周期缩短，发货速度加快，可降低跨境物流缺陷交易率。</a:t>
            </a:r>
            <a:endParaRPr lang="en-US" altLang="zh-CN" sz="2400" dirty="0">
              <a:solidFill>
                <a:schemeClr val="tx1"/>
              </a:solidFill>
            </a:endParaRPr>
          </a:p>
          <a:p>
            <a:pPr eaLnBrk="1" hangingPunct="1"/>
            <a:r>
              <a:rPr lang="zh-CN" altLang="en-US" sz="2400" dirty="0">
                <a:solidFill>
                  <a:schemeClr val="tx1"/>
                </a:solidFill>
              </a:rPr>
              <a:t>突破“大而重”的发展瓶颈。</a:t>
            </a:r>
            <a:endParaRPr lang="zh-CN" altLang="en-US" sz="2400" dirty="0">
              <a:solidFill>
                <a:schemeClr val="tx1"/>
              </a:solidFill>
            </a:endParaRPr>
          </a:p>
          <a:p>
            <a:pPr eaLnBrk="1" hangingPunct="1"/>
            <a:r>
              <a:rPr lang="zh-CN" altLang="en-US" sz="2400" b="1" dirty="0">
                <a:solidFill>
                  <a:schemeClr val="tx1"/>
                </a:solidFill>
              </a:rPr>
              <a:t>劣势：</a:t>
            </a:r>
            <a:endParaRPr lang="en-US" altLang="zh-CN" sz="2400" b="1" dirty="0">
              <a:solidFill>
                <a:schemeClr val="tx1"/>
              </a:solidFill>
            </a:endParaRPr>
          </a:p>
          <a:p>
            <a:pPr eaLnBrk="1" hangingPunct="1"/>
            <a:r>
              <a:rPr lang="zh-CN" altLang="en-US" sz="2400" dirty="0">
                <a:solidFill>
                  <a:schemeClr val="tx1"/>
                </a:solidFill>
              </a:rPr>
              <a:t>只适用于库存周转快的热销单品，否则容易压货</a:t>
            </a:r>
            <a:endParaRPr lang="en-US" altLang="zh-CN" sz="2400" dirty="0">
              <a:solidFill>
                <a:schemeClr val="tx1"/>
              </a:solidFill>
            </a:endParaRPr>
          </a:p>
          <a:p>
            <a:pPr eaLnBrk="1" hangingPunct="1"/>
            <a:r>
              <a:rPr lang="zh-CN" altLang="en-US" sz="2400" dirty="0">
                <a:solidFill>
                  <a:schemeClr val="tx1"/>
                </a:solidFill>
              </a:rPr>
              <a:t>对卖家在供应链管理、库存管控管理等方面提出了更高的要求</a:t>
            </a:r>
            <a:endParaRPr lang="zh-CN" altLang="en-US" sz="2400" dirty="0">
              <a:solidFill>
                <a:schemeClr val="tx1"/>
              </a:solidFill>
            </a:endParaRPr>
          </a:p>
        </p:txBody>
      </p:sp>
    </p:spTree>
    <p:custDataLst>
      <p:tags r:id="rId3"/>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custDataLst>
              <p:tags r:id="rId1"/>
            </p:custDataLst>
          </p:nvPr>
        </p:nvSpPr>
        <p:spPr/>
        <p:txBody>
          <a:bodyPr vert="horz" wrap="square" lIns="0" tIns="0" rIns="0" bIns="0" rtlCol="0" anchor="b">
            <a:normAutofit/>
          </a:bodyPr>
          <a:lstStyle/>
          <a:p>
            <a:pPr lvl="0" algn="l">
              <a:buClrTx/>
              <a:buSzTx/>
              <a:buFontTx/>
            </a:pPr>
            <a:r>
              <a:rPr lang="zh-CN" altLang="en-US" dirty="0">
                <a:sym typeface="+mn-ea"/>
              </a:rPr>
              <a:t>国内快递的跨国业务</a:t>
            </a:r>
            <a:endParaRPr lang="zh-CN" altLang="en-US" dirty="0">
              <a:sym typeface="+mn-ea"/>
            </a:endParaRPr>
          </a:p>
        </p:txBody>
      </p:sp>
      <p:sp>
        <p:nvSpPr>
          <p:cNvPr id="2" name="Rectangle 3"/>
          <p:cNvSpPr>
            <a:spLocks noGrp="1"/>
          </p:cNvSpPr>
          <p:nvPr>
            <p:custDataLst>
              <p:tags r:id="rId2"/>
            </p:custDataLst>
          </p:nvPr>
        </p:nvSpPr>
        <p:spPr>
          <a:xfrm>
            <a:off x="695960" y="1301749"/>
            <a:ext cx="10800000" cy="4873625"/>
          </a:xfrm>
          <a:prstGeom prst="rect">
            <a:avLst/>
          </a:prstGeom>
        </p:spPr>
        <p:txBody>
          <a:bodyPr vert="horz" wrap="square" lIns="91440" tIns="45720" rIns="91440" bIns="45720" rtlCol="0" anchor="t" anchorCtr="0">
            <a:normAutofit/>
          </a:bodyPr>
          <a:lstStyle>
            <a:lvl1pPr marL="228600" indent="-172720" algn="l" defTabSz="914400" rtl="0" eaLnBrk="1" latinLnBrk="0" hangingPunct="1">
              <a:lnSpc>
                <a:spcPct val="90000"/>
              </a:lnSpc>
              <a:spcBef>
                <a:spcPts val="450"/>
              </a:spcBef>
              <a:buFont typeface="Arial" panose="020B0604020202020204" pitchFamily="34" charset="0"/>
              <a:buChar char="•"/>
              <a:defRPr sz="2400" kern="1200">
                <a:solidFill>
                  <a:schemeClr val="tx1"/>
                </a:solidFill>
                <a:latin typeface="+mn-lt"/>
                <a:ea typeface="+mn-ea"/>
                <a:cs typeface="+mn-cs"/>
              </a:defRPr>
            </a:lvl1pPr>
            <a:lvl2pPr marL="685800" indent="-172720" algn="l" defTabSz="914400" rtl="0" eaLnBrk="1" latinLnBrk="0" hangingPunct="1">
              <a:lnSpc>
                <a:spcPct val="90000"/>
              </a:lnSpc>
              <a:spcBef>
                <a:spcPts val="450"/>
              </a:spcBef>
              <a:buFont typeface="Arial" panose="020B0604020202020204" pitchFamily="34" charset="0"/>
              <a:buChar char="•"/>
              <a:defRPr sz="2000" kern="1200">
                <a:solidFill>
                  <a:schemeClr val="tx1"/>
                </a:solidFill>
                <a:latin typeface="+mn-lt"/>
                <a:ea typeface="+mn-ea"/>
                <a:cs typeface="+mn-cs"/>
              </a:defRPr>
            </a:lvl2pPr>
            <a:lvl3pPr marL="11430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6002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4pPr>
            <a:lvl5pPr marL="20574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zh-CN" altLang="en-US" sz="2400" b="1" dirty="0">
                <a:solidFill>
                  <a:schemeClr val="tx1"/>
                </a:solidFill>
              </a:rPr>
              <a:t>优势：</a:t>
            </a:r>
            <a:endParaRPr lang="en-US" altLang="zh-CN" sz="2400" b="1" dirty="0">
              <a:solidFill>
                <a:schemeClr val="tx1"/>
              </a:solidFill>
            </a:endParaRPr>
          </a:p>
          <a:p>
            <a:pPr eaLnBrk="1" hangingPunct="1"/>
            <a:r>
              <a:rPr lang="zh-CN" altLang="en-US" sz="2400" dirty="0">
                <a:solidFill>
                  <a:schemeClr val="tx1"/>
                </a:solidFill>
              </a:rPr>
              <a:t>速度较快，费用低于四大国际快递巨头，</a:t>
            </a:r>
            <a:r>
              <a:rPr lang="en-US" altLang="zh-CN" sz="2400" dirty="0">
                <a:solidFill>
                  <a:schemeClr val="tx1"/>
                </a:solidFill>
              </a:rPr>
              <a:t>EMS</a:t>
            </a:r>
            <a:r>
              <a:rPr lang="zh-CN" altLang="en-US" sz="2400" dirty="0">
                <a:solidFill>
                  <a:schemeClr val="tx1"/>
                </a:solidFill>
              </a:rPr>
              <a:t>在中国境内的出关能力强。</a:t>
            </a:r>
            <a:endParaRPr lang="zh-CN" altLang="en-US" sz="2400" dirty="0">
              <a:solidFill>
                <a:schemeClr val="tx1"/>
              </a:solidFill>
            </a:endParaRPr>
          </a:p>
          <a:p>
            <a:pPr eaLnBrk="1" hangingPunct="1"/>
            <a:r>
              <a:rPr lang="zh-CN" altLang="en-US" sz="2400" b="1" dirty="0">
                <a:solidFill>
                  <a:schemeClr val="tx1"/>
                </a:solidFill>
              </a:rPr>
              <a:t>劣势：</a:t>
            </a:r>
            <a:endParaRPr lang="en-US" altLang="zh-CN" sz="2400" b="1" dirty="0">
              <a:solidFill>
                <a:schemeClr val="tx1"/>
              </a:solidFill>
            </a:endParaRPr>
          </a:p>
          <a:p>
            <a:pPr eaLnBrk="1" hangingPunct="1"/>
            <a:r>
              <a:rPr lang="zh-CN" altLang="en-US" sz="2400" dirty="0">
                <a:solidFill>
                  <a:schemeClr val="tx1"/>
                </a:solidFill>
              </a:rPr>
              <a:t>覆盖的海外市场也比较有限。</a:t>
            </a:r>
            <a:endParaRPr lang="zh-CN" altLang="en-US" sz="2400" dirty="0">
              <a:solidFill>
                <a:schemeClr val="tx1"/>
              </a:solidFill>
            </a:endParaRPr>
          </a:p>
          <a:p>
            <a:pPr eaLnBrk="1" hangingPunct="1"/>
            <a:r>
              <a:rPr lang="zh-CN" altLang="en-US" sz="2400" b="1" dirty="0">
                <a:solidFill>
                  <a:schemeClr val="tx1"/>
                </a:solidFill>
              </a:rPr>
              <a:t>选择：</a:t>
            </a:r>
            <a:endParaRPr lang="en-US" altLang="zh-CN" sz="2400" b="1" dirty="0">
              <a:solidFill>
                <a:schemeClr val="tx1"/>
              </a:solidFill>
            </a:endParaRPr>
          </a:p>
          <a:p>
            <a:pPr eaLnBrk="1" hangingPunct="1"/>
            <a:r>
              <a:rPr lang="zh-CN" altLang="en-US" sz="2400" dirty="0">
                <a:solidFill>
                  <a:schemeClr val="tx1"/>
                </a:solidFill>
              </a:rPr>
              <a:t>从事跨境电商的卖家在物流方式选择上，应该从面向的客户群所在地，影响物流选择的因素主要有物流费用（低） ，运达时效 （短） ，通关率（高），丢件率（低）等。</a:t>
            </a:r>
            <a:r>
              <a:rPr lang="zh-CN" altLang="en-US" dirty="0">
                <a:solidFill>
                  <a:schemeClr val="tx1"/>
                </a:solidFill>
              </a:rPr>
              <a:t> </a:t>
            </a:r>
            <a:endParaRPr lang="zh-CN" altLang="en-US" dirty="0">
              <a:solidFill>
                <a:schemeClr val="tx1"/>
              </a:solidFill>
            </a:endParaRPr>
          </a:p>
        </p:txBody>
      </p:sp>
    </p:spTree>
    <p:custDataLst>
      <p:tags r:id="rId3"/>
    </p:custData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188" name="组合 2187"/>
          <p:cNvGrpSpPr/>
          <p:nvPr/>
        </p:nvGrpSpPr>
        <p:grpSpPr>
          <a:xfrm>
            <a:off x="2887663" y="2906713"/>
            <a:ext cx="6542087" cy="1262062"/>
            <a:chOff x="31445" y="161947"/>
            <a:chExt cx="2500824" cy="318131"/>
          </a:xfrm>
        </p:grpSpPr>
        <p:sp>
          <p:nvSpPr>
            <p:cNvPr id="2189" name="12"/>
            <p:cNvSpPr/>
            <p:nvPr/>
          </p:nvSpPr>
          <p:spPr>
            <a:xfrm>
              <a:off x="31445" y="176315"/>
              <a:ext cx="2268640" cy="293086"/>
            </a:xfrm>
            <a:prstGeom prst="rect">
              <a:avLst/>
            </a:prstGeom>
            <a:solidFill>
              <a:schemeClr val="accent1"/>
            </a:solidFill>
            <a:ln w="25400">
              <a:noFill/>
            </a:ln>
          </p:spPr>
          <p:txBody>
            <a:bodyPr anchor="ctr" anchorCtr="0"/>
            <a:p>
              <a:pPr algn="ctr"/>
              <a:endParaRPr lang="zh-CN" altLang="en-US" sz="1800">
                <a:solidFill>
                  <a:srgbClr val="FFFFFF"/>
                </a:solidFill>
                <a:sym typeface="Arial" panose="020B0604020202020204"/>
              </a:endParaRPr>
            </a:p>
          </p:txBody>
        </p:sp>
        <p:sp>
          <p:nvSpPr>
            <p:cNvPr id="2190" name="等腰三角形 16"/>
            <p:cNvSpPr/>
            <p:nvPr/>
          </p:nvSpPr>
          <p:spPr>
            <a:xfrm rot="5400000">
              <a:off x="2257110" y="204921"/>
              <a:ext cx="318131" cy="232184"/>
            </a:xfrm>
            <a:prstGeom prst="triangle">
              <a:avLst>
                <a:gd name="adj" fmla="val 50000"/>
              </a:avLst>
            </a:prstGeom>
            <a:solidFill>
              <a:schemeClr val="accent1"/>
            </a:solidFill>
            <a:ln w="25400">
              <a:noFill/>
            </a:ln>
          </p:spPr>
          <p:txBody>
            <a:bodyPr anchor="ctr" anchorCtr="0"/>
            <a:p>
              <a:pPr algn="ctr"/>
              <a:endParaRPr lang="zh-CN" altLang="en-US" sz="1800">
                <a:solidFill>
                  <a:srgbClr val="FFFFFF"/>
                </a:solidFill>
                <a:sym typeface="Arial" panose="020B0604020202020204"/>
              </a:endParaRPr>
            </a:p>
          </p:txBody>
        </p:sp>
        <p:sp>
          <p:nvSpPr>
            <p:cNvPr id="2191" name="TextBox 8">
              <a:hlinkClick r:id="rId1" action="ppaction://hlinkfile"/>
            </p:cNvPr>
            <p:cNvSpPr/>
            <p:nvPr>
              <p:custDataLst>
                <p:tags r:id="rId2"/>
              </p:custDataLst>
            </p:nvPr>
          </p:nvSpPr>
          <p:spPr>
            <a:xfrm>
              <a:off x="1184310" y="274487"/>
              <a:ext cx="247091" cy="93052"/>
            </a:xfrm>
            <a:prstGeom prst="rect">
              <a:avLst/>
            </a:prstGeom>
            <a:solidFill>
              <a:schemeClr val="accent1"/>
            </a:solidFill>
            <a:ln w="9525">
              <a:noFill/>
            </a:ln>
          </p:spPr>
          <p:txBody>
            <a:bodyPr wrap="square">
              <a:normAutofit/>
            </a:bodyPr>
            <a:p>
              <a:pPr algn="just">
                <a:spcBef>
                  <a:spcPct val="0"/>
                </a:spcBef>
              </a:pPr>
              <a:r>
                <a:rPr lang="zh-CN" altLang="en-US" sz="1800" b="1">
                  <a:solidFill>
                    <a:schemeClr val="tx1"/>
                  </a:solidFill>
                  <a:sym typeface="Arial" panose="020B0604020202020204"/>
                </a:rPr>
                <a:t>案例</a:t>
              </a:r>
              <a:endParaRPr lang="zh-CN" altLang="en-US" sz="1800" b="1">
                <a:solidFill>
                  <a:schemeClr val="tx1"/>
                </a:solidFill>
                <a:sym typeface="Arial" panose="020B0604020202020204"/>
              </a:endParaRPr>
            </a:p>
          </p:txBody>
        </p:sp>
      </p:grpSp>
      <p:grpSp>
        <p:nvGrpSpPr>
          <p:cNvPr id="2192" name="组合 2191"/>
          <p:cNvGrpSpPr/>
          <p:nvPr/>
        </p:nvGrpSpPr>
        <p:grpSpPr>
          <a:xfrm>
            <a:off x="3086100" y="2230438"/>
            <a:ext cx="2619375" cy="2619375"/>
            <a:chOff x="267453" y="94709"/>
            <a:chExt cx="454824" cy="454824"/>
          </a:xfrm>
        </p:grpSpPr>
        <p:sp>
          <p:nvSpPr>
            <p:cNvPr id="2193" name="4"/>
            <p:cNvSpPr/>
            <p:nvPr/>
          </p:nvSpPr>
          <p:spPr>
            <a:xfrm>
              <a:off x="301756" y="114952"/>
              <a:ext cx="390525" cy="395287"/>
            </a:xfrm>
            <a:prstGeom prst="ellipse">
              <a:avLst/>
            </a:prstGeom>
            <a:solidFill>
              <a:srgbClr val="FFFFFF"/>
            </a:solidFill>
            <a:ln w="25400" cap="flat" cmpd="sng">
              <a:solidFill>
                <a:srgbClr val="FFFFFF"/>
              </a:solidFill>
              <a:prstDash val="solid"/>
              <a:round/>
              <a:headEnd type="none" w="med" len="med"/>
              <a:tailEnd type="none" w="med" len="med"/>
            </a:ln>
          </p:spPr>
          <p:txBody>
            <a:bodyPr anchor="ctr" anchorCtr="0"/>
            <a:p>
              <a:pPr algn="ctr"/>
              <a:endParaRPr lang="zh-CN" altLang="en-US" sz="1800">
                <a:solidFill>
                  <a:srgbClr val="FFFFFF"/>
                </a:solidFill>
                <a:sym typeface="Arial" panose="020B0604020202020204"/>
              </a:endParaRPr>
            </a:p>
          </p:txBody>
        </p:sp>
        <p:sp>
          <p:nvSpPr>
            <p:cNvPr id="2194" name="3"/>
            <p:cNvSpPr/>
            <p:nvPr/>
          </p:nvSpPr>
          <p:spPr>
            <a:xfrm>
              <a:off x="343738" y="170570"/>
              <a:ext cx="302255" cy="302255"/>
            </a:xfrm>
            <a:prstGeom prst="ellipse">
              <a:avLst/>
            </a:prstGeom>
            <a:solidFill>
              <a:schemeClr val="accent1"/>
            </a:solidFill>
            <a:ln w="25400">
              <a:noFill/>
            </a:ln>
          </p:spPr>
          <p:txBody>
            <a:bodyPr anchor="ctr" anchorCtr="0"/>
            <a:p>
              <a:pPr algn="ctr"/>
              <a:endParaRPr lang="zh-CN" altLang="en-US" sz="1800">
                <a:solidFill>
                  <a:srgbClr val="FFFFFF"/>
                </a:solidFill>
                <a:sym typeface="Arial" panose="020B0604020202020204"/>
              </a:endParaRPr>
            </a:p>
          </p:txBody>
        </p:sp>
        <p:sp>
          <p:nvSpPr>
            <p:cNvPr id="2195" name="同心圆 23"/>
            <p:cNvSpPr/>
            <p:nvPr/>
          </p:nvSpPr>
          <p:spPr>
            <a:xfrm>
              <a:off x="267453" y="94709"/>
              <a:ext cx="454824" cy="454824"/>
            </a:xfrm>
            <a:custGeom>
              <a:avLst/>
              <a:gdLst>
                <a:gd name="txL" fmla="*/ 3163 w 21600"/>
                <a:gd name="txT" fmla="*/ 3163 h 21600"/>
                <a:gd name="txR" fmla="*/ 18437 w 21600"/>
                <a:gd name="txB" fmla="*/ 18437 h 21600"/>
              </a:gdLst>
              <a:ahLst/>
              <a:cxnLst>
                <a:cxn ang="270">
                  <a:pos x="10800" y="0"/>
                </a:cxn>
                <a:cxn ang="270">
                  <a:pos x="3163" y="3163"/>
                </a:cxn>
                <a:cxn ang="180">
                  <a:pos x="0" y="10800"/>
                </a:cxn>
                <a:cxn ang="90">
                  <a:pos x="3163" y="18437"/>
                </a:cxn>
                <a:cxn ang="90">
                  <a:pos x="10800" y="21600"/>
                </a:cxn>
                <a:cxn ang="90">
                  <a:pos x="18437" y="18437"/>
                </a:cxn>
                <a:cxn ang="0">
                  <a:pos x="21600" y="10800"/>
                </a:cxn>
                <a:cxn ang="270">
                  <a:pos x="18437" y="3163"/>
                </a:cxn>
              </a:cxnLst>
              <a:rect l="txL" t="txT" r="txR" b="txB"/>
              <a:pathLst>
                <a:path w="21600" h="21600">
                  <a:moveTo>
                    <a:pt x="0" y="10800"/>
                  </a:moveTo>
                  <a:arcTo wR="10800" hR="10800" stAng="10800000" swAng="5400000"/>
                  <a:arcTo wR="10800" hR="10800" stAng="-5400000" swAng="5400000"/>
                  <a:arcTo wR="10800" hR="10800" stAng="0" swAng="5400000"/>
                  <a:arcTo wR="10800" hR="10800" stAng="5400000" swAng="5400000"/>
                  <a:close/>
                  <a:moveTo>
                    <a:pt x="1850" y="10800"/>
                  </a:moveTo>
                  <a:arcTo wR="8950" hR="8950" stAng="10800000" swAng="-5400000"/>
                  <a:arcTo wR="8950" hR="8950" stAng="5400000" swAng="-5400000"/>
                  <a:arcTo wR="8950" hR="8950" stAng="0" swAng="-5400000"/>
                  <a:arcTo wR="8950" hR="8950" stAng="-5400000" swAng="-5400000"/>
                  <a:close/>
                </a:path>
              </a:pathLst>
            </a:custGeom>
            <a:solidFill>
              <a:srgbClr val="FFFFFF"/>
            </a:solidFill>
            <a:ln w="9525">
              <a:noFill/>
            </a:ln>
            <a:effectLst>
              <a:outerShdw sx="102000" sy="102000" algn="ctr" rotWithShape="0">
                <a:srgbClr val="000000">
                  <a:alpha val="20000"/>
                </a:srgbClr>
              </a:outerShdw>
            </a:effectLst>
          </p:spPr>
          <p:txBody>
            <a:bodyPr anchor="ctr" anchorCtr="0"/>
            <a:p>
              <a:pPr algn="ctr"/>
              <a:endParaRPr lang="zh-CN" altLang="en-US" sz="1200">
                <a:solidFill>
                  <a:srgbClr val="000000"/>
                </a:solidFill>
                <a:sym typeface="Arial" panose="020B0604020202020204"/>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childTnLst>
                                    <p:set>
                                      <p:cBhvr additive="base">
                                        <p:cTn id="6" dur="1" fill="hold">
                                          <p:stCondLst>
                                            <p:cond delay="0"/>
                                          </p:stCondLst>
                                        </p:cTn>
                                        <p:tgtEl>
                                          <p:spTgt spid="2192"/>
                                        </p:tgtEl>
                                        <p:attrNameLst>
                                          <p:attrName>style.visibility</p:attrName>
                                        </p:attrNameLst>
                                      </p:cBhvr>
                                      <p:to>
                                        <p:strVal val="visible"/>
                                      </p:to>
                                    </p:set>
                                    <p:animEffect transition="in" filter="fade">
                                      <p:cBhvr additive="base">
                                        <p:cTn id="7" dur="500"/>
                                        <p:tgtEl>
                                          <p:spTgt spid="2192"/>
                                        </p:tgtEl>
                                      </p:cBhvr>
                                    </p:animEffect>
                                  </p:childTnLst>
                                </p:cTn>
                              </p:par>
                            </p:childTnLst>
                          </p:cTn>
                        </p:par>
                        <p:par>
                          <p:cTn id="8" fill="hold">
                            <p:stCondLst>
                              <p:cond delay="500"/>
                            </p:stCondLst>
                            <p:childTnLst>
                              <p:par>
                                <p:cTn id="9" presetID="22" presetClass="entr" presetSubtype="8" fill="hold" nodeType="afterEffect">
                                  <p:childTnLst>
                                    <p:set>
                                      <p:cBhvr additive="base">
                                        <p:cTn id="10" dur="1" fill="hold">
                                          <p:stCondLst>
                                            <p:cond delay="0"/>
                                          </p:stCondLst>
                                        </p:cTn>
                                        <p:tgtEl>
                                          <p:spTgt spid="2188"/>
                                        </p:tgtEl>
                                        <p:attrNameLst>
                                          <p:attrName>style.visibility</p:attrName>
                                        </p:attrNameLst>
                                      </p:cBhvr>
                                      <p:to>
                                        <p:strVal val="visible"/>
                                      </p:to>
                                    </p:set>
                                    <p:animEffect transition="in" filter="wipe(left)">
                                      <p:cBhvr additive="base">
                                        <p:cTn id="11" dur="1000"/>
                                        <p:tgtEl>
                                          <p:spTgt spid="2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99" name="Picture 8" descr="http://bigdata-research.cn/uploadfile/2018/0202/20180202031332749.png">
            <a:hlinkClick r:id="rId1" action="ppaction://hlinkfile"/>
          </p:cNvPr>
          <p:cNvPicPr>
            <a:picLocks noChangeAspect="1"/>
          </p:cNvPicPr>
          <p:nvPr>
            <p:custDataLst>
              <p:tags r:id="rId2"/>
            </p:custDataLst>
          </p:nvPr>
        </p:nvPicPr>
        <p:blipFill>
          <a:blip r:embed="rId3"/>
          <a:stretch>
            <a:fillRect/>
          </a:stretch>
        </p:blipFill>
        <p:spPr>
          <a:xfrm>
            <a:off x="1524000" y="857250"/>
            <a:ext cx="9185275" cy="5192713"/>
          </a:xfrm>
          <a:prstGeom prst="rect">
            <a:avLst/>
          </a:prstGeom>
          <a:noFill/>
          <a:ln w="9525">
            <a:noFill/>
          </a:ln>
        </p:spPr>
      </p:pic>
    </p:spTree>
    <p:custDataLst>
      <p:tags r:id="rId4"/>
    </p:custData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02" name="Picture 2" descr="http://bigdata-research.cn/uploadfile/2018/0202/20180202031333828.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05" name="Picture 2" descr="http://bigdata-research.cn/uploadfile/2018/0202/20180202031333849.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08" name="Picture 2" descr="http://bigdata-research.cn/uploadfile/2018/0202/20180202031333815.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11" name="Picture 2" descr="http://bigdata-research.cn/uploadfile/2018/0202/20180202031333221.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581827" y="1735937"/>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0000"/>
              </a:lnSpc>
              <a:spcBef>
                <a:spcPts val="0"/>
              </a:spcBef>
              <a:spcAft>
                <a:spcPts val="0"/>
              </a:spcAft>
              <a:buNone/>
            </a:pPr>
            <a:r>
              <a:rPr kumimoji="1" lang="zh-CN" altLang="en-US" sz="2000" dirty="0">
                <a:solidFill>
                  <a:schemeClr val="dk2">
                    <a:lumMod val="25000"/>
                  </a:schemeClr>
                </a:solidFill>
                <a:cs typeface="黑体" panose="02010609060101010101" charset="-122"/>
                <a:sym typeface="+mn-ea"/>
              </a:rPr>
              <a:t>就网络广告的形式而言，网络广告可以分为以下4种。</a:t>
            </a:r>
            <a:endParaRPr kumimoji="1" lang="zh-CN" altLang="en-US" sz="2000" dirty="0">
              <a:solidFill>
                <a:schemeClr val="dk2">
                  <a:lumMod val="25000"/>
                </a:schemeClr>
              </a:solidFill>
              <a:cs typeface="黑体" panose="02010609060101010101" charset="-122"/>
              <a:sym typeface="+mn-ea"/>
            </a:endParaRPr>
          </a:p>
          <a:p>
            <a:pPr marL="0" lvl="0" indent="0" algn="l">
              <a:lnSpc>
                <a:spcPct val="120000"/>
              </a:lnSpc>
              <a:spcBef>
                <a:spcPts val="0"/>
              </a:spcBef>
              <a:spcAft>
                <a:spcPts val="0"/>
              </a:spcAft>
              <a:buNone/>
            </a:pPr>
            <a:r>
              <a:rPr kumimoji="1" lang="zh-CN" altLang="en-US" sz="2000" dirty="0">
                <a:solidFill>
                  <a:schemeClr val="dk2">
                    <a:lumMod val="25000"/>
                  </a:schemeClr>
                </a:solidFill>
                <a:cs typeface="黑体" panose="02010609060101010101" charset="-122"/>
                <a:sym typeface="+mn-ea"/>
              </a:rPr>
              <a:t>（1）横幅与视框广告。这种广告大多位于网页上端或下端，一般内容为：公司名称、一段简短的讯息和鼓励用户浏览该网页的字眼。这些横幅可以是静态也可以是动态的。</a:t>
            </a:r>
            <a:endParaRPr kumimoji="1" lang="zh-CN" altLang="en-US" sz="2000" dirty="0">
              <a:solidFill>
                <a:schemeClr val="dk2">
                  <a:lumMod val="25000"/>
                </a:schemeClr>
              </a:solidFill>
              <a:cs typeface="黑体" panose="02010609060101010101" charset="-122"/>
              <a:sym typeface="+mn-ea"/>
            </a:endParaRPr>
          </a:p>
          <a:p>
            <a:pPr marL="0" lvl="0" indent="0" algn="l">
              <a:lnSpc>
                <a:spcPct val="120000"/>
              </a:lnSpc>
              <a:spcBef>
                <a:spcPts val="0"/>
              </a:spcBef>
              <a:spcAft>
                <a:spcPts val="0"/>
              </a:spcAft>
              <a:buNone/>
            </a:pPr>
            <a:r>
              <a:rPr kumimoji="1" lang="zh-CN" altLang="en-US" sz="2000" dirty="0">
                <a:solidFill>
                  <a:schemeClr val="dk2">
                    <a:lumMod val="25000"/>
                  </a:schemeClr>
                </a:solidFill>
                <a:cs typeface="黑体" panose="02010609060101010101" charset="-122"/>
                <a:sym typeface="+mn-ea"/>
              </a:rPr>
              <a:t>（2）多媒体广告横幅。这类横幅配合多媒体技术，如Flash Shockwave和Java，提供影像、音效、动画和照片。</a:t>
            </a:r>
            <a:endParaRPr kumimoji="1" lang="zh-CN" altLang="en-US" sz="2000" dirty="0">
              <a:solidFill>
                <a:schemeClr val="dk2">
                  <a:lumMod val="25000"/>
                </a:schemeClr>
              </a:solidFill>
              <a:cs typeface="黑体" panose="02010609060101010101" charset="-122"/>
              <a:sym typeface="+mn-ea"/>
            </a:endParaRPr>
          </a:p>
          <a:p>
            <a:pPr marL="0" lvl="0" indent="0" algn="l">
              <a:lnSpc>
                <a:spcPct val="120000"/>
              </a:lnSpc>
              <a:spcBef>
                <a:spcPts val="0"/>
              </a:spcBef>
              <a:spcAft>
                <a:spcPts val="0"/>
              </a:spcAft>
              <a:buNone/>
            </a:pPr>
            <a:r>
              <a:rPr kumimoji="1" lang="zh-CN" altLang="en-US" sz="2000" dirty="0">
                <a:solidFill>
                  <a:schemeClr val="dk2">
                    <a:lumMod val="25000"/>
                  </a:schemeClr>
                </a:solidFill>
                <a:cs typeface="黑体" panose="02010609060101010101" charset="-122"/>
                <a:sym typeface="+mn-ea"/>
              </a:rPr>
              <a:t>（3）关键字或按钮广告。关键字广告或按钮广告所占面积小，可以放在相关产品内容旁边。</a:t>
            </a:r>
            <a:endParaRPr kumimoji="1" lang="zh-CN" altLang="en-US" sz="2000" dirty="0">
              <a:solidFill>
                <a:schemeClr val="dk2">
                  <a:lumMod val="25000"/>
                </a:schemeClr>
              </a:solidFill>
              <a:cs typeface="黑体" panose="02010609060101010101" charset="-122"/>
              <a:sym typeface="+mn-ea"/>
            </a:endParaRPr>
          </a:p>
          <a:p>
            <a:pPr marL="0" lvl="0" indent="0" algn="l">
              <a:lnSpc>
                <a:spcPct val="120000"/>
              </a:lnSpc>
              <a:spcBef>
                <a:spcPts val="0"/>
              </a:spcBef>
              <a:spcAft>
                <a:spcPts val="0"/>
              </a:spcAft>
              <a:buNone/>
            </a:pPr>
            <a:r>
              <a:rPr kumimoji="1" lang="zh-CN" altLang="en-US" sz="2000" dirty="0">
                <a:solidFill>
                  <a:schemeClr val="dk2">
                    <a:lumMod val="25000"/>
                  </a:schemeClr>
                </a:solidFill>
                <a:cs typeface="黑体" panose="02010609060101010101" charset="-122"/>
                <a:sym typeface="+mn-ea"/>
              </a:rPr>
              <a:t>（4）电子邮件广告。电子邮件（E-mail）是互联网上最便宜和最有效率的宣传方法之一，通过电子邮件系统，商家可以将服务和产品信息传递到特定的消费者手中或某个网站的所有消费者手中。</a:t>
            </a:r>
            <a:endParaRPr kumimoji="1" lang="zh-CN" altLang="en-US" sz="2000" dirty="0">
              <a:solidFill>
                <a:schemeClr val="dk2">
                  <a:lumMod val="25000"/>
                </a:schemeClr>
              </a:solidFill>
              <a:cs typeface="黑体" panose="02010609060101010101" charset="-122"/>
              <a:sym typeface="+mn-ea"/>
            </a:endParaRPr>
          </a:p>
        </p:txBody>
      </p:sp>
      <p:sp>
        <p:nvSpPr>
          <p:cNvPr id="6" name="标题 5"/>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互联网广告概述</a:t>
            </a:r>
            <a:endParaRPr lang="zh-CN" altLang="en-US" dirty="0">
              <a:sym typeface="+mn-ea"/>
            </a:endParaRPr>
          </a:p>
        </p:txBody>
      </p:sp>
    </p:spTree>
    <p:custDataLst>
      <p:tags r:id="rId4"/>
    </p:custData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14" name="Picture 2" descr="http://bigdata-research.cn/uploadfile/2018/0202/20180202031334781.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17" name="Picture 2" descr="http://bigdata-research.cn/uploadfile/2018/0202/20180202031335567.png"/>
          <p:cNvPicPr>
            <a:picLocks noChangeAspect="1"/>
          </p:cNvPicPr>
          <p:nvPr>
            <p:custDataLst>
              <p:tags r:id="rId1"/>
            </p:custDataLst>
          </p:nvPr>
        </p:nvPicPr>
        <p:blipFill>
          <a:blip r:embed="rId2"/>
          <a:stretch>
            <a:fillRect/>
          </a:stretch>
        </p:blipFill>
        <p:spPr>
          <a:xfrm>
            <a:off x="1524000" y="849313"/>
            <a:ext cx="9185275" cy="5192712"/>
          </a:xfrm>
          <a:prstGeom prst="rect">
            <a:avLst/>
          </a:prstGeom>
          <a:noFill/>
          <a:ln w="9525">
            <a:noFill/>
          </a:ln>
        </p:spPr>
      </p:pic>
    </p:spTree>
    <p:custDataLst>
      <p:tags r:id="rId3"/>
    </p:custData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20" name="Picture 2" descr="http://bigdata-research.cn/uploadfile/2018/0202/20180202031335322.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23" name="Picture 2" descr="http://bigdata-research.cn/uploadfile/2018/0207/20180207033510565.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26" name="Picture 2" descr="http://bigdata-research.cn/uploadfile/2018/0207/20180207033510287.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29" name="Picture 2" descr="https://gss1.bdstatic.com/9vo3dSag_xI4khGkpoWK1HF6hhy/baike/crop%3D0%2C10%2C3840%2C2534%3Bc0%3Dbaike272%2C5%2C5%2C272%2C90/sign=3f71771e027b0208188665a15fe9dee2/3ac79f3df8dcd100ebd6a79a7a8b4710b8122fc6.jpg">
            <a:hlinkClick r:id="rId1" action="ppaction://hlinkfile"/>
          </p:cNvPr>
          <p:cNvPicPr>
            <a:picLocks noChangeAspect="1"/>
          </p:cNvPicPr>
          <p:nvPr>
            <p:custDataLst>
              <p:tags r:id="rId2"/>
            </p:custDataLst>
          </p:nvPr>
        </p:nvPicPr>
        <p:blipFill>
          <a:blip r:embed="rId3"/>
          <a:stretch>
            <a:fillRect/>
          </a:stretch>
        </p:blipFill>
        <p:spPr>
          <a:xfrm>
            <a:off x="1524000" y="857250"/>
            <a:ext cx="9144000" cy="5143500"/>
          </a:xfrm>
          <a:prstGeom prst="rect">
            <a:avLst/>
          </a:prstGeom>
          <a:noFill/>
          <a:ln w="9525">
            <a:noFill/>
          </a:ln>
        </p:spPr>
      </p:pic>
    </p:spTree>
    <p:custDataLst>
      <p:tags r:id="rId4"/>
    </p:custData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32" name="Picture 2" descr="https://gss3.bdstatic.com/7Po3dSag_xI4khGkpoWK1HF6hhy/baike/c0%3Dbaike80%2C5%2C5%2C80%2C26/sign=90241bd0bf99a9012f3853647cfc611e/4ec2d5628535e5dd6805621b71c6a7efcf1b62cd.jpg"/>
          <p:cNvPicPr>
            <a:picLocks noChangeAspect="1"/>
          </p:cNvPicPr>
          <p:nvPr>
            <p:custDataLst>
              <p:tags r:id="rId1"/>
            </p:custDataLst>
          </p:nvPr>
        </p:nvPicPr>
        <p:blipFill>
          <a:blip r:embed="rId2"/>
          <a:stretch>
            <a:fillRect/>
          </a:stretch>
        </p:blipFill>
        <p:spPr>
          <a:xfrm>
            <a:off x="1195705" y="346710"/>
            <a:ext cx="1412875" cy="1412875"/>
          </a:xfrm>
          <a:prstGeom prst="rect">
            <a:avLst/>
          </a:prstGeom>
          <a:noFill/>
          <a:ln w="9525">
            <a:noFill/>
          </a:ln>
        </p:spPr>
      </p:pic>
      <p:sp>
        <p:nvSpPr>
          <p:cNvPr id="24" name="文本框 23"/>
          <p:cNvSpPr txBox="1"/>
          <p:nvPr>
            <p:custDataLst>
              <p:tags r:id="rId3"/>
            </p:custDataLst>
          </p:nvPr>
        </p:nvSpPr>
        <p:spPr>
          <a:xfrm>
            <a:off x="1805305" y="2324100"/>
            <a:ext cx="10121900" cy="3322320"/>
          </a:xfrm>
          <a:prstGeom prst="rect">
            <a:avLst/>
          </a:prstGeom>
          <a:noFill/>
        </p:spPr>
        <p:txBody>
          <a:bodyPr wrap="square" lIns="101600" tIns="0" rIns="82550" bIns="0" rtlCol="0" anchor="t" anchorCtr="0">
            <a:spAutoFit/>
          </a:bodyPr>
          <a:lstStyle>
            <a:defPPr>
              <a:defRPr lang="zh-CN"/>
            </a:defPPr>
            <a:lvl1pPr fontAlgn="auto">
              <a:lnSpc>
                <a:spcPct val="130000"/>
              </a:lnSpc>
              <a:spcAft>
                <a:spcPts val="1000"/>
              </a:spcAft>
              <a:defRPr sz="1600" spc="150"/>
            </a:lvl1pPr>
          </a:lstStyle>
          <a:p>
            <a:pPr marL="0" lvl="0" indent="0" algn="l" fontAlgn="ctr">
              <a:lnSpc>
                <a:spcPct val="130000"/>
              </a:lnSpc>
              <a:spcBef>
                <a:spcPts val="2665"/>
              </a:spcBef>
              <a:spcAft>
                <a:spcPts val="0"/>
              </a:spcAft>
              <a:buSzPct val="100000"/>
              <a:buNone/>
            </a:pPr>
            <a:r>
              <a:rPr lang="zh-CN" altLang="en-US" sz="2200" spc="30" dirty="0">
                <a:ln w="3175">
                  <a:noFill/>
                  <a:prstDash val="dash"/>
                </a:ln>
                <a:solidFill>
                  <a:schemeClr val="tx1">
                    <a:lumMod val="75000"/>
                    <a:lumOff val="25000"/>
                  </a:schemeClr>
                </a:solidFill>
                <a:latin typeface="微软雅黑" panose="020B0503020204020204" charset="-122"/>
                <a:ea typeface="微软雅黑" panose="020B0503020204020204" charset="-122"/>
                <a:sym typeface="+mn-ea"/>
              </a:rPr>
              <a:t>小红书 是一个生活方式平台和消费决策入口，创始人为毛文超和瞿芳。截至2019年1月，小红书用户数已超过2亿 ，其中70%用户是90  后 。</a:t>
            </a:r>
            <a:endParaRPr lang="zh-CN" altLang="en-US" sz="2200" spc="30" dirty="0">
              <a:ln w="3175">
                <a:noFill/>
                <a:prstDash val="dash"/>
              </a:ln>
              <a:solidFill>
                <a:schemeClr val="tx1">
                  <a:lumMod val="75000"/>
                  <a:lumOff val="25000"/>
                </a:schemeClr>
              </a:solidFill>
              <a:latin typeface="微软雅黑" panose="020B0503020204020204" charset="-122"/>
              <a:ea typeface="微软雅黑" panose="020B0503020204020204" charset="-122"/>
              <a:sym typeface="+mn-ea"/>
            </a:endParaRPr>
          </a:p>
          <a:p>
            <a:pPr marL="0" lvl="0" indent="0" algn="l" fontAlgn="ctr">
              <a:lnSpc>
                <a:spcPct val="130000"/>
              </a:lnSpc>
              <a:spcBef>
                <a:spcPts val="2665"/>
              </a:spcBef>
              <a:spcAft>
                <a:spcPts val="0"/>
              </a:spcAft>
              <a:buSzPct val="100000"/>
              <a:buNone/>
            </a:pPr>
            <a:r>
              <a:rPr lang="zh-CN" altLang="en-US" sz="2200" spc="30" dirty="0">
                <a:ln w="3175">
                  <a:noFill/>
                  <a:prstDash val="dash"/>
                </a:ln>
                <a:solidFill>
                  <a:schemeClr val="tx1">
                    <a:lumMod val="75000"/>
                    <a:lumOff val="25000"/>
                  </a:schemeClr>
                </a:solidFill>
                <a:latin typeface="微软雅黑" panose="020B0503020204020204" charset="-122"/>
                <a:ea typeface="微软雅黑" panose="020B0503020204020204" charset="-122"/>
                <a:sym typeface="+mn-ea"/>
              </a:rPr>
              <a:t>在小红书社区，用户通过文字、图片、视频笔记的分享，记录了这个时代年轻人的正能量和美好生活</a:t>
            </a:r>
            <a:endParaRPr lang="zh-CN" altLang="en-US" sz="2200" spc="30" dirty="0">
              <a:ln w="3175">
                <a:noFill/>
                <a:prstDash val="dash"/>
              </a:ln>
              <a:solidFill>
                <a:schemeClr val="tx1">
                  <a:lumMod val="75000"/>
                  <a:lumOff val="25000"/>
                </a:schemeClr>
              </a:solidFill>
              <a:latin typeface="微软雅黑" panose="020B0503020204020204" charset="-122"/>
              <a:ea typeface="微软雅黑" panose="020B0503020204020204" charset="-122"/>
              <a:sym typeface="+mn-ea"/>
            </a:endParaRPr>
          </a:p>
          <a:p>
            <a:pPr marL="0" lvl="0" indent="0" algn="l" fontAlgn="ctr">
              <a:lnSpc>
                <a:spcPct val="130000"/>
              </a:lnSpc>
              <a:spcBef>
                <a:spcPts val="2665"/>
              </a:spcBef>
              <a:spcAft>
                <a:spcPts val="0"/>
              </a:spcAft>
              <a:buSzPct val="100000"/>
              <a:buNone/>
            </a:pPr>
            <a:r>
              <a:rPr lang="zh-CN" altLang="en-US" sz="2200" spc="30" dirty="0">
                <a:ln w="3175">
                  <a:noFill/>
                  <a:prstDash val="dash"/>
                </a:ln>
                <a:solidFill>
                  <a:schemeClr val="tx1">
                    <a:lumMod val="75000"/>
                    <a:lumOff val="25000"/>
                  </a:schemeClr>
                </a:solidFill>
                <a:latin typeface="微软雅黑" panose="020B0503020204020204" charset="-122"/>
                <a:ea typeface="微软雅黑" panose="020B0503020204020204" charset="-122"/>
                <a:sym typeface="+mn-ea"/>
              </a:rPr>
              <a:t>2016年初，小红书将人工运营内容改成了机器分发的形式。通过大数据和人工智能，将社区中的内容精准匹配给对它感兴趣的用户，从而提升用户体验。</a:t>
            </a:r>
            <a:r>
              <a:rPr lang="zh-CN" altLang="en-US" sz="2200" spc="30" baseline="30000" dirty="0">
                <a:ln w="3175">
                  <a:noFill/>
                  <a:prstDash val="dash"/>
                </a:ln>
                <a:solidFill>
                  <a:schemeClr val="tx1">
                    <a:lumMod val="75000"/>
                    <a:lumOff val="25000"/>
                  </a:schemeClr>
                </a:solidFill>
                <a:latin typeface="微软雅黑" panose="020B0503020204020204" charset="-122"/>
                <a:ea typeface="微软雅黑" panose="020B0503020204020204" charset="-122"/>
                <a:sym typeface="+mn-ea"/>
              </a:rPr>
              <a:t> </a:t>
            </a:r>
            <a:endParaRPr lang="zh-CN" altLang="en-US" sz="2200" spc="30" baseline="30000" dirty="0">
              <a:ln w="3175">
                <a:noFill/>
                <a:prstDash val="dash"/>
              </a:ln>
              <a:solidFill>
                <a:schemeClr val="tx1">
                  <a:lumMod val="75000"/>
                  <a:lumOff val="25000"/>
                </a:schemeClr>
              </a:solidFill>
              <a:latin typeface="微软雅黑" panose="020B0503020204020204" charset="-122"/>
              <a:ea typeface="微软雅黑" panose="020B0503020204020204" charset="-122"/>
              <a:sym typeface="+mn-ea"/>
            </a:endParaRPr>
          </a:p>
        </p:txBody>
      </p:sp>
      <p:grpSp>
        <p:nvGrpSpPr>
          <p:cNvPr id="174" name="icon_1"/>
          <p:cNvGrpSpPr>
            <a:grpSpLocks noChangeAspect="1"/>
          </p:cNvGrpSpPr>
          <p:nvPr>
            <p:custDataLst>
              <p:tags r:id="rId4"/>
            </p:custDataLst>
          </p:nvPr>
        </p:nvGrpSpPr>
        <p:grpSpPr>
          <a:xfrm>
            <a:off x="1246082" y="2416810"/>
            <a:ext cx="305647" cy="406400"/>
            <a:chOff x="19998460" y="27526552"/>
            <a:chExt cx="1148953" cy="1524578"/>
          </a:xfrm>
          <a:solidFill>
            <a:schemeClr val="accent1"/>
          </a:solidFill>
        </p:grpSpPr>
        <p:sp>
          <p:nvSpPr>
            <p:cNvPr id="175" name="PA-任意多边形 3422"/>
            <p:cNvSpPr/>
            <p:nvPr>
              <p:custDataLst>
                <p:tags r:id="rId5"/>
              </p:custDataLst>
            </p:nvPr>
          </p:nvSpPr>
          <p:spPr>
            <a:xfrm>
              <a:off x="19998460" y="27526553"/>
              <a:ext cx="294680" cy="1296072"/>
            </a:xfrm>
            <a:custGeom>
              <a:avLst/>
              <a:gdLst>
                <a:gd name="connsiteX0" fmla="*/ 268064 w 294679"/>
                <a:gd name="connsiteY0" fmla="*/ 1391017 h 1390054"/>
                <a:gd name="connsiteX1" fmla="*/ 27433 w 294679"/>
                <a:gd name="connsiteY1" fmla="*/ 1391017 h 1390054"/>
                <a:gd name="connsiteX2" fmla="*/ 698 w 294679"/>
                <a:gd name="connsiteY2" fmla="*/ 1364282 h 1390054"/>
                <a:gd name="connsiteX3" fmla="*/ 698 w 294679"/>
                <a:gd name="connsiteY3" fmla="*/ 27433 h 1390054"/>
                <a:gd name="connsiteX4" fmla="*/ 27433 w 294679"/>
                <a:gd name="connsiteY4" fmla="*/ 698 h 1390054"/>
                <a:gd name="connsiteX5" fmla="*/ 268064 w 294679"/>
                <a:gd name="connsiteY5" fmla="*/ 698 h 1390054"/>
                <a:gd name="connsiteX6" fmla="*/ 294800 w 294679"/>
                <a:gd name="connsiteY6" fmla="*/ 27433 h 1390054"/>
                <a:gd name="connsiteX7" fmla="*/ 294800 w 294679"/>
                <a:gd name="connsiteY7" fmla="*/ 1364276 h 1390054"/>
                <a:gd name="connsiteX8" fmla="*/ 268064 w 294679"/>
                <a:gd name="connsiteY8" fmla="*/ 1391017 h 1390054"/>
                <a:gd name="connsiteX9" fmla="*/ 54172 w 294679"/>
                <a:gd name="connsiteY9" fmla="*/ 1337540 h 1390054"/>
                <a:gd name="connsiteX10" fmla="*/ 241329 w 294679"/>
                <a:gd name="connsiteY10" fmla="*/ 1337540 h 1390054"/>
                <a:gd name="connsiteX11" fmla="*/ 241329 w 294679"/>
                <a:gd name="connsiteY11" fmla="*/ 54172 h 1390054"/>
                <a:gd name="connsiteX12" fmla="*/ 54172 w 294679"/>
                <a:gd name="connsiteY12" fmla="*/ 54172 h 1390054"/>
                <a:gd name="connsiteX13" fmla="*/ 54172 w 294679"/>
                <a:gd name="connsiteY13" fmla="*/ 1337540 h 139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679" h="1390054">
                  <a:moveTo>
                    <a:pt x="268064" y="1391017"/>
                  </a:moveTo>
                  <a:lnTo>
                    <a:pt x="27433" y="1391017"/>
                  </a:lnTo>
                  <a:cubicBezTo>
                    <a:pt x="12666" y="1391017"/>
                    <a:pt x="698" y="1379046"/>
                    <a:pt x="698" y="1364282"/>
                  </a:cubicBezTo>
                  <a:lnTo>
                    <a:pt x="698" y="27433"/>
                  </a:lnTo>
                  <a:cubicBezTo>
                    <a:pt x="698" y="12669"/>
                    <a:pt x="12669" y="698"/>
                    <a:pt x="27433" y="698"/>
                  </a:cubicBezTo>
                  <a:lnTo>
                    <a:pt x="268064" y="698"/>
                  </a:lnTo>
                  <a:cubicBezTo>
                    <a:pt x="282831" y="698"/>
                    <a:pt x="294800" y="12669"/>
                    <a:pt x="294800" y="27433"/>
                  </a:cubicBezTo>
                  <a:lnTo>
                    <a:pt x="294800" y="1364276"/>
                  </a:lnTo>
                  <a:cubicBezTo>
                    <a:pt x="294806" y="1379043"/>
                    <a:pt x="282831" y="1391017"/>
                    <a:pt x="268064" y="1391017"/>
                  </a:cubicBezTo>
                  <a:close/>
                  <a:moveTo>
                    <a:pt x="54172" y="1337540"/>
                  </a:moveTo>
                  <a:lnTo>
                    <a:pt x="241329" y="1337540"/>
                  </a:lnTo>
                  <a:lnTo>
                    <a:pt x="241329" y="54172"/>
                  </a:lnTo>
                  <a:lnTo>
                    <a:pt x="54172" y="54172"/>
                  </a:lnTo>
                  <a:lnTo>
                    <a:pt x="54172" y="1337540"/>
                  </a:lnTo>
                  <a:close/>
                </a:path>
              </a:pathLst>
            </a:custGeom>
            <a:grp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187" name="PA-任意多边形 3424"/>
            <p:cNvSpPr/>
            <p:nvPr>
              <p:custDataLst>
                <p:tags r:id="rId6"/>
              </p:custDataLst>
            </p:nvPr>
          </p:nvSpPr>
          <p:spPr>
            <a:xfrm>
              <a:off x="20239091" y="27526552"/>
              <a:ext cx="907852" cy="1524000"/>
            </a:xfrm>
            <a:custGeom>
              <a:avLst/>
              <a:gdLst>
                <a:gd name="connsiteX0" fmla="*/ 883013 w 907851"/>
                <a:gd name="connsiteY0" fmla="*/ 1524698 h 1524000"/>
                <a:gd name="connsiteX1" fmla="*/ 27433 w 907851"/>
                <a:gd name="connsiteY1" fmla="*/ 1524698 h 1524000"/>
                <a:gd name="connsiteX2" fmla="*/ 698 w 907851"/>
                <a:gd name="connsiteY2" fmla="*/ 1497962 h 1524000"/>
                <a:gd name="connsiteX3" fmla="*/ 698 w 907851"/>
                <a:gd name="connsiteY3" fmla="*/ 27433 h 1524000"/>
                <a:gd name="connsiteX4" fmla="*/ 27433 w 907851"/>
                <a:gd name="connsiteY4" fmla="*/ 698 h 1524000"/>
                <a:gd name="connsiteX5" fmla="*/ 799527 w 907851"/>
                <a:gd name="connsiteY5" fmla="*/ 698 h 1524000"/>
                <a:gd name="connsiteX6" fmla="*/ 909752 w 907851"/>
                <a:gd name="connsiteY6" fmla="*/ 110923 h 1524000"/>
                <a:gd name="connsiteX7" fmla="*/ 909752 w 907851"/>
                <a:gd name="connsiteY7" fmla="*/ 1497962 h 1524000"/>
                <a:gd name="connsiteX8" fmla="*/ 883013 w 907851"/>
                <a:gd name="connsiteY8" fmla="*/ 1524698 h 1524000"/>
                <a:gd name="connsiteX9" fmla="*/ 54175 w 907851"/>
                <a:gd name="connsiteY9" fmla="*/ 1471224 h 1524000"/>
                <a:gd name="connsiteX10" fmla="*/ 856278 w 907851"/>
                <a:gd name="connsiteY10" fmla="*/ 1471224 h 1524000"/>
                <a:gd name="connsiteX11" fmla="*/ 856278 w 907851"/>
                <a:gd name="connsiteY11" fmla="*/ 110923 h 1524000"/>
                <a:gd name="connsiteX12" fmla="*/ 799527 w 907851"/>
                <a:gd name="connsiteY12" fmla="*/ 54172 h 1524000"/>
                <a:gd name="connsiteX13" fmla="*/ 54175 w 907851"/>
                <a:gd name="connsiteY13" fmla="*/ 54172 h 1524000"/>
                <a:gd name="connsiteX14" fmla="*/ 54175 w 907851"/>
                <a:gd name="connsiteY14" fmla="*/ 1471224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7851" h="1524000">
                  <a:moveTo>
                    <a:pt x="883013" y="1524698"/>
                  </a:moveTo>
                  <a:lnTo>
                    <a:pt x="27433" y="1524698"/>
                  </a:lnTo>
                  <a:cubicBezTo>
                    <a:pt x="12666" y="1524698"/>
                    <a:pt x="698" y="1512726"/>
                    <a:pt x="698" y="1497962"/>
                  </a:cubicBezTo>
                  <a:lnTo>
                    <a:pt x="698" y="27433"/>
                  </a:lnTo>
                  <a:cubicBezTo>
                    <a:pt x="698" y="12666"/>
                    <a:pt x="12669" y="698"/>
                    <a:pt x="27433" y="698"/>
                  </a:cubicBezTo>
                  <a:lnTo>
                    <a:pt x="799527" y="698"/>
                  </a:lnTo>
                  <a:cubicBezTo>
                    <a:pt x="860299" y="698"/>
                    <a:pt x="909752" y="50144"/>
                    <a:pt x="909752" y="110923"/>
                  </a:cubicBezTo>
                  <a:lnTo>
                    <a:pt x="909752" y="1497962"/>
                  </a:lnTo>
                  <a:cubicBezTo>
                    <a:pt x="909752" y="1512726"/>
                    <a:pt x="897780" y="1524698"/>
                    <a:pt x="883013" y="1524698"/>
                  </a:cubicBezTo>
                  <a:close/>
                  <a:moveTo>
                    <a:pt x="54175" y="1471224"/>
                  </a:moveTo>
                  <a:lnTo>
                    <a:pt x="856278" y="1471224"/>
                  </a:lnTo>
                  <a:lnTo>
                    <a:pt x="856278" y="110923"/>
                  </a:lnTo>
                  <a:cubicBezTo>
                    <a:pt x="856278" y="79630"/>
                    <a:pt x="830819" y="54172"/>
                    <a:pt x="799527" y="54172"/>
                  </a:cubicBezTo>
                  <a:lnTo>
                    <a:pt x="54175" y="54172"/>
                  </a:lnTo>
                  <a:lnTo>
                    <a:pt x="54175" y="1471224"/>
                  </a:lnTo>
                  <a:close/>
                </a:path>
              </a:pathLst>
            </a:custGeom>
            <a:grp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PA-任意多边形 3426"/>
            <p:cNvSpPr/>
            <p:nvPr>
              <p:custDataLst>
                <p:tags r:id="rId7"/>
              </p:custDataLst>
            </p:nvPr>
          </p:nvSpPr>
          <p:spPr>
            <a:xfrm>
              <a:off x="19998460" y="28756450"/>
              <a:ext cx="1148953" cy="294680"/>
            </a:xfrm>
            <a:custGeom>
              <a:avLst/>
              <a:gdLst>
                <a:gd name="connsiteX0" fmla="*/ 1123645 w 1148953"/>
                <a:gd name="connsiteY0" fmla="*/ 294800 h 294679"/>
                <a:gd name="connsiteX1" fmla="*/ 147749 w 1148953"/>
                <a:gd name="connsiteY1" fmla="*/ 294800 h 294679"/>
                <a:gd name="connsiteX2" fmla="*/ 698 w 1148953"/>
                <a:gd name="connsiteY2" fmla="*/ 147749 h 294679"/>
                <a:gd name="connsiteX3" fmla="*/ 147749 w 1148953"/>
                <a:gd name="connsiteY3" fmla="*/ 698 h 294679"/>
                <a:gd name="connsiteX4" fmla="*/ 1123645 w 1148953"/>
                <a:gd name="connsiteY4" fmla="*/ 698 h 294679"/>
                <a:gd name="connsiteX5" fmla="*/ 1150380 w 1148953"/>
                <a:gd name="connsiteY5" fmla="*/ 27433 h 294679"/>
                <a:gd name="connsiteX6" fmla="*/ 1150380 w 1148953"/>
                <a:gd name="connsiteY6" fmla="*/ 268064 h 294679"/>
                <a:gd name="connsiteX7" fmla="*/ 1123645 w 1148953"/>
                <a:gd name="connsiteY7" fmla="*/ 294800 h 294679"/>
                <a:gd name="connsiteX8" fmla="*/ 147749 w 1148953"/>
                <a:gd name="connsiteY8" fmla="*/ 54169 h 294679"/>
                <a:gd name="connsiteX9" fmla="*/ 54169 w 1148953"/>
                <a:gd name="connsiteY9" fmla="*/ 147749 h 294679"/>
                <a:gd name="connsiteX10" fmla="*/ 147749 w 1148953"/>
                <a:gd name="connsiteY10" fmla="*/ 241329 h 294679"/>
                <a:gd name="connsiteX11" fmla="*/ 1096909 w 1148953"/>
                <a:gd name="connsiteY11" fmla="*/ 241329 h 294679"/>
                <a:gd name="connsiteX12" fmla="*/ 1096909 w 1148953"/>
                <a:gd name="connsiteY12" fmla="*/ 54172 h 294679"/>
                <a:gd name="connsiteX13" fmla="*/ 147749 w 1148953"/>
                <a:gd name="connsiteY13" fmla="*/ 54172 h 29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8953" h="294679">
                  <a:moveTo>
                    <a:pt x="1123645" y="294800"/>
                  </a:moveTo>
                  <a:lnTo>
                    <a:pt x="147749" y="294800"/>
                  </a:lnTo>
                  <a:cubicBezTo>
                    <a:pt x="66661" y="294800"/>
                    <a:pt x="698" y="228830"/>
                    <a:pt x="698" y="147749"/>
                  </a:cubicBezTo>
                  <a:cubicBezTo>
                    <a:pt x="698" y="66667"/>
                    <a:pt x="66667" y="698"/>
                    <a:pt x="147749" y="698"/>
                  </a:cubicBezTo>
                  <a:lnTo>
                    <a:pt x="1123645" y="698"/>
                  </a:lnTo>
                  <a:cubicBezTo>
                    <a:pt x="1138411" y="698"/>
                    <a:pt x="1150380" y="12669"/>
                    <a:pt x="1150380" y="27433"/>
                  </a:cubicBezTo>
                  <a:lnTo>
                    <a:pt x="1150380" y="268064"/>
                  </a:lnTo>
                  <a:cubicBezTo>
                    <a:pt x="1150383" y="282828"/>
                    <a:pt x="1138411" y="294800"/>
                    <a:pt x="1123645" y="294800"/>
                  </a:cubicBezTo>
                  <a:close/>
                  <a:moveTo>
                    <a:pt x="147749" y="54169"/>
                  </a:moveTo>
                  <a:cubicBezTo>
                    <a:pt x="96147" y="54169"/>
                    <a:pt x="54169" y="96153"/>
                    <a:pt x="54169" y="147749"/>
                  </a:cubicBezTo>
                  <a:cubicBezTo>
                    <a:pt x="54169" y="199341"/>
                    <a:pt x="96147" y="241329"/>
                    <a:pt x="147749" y="241329"/>
                  </a:cubicBezTo>
                  <a:lnTo>
                    <a:pt x="1096909" y="241329"/>
                  </a:lnTo>
                  <a:lnTo>
                    <a:pt x="1096909" y="54172"/>
                  </a:lnTo>
                  <a:lnTo>
                    <a:pt x="147749" y="54172"/>
                  </a:lnTo>
                  <a:close/>
                </a:path>
              </a:pathLst>
            </a:custGeom>
            <a:grp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PA-任意多边形 3427"/>
            <p:cNvSpPr/>
            <p:nvPr>
              <p:custDataLst>
                <p:tags r:id="rId8"/>
              </p:custDataLst>
            </p:nvPr>
          </p:nvSpPr>
          <p:spPr>
            <a:xfrm>
              <a:off x="20387797" y="28028761"/>
              <a:ext cx="130969" cy="267891"/>
            </a:xfrm>
            <a:custGeom>
              <a:avLst/>
              <a:gdLst>
                <a:gd name="connsiteX0" fmla="*/ 133223 w 130968"/>
                <a:gd name="connsiteY0" fmla="*/ 267910 h 267890"/>
                <a:gd name="connsiteX1" fmla="*/ 76740 w 130968"/>
                <a:gd name="connsiteY1" fmla="*/ 267910 h 267890"/>
                <a:gd name="connsiteX2" fmla="*/ 76740 w 130968"/>
                <a:gd name="connsiteY2" fmla="*/ 113277 h 267890"/>
                <a:gd name="connsiteX3" fmla="*/ 77288 w 130968"/>
                <a:gd name="connsiteY3" fmla="*/ 87878 h 267890"/>
                <a:gd name="connsiteX4" fmla="*/ 78198 w 130968"/>
                <a:gd name="connsiteY4" fmla="*/ 60098 h 267890"/>
                <a:gd name="connsiteX5" fmla="*/ 58639 w 130968"/>
                <a:gd name="connsiteY5" fmla="*/ 78559 h 267890"/>
                <a:gd name="connsiteX6" fmla="*/ 27930 w 130968"/>
                <a:gd name="connsiteY6" fmla="*/ 103234 h 267890"/>
                <a:gd name="connsiteX7" fmla="*/ 698 w 130968"/>
                <a:gd name="connsiteY7" fmla="*/ 69239 h 267890"/>
                <a:gd name="connsiteX8" fmla="*/ 86777 w 130968"/>
                <a:gd name="connsiteY8" fmla="*/ 698 h 267890"/>
                <a:gd name="connsiteX9" fmla="*/ 133205 w 130968"/>
                <a:gd name="connsiteY9" fmla="*/ 698 h 267890"/>
                <a:gd name="connsiteX10" fmla="*/ 133205 w 130968"/>
                <a:gd name="connsiteY10" fmla="*/ 267907 h 267890"/>
                <a:gd name="connsiteX11" fmla="*/ 133217 w 130968"/>
                <a:gd name="connsiteY11" fmla="*/ 267907 h 267890"/>
                <a:gd name="connsiteX12" fmla="*/ 133217 w 130968"/>
                <a:gd name="connsiteY12" fmla="*/ 267910 h 26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968" h="267890">
                  <a:moveTo>
                    <a:pt x="133223" y="267910"/>
                  </a:moveTo>
                  <a:lnTo>
                    <a:pt x="76740" y="267910"/>
                  </a:lnTo>
                  <a:lnTo>
                    <a:pt x="76740" y="113277"/>
                  </a:lnTo>
                  <a:lnTo>
                    <a:pt x="77288" y="87878"/>
                  </a:lnTo>
                  <a:lnTo>
                    <a:pt x="78198" y="60098"/>
                  </a:lnTo>
                  <a:cubicBezTo>
                    <a:pt x="68825" y="69471"/>
                    <a:pt x="62304" y="75633"/>
                    <a:pt x="58639" y="78559"/>
                  </a:cubicBezTo>
                  <a:lnTo>
                    <a:pt x="27930" y="103234"/>
                  </a:lnTo>
                  <a:lnTo>
                    <a:pt x="698" y="69239"/>
                  </a:lnTo>
                  <a:lnTo>
                    <a:pt x="86777" y="698"/>
                  </a:lnTo>
                  <a:lnTo>
                    <a:pt x="133205" y="698"/>
                  </a:lnTo>
                  <a:lnTo>
                    <a:pt x="133205" y="267907"/>
                  </a:lnTo>
                  <a:lnTo>
                    <a:pt x="133217" y="267907"/>
                  </a:lnTo>
                  <a:lnTo>
                    <a:pt x="133217" y="267910"/>
                  </a:lnTo>
                  <a:close/>
                </a:path>
              </a:pathLst>
            </a:custGeom>
            <a:grp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PA-任意多边形 3428"/>
            <p:cNvSpPr/>
            <p:nvPr>
              <p:custDataLst>
                <p:tags r:id="rId9"/>
              </p:custDataLst>
            </p:nvPr>
          </p:nvSpPr>
          <p:spPr>
            <a:xfrm>
              <a:off x="20595442" y="28072817"/>
              <a:ext cx="181570" cy="181570"/>
            </a:xfrm>
            <a:custGeom>
              <a:avLst/>
              <a:gdLst>
                <a:gd name="connsiteX0" fmla="*/ 71430 w 181570"/>
                <a:gd name="connsiteY0" fmla="*/ 112000 h 181570"/>
                <a:gd name="connsiteX1" fmla="*/ 698 w 181570"/>
                <a:gd name="connsiteY1" fmla="*/ 112000 h 181570"/>
                <a:gd name="connsiteX2" fmla="*/ 698 w 181570"/>
                <a:gd name="connsiteY2" fmla="*/ 71977 h 181570"/>
                <a:gd name="connsiteX3" fmla="*/ 71430 w 181570"/>
                <a:gd name="connsiteY3" fmla="*/ 71977 h 181570"/>
                <a:gd name="connsiteX4" fmla="*/ 71430 w 181570"/>
                <a:gd name="connsiteY4" fmla="*/ 698 h 181570"/>
                <a:gd name="connsiteX5" fmla="*/ 111453 w 181570"/>
                <a:gd name="connsiteY5" fmla="*/ 698 h 181570"/>
                <a:gd name="connsiteX6" fmla="*/ 111453 w 181570"/>
                <a:gd name="connsiteY6" fmla="*/ 71977 h 181570"/>
                <a:gd name="connsiteX7" fmla="*/ 182185 w 181570"/>
                <a:gd name="connsiteY7" fmla="*/ 71977 h 181570"/>
                <a:gd name="connsiteX8" fmla="*/ 182185 w 181570"/>
                <a:gd name="connsiteY8" fmla="*/ 112000 h 181570"/>
                <a:gd name="connsiteX9" fmla="*/ 111453 w 181570"/>
                <a:gd name="connsiteY9" fmla="*/ 112000 h 181570"/>
                <a:gd name="connsiteX10" fmla="*/ 111453 w 181570"/>
                <a:gd name="connsiteY10" fmla="*/ 182372 h 181570"/>
                <a:gd name="connsiteX11" fmla="*/ 71430 w 181570"/>
                <a:gd name="connsiteY11" fmla="*/ 182372 h 181570"/>
                <a:gd name="connsiteX12" fmla="*/ 71430 w 181570"/>
                <a:gd name="connsiteY12" fmla="*/ 112000 h 18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570" h="181570">
                  <a:moveTo>
                    <a:pt x="71430" y="112000"/>
                  </a:moveTo>
                  <a:lnTo>
                    <a:pt x="698" y="112000"/>
                  </a:lnTo>
                  <a:lnTo>
                    <a:pt x="698" y="71977"/>
                  </a:lnTo>
                  <a:lnTo>
                    <a:pt x="71430" y="71977"/>
                  </a:lnTo>
                  <a:lnTo>
                    <a:pt x="71430" y="698"/>
                  </a:lnTo>
                  <a:lnTo>
                    <a:pt x="111453" y="698"/>
                  </a:lnTo>
                  <a:lnTo>
                    <a:pt x="111453" y="71977"/>
                  </a:lnTo>
                  <a:lnTo>
                    <a:pt x="182185" y="71977"/>
                  </a:lnTo>
                  <a:lnTo>
                    <a:pt x="182185" y="112000"/>
                  </a:lnTo>
                  <a:lnTo>
                    <a:pt x="111453" y="112000"/>
                  </a:lnTo>
                  <a:lnTo>
                    <a:pt x="111453" y="182372"/>
                  </a:lnTo>
                  <a:lnTo>
                    <a:pt x="71430" y="182372"/>
                  </a:lnTo>
                  <a:lnTo>
                    <a:pt x="71430" y="112000"/>
                  </a:lnTo>
                  <a:close/>
                </a:path>
              </a:pathLst>
            </a:custGeom>
            <a:grp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PA-任意多边形 3429"/>
            <p:cNvSpPr/>
            <p:nvPr>
              <p:custDataLst>
                <p:tags r:id="rId10"/>
              </p:custDataLst>
            </p:nvPr>
          </p:nvSpPr>
          <p:spPr>
            <a:xfrm>
              <a:off x="20815121" y="28028761"/>
              <a:ext cx="130969" cy="267891"/>
            </a:xfrm>
            <a:custGeom>
              <a:avLst/>
              <a:gdLst>
                <a:gd name="connsiteX0" fmla="*/ 133223 w 130968"/>
                <a:gd name="connsiteY0" fmla="*/ 267910 h 267890"/>
                <a:gd name="connsiteX1" fmla="*/ 76740 w 130968"/>
                <a:gd name="connsiteY1" fmla="*/ 267910 h 267890"/>
                <a:gd name="connsiteX2" fmla="*/ 76740 w 130968"/>
                <a:gd name="connsiteY2" fmla="*/ 113277 h 267890"/>
                <a:gd name="connsiteX3" fmla="*/ 77288 w 130968"/>
                <a:gd name="connsiteY3" fmla="*/ 87878 h 267890"/>
                <a:gd name="connsiteX4" fmla="*/ 78198 w 130968"/>
                <a:gd name="connsiteY4" fmla="*/ 60098 h 267890"/>
                <a:gd name="connsiteX5" fmla="*/ 58639 w 130968"/>
                <a:gd name="connsiteY5" fmla="*/ 78559 h 267890"/>
                <a:gd name="connsiteX6" fmla="*/ 27930 w 130968"/>
                <a:gd name="connsiteY6" fmla="*/ 103234 h 267890"/>
                <a:gd name="connsiteX7" fmla="*/ 698 w 130968"/>
                <a:gd name="connsiteY7" fmla="*/ 69239 h 267890"/>
                <a:gd name="connsiteX8" fmla="*/ 86777 w 130968"/>
                <a:gd name="connsiteY8" fmla="*/ 698 h 267890"/>
                <a:gd name="connsiteX9" fmla="*/ 133205 w 130968"/>
                <a:gd name="connsiteY9" fmla="*/ 698 h 267890"/>
                <a:gd name="connsiteX10" fmla="*/ 133205 w 130968"/>
                <a:gd name="connsiteY10" fmla="*/ 267907 h 267890"/>
                <a:gd name="connsiteX11" fmla="*/ 133217 w 130968"/>
                <a:gd name="connsiteY11" fmla="*/ 267907 h 267890"/>
                <a:gd name="connsiteX12" fmla="*/ 133217 w 130968"/>
                <a:gd name="connsiteY12" fmla="*/ 267910 h 26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968" h="267890">
                  <a:moveTo>
                    <a:pt x="133223" y="267910"/>
                  </a:moveTo>
                  <a:lnTo>
                    <a:pt x="76740" y="267910"/>
                  </a:lnTo>
                  <a:lnTo>
                    <a:pt x="76740" y="113277"/>
                  </a:lnTo>
                  <a:lnTo>
                    <a:pt x="77288" y="87878"/>
                  </a:lnTo>
                  <a:lnTo>
                    <a:pt x="78198" y="60098"/>
                  </a:lnTo>
                  <a:cubicBezTo>
                    <a:pt x="68825" y="69471"/>
                    <a:pt x="62304" y="75633"/>
                    <a:pt x="58639" y="78559"/>
                  </a:cubicBezTo>
                  <a:lnTo>
                    <a:pt x="27930" y="103234"/>
                  </a:lnTo>
                  <a:lnTo>
                    <a:pt x="698" y="69239"/>
                  </a:lnTo>
                  <a:lnTo>
                    <a:pt x="86777" y="698"/>
                  </a:lnTo>
                  <a:lnTo>
                    <a:pt x="133205" y="698"/>
                  </a:lnTo>
                  <a:lnTo>
                    <a:pt x="133205" y="267907"/>
                  </a:lnTo>
                  <a:lnTo>
                    <a:pt x="133217" y="267907"/>
                  </a:lnTo>
                  <a:lnTo>
                    <a:pt x="133217" y="267910"/>
                  </a:lnTo>
                  <a:close/>
                </a:path>
              </a:pathLst>
            </a:custGeom>
            <a:grp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8" name="icon_3"/>
          <p:cNvGrpSpPr>
            <a:grpSpLocks noChangeAspect="1"/>
          </p:cNvGrpSpPr>
          <p:nvPr>
            <p:custDataLst>
              <p:tags r:id="rId11"/>
            </p:custDataLst>
          </p:nvPr>
        </p:nvGrpSpPr>
        <p:grpSpPr>
          <a:xfrm>
            <a:off x="1195705" y="4028440"/>
            <a:ext cx="406400" cy="355971"/>
            <a:chOff x="1521768" y="24191268"/>
            <a:chExt cx="1526977" cy="1336477"/>
          </a:xfrm>
          <a:solidFill>
            <a:schemeClr val="accent1"/>
          </a:solidFill>
        </p:grpSpPr>
        <p:sp>
          <p:nvSpPr>
            <p:cNvPr id="59" name="PA-任意多边形: 形状 2062"/>
            <p:cNvSpPr/>
            <p:nvPr>
              <p:custDataLst>
                <p:tags r:id="rId12"/>
              </p:custDataLst>
            </p:nvPr>
          </p:nvSpPr>
          <p:spPr>
            <a:xfrm>
              <a:off x="1712268" y="24381768"/>
              <a:ext cx="1336477" cy="1145977"/>
            </a:xfrm>
            <a:custGeom>
              <a:avLst/>
              <a:gdLst>
                <a:gd name="connsiteX0" fmla="*/ 1240482 w 1336476"/>
                <a:gd name="connsiteY0" fmla="*/ 2232 h 1145976"/>
                <a:gd name="connsiteX1" fmla="*/ 97482 w 1336476"/>
                <a:gd name="connsiteY1" fmla="*/ 2232 h 1145976"/>
                <a:gd name="connsiteX2" fmla="*/ 2232 w 1336476"/>
                <a:gd name="connsiteY2" fmla="*/ 97482 h 1145976"/>
                <a:gd name="connsiteX3" fmla="*/ 2232 w 1336476"/>
                <a:gd name="connsiteY3" fmla="*/ 1049982 h 1145976"/>
                <a:gd name="connsiteX4" fmla="*/ 97482 w 1336476"/>
                <a:gd name="connsiteY4" fmla="*/ 1145232 h 1145976"/>
                <a:gd name="connsiteX5" fmla="*/ 1240482 w 1336476"/>
                <a:gd name="connsiteY5" fmla="*/ 1145232 h 1145976"/>
                <a:gd name="connsiteX6" fmla="*/ 1335732 w 1336476"/>
                <a:gd name="connsiteY6" fmla="*/ 1049982 h 1145976"/>
                <a:gd name="connsiteX7" fmla="*/ 1335732 w 1336476"/>
                <a:gd name="connsiteY7" fmla="*/ 97482 h 1145976"/>
                <a:gd name="connsiteX8" fmla="*/ 1240482 w 1336476"/>
                <a:gd name="connsiteY8" fmla="*/ 2232 h 1145976"/>
                <a:gd name="connsiteX9" fmla="*/ 1272233 w 1336476"/>
                <a:gd name="connsiteY9" fmla="*/ 1049982 h 1145976"/>
                <a:gd name="connsiteX10" fmla="*/ 1240482 w 1336476"/>
                <a:gd name="connsiteY10" fmla="*/ 1081733 h 1145976"/>
                <a:gd name="connsiteX11" fmla="*/ 97482 w 1336476"/>
                <a:gd name="connsiteY11" fmla="*/ 1081733 h 1145976"/>
                <a:gd name="connsiteX12" fmla="*/ 65731 w 1336476"/>
                <a:gd name="connsiteY12" fmla="*/ 1049982 h 1145976"/>
                <a:gd name="connsiteX13" fmla="*/ 65731 w 1336476"/>
                <a:gd name="connsiteY13" fmla="*/ 97482 h 1145976"/>
                <a:gd name="connsiteX14" fmla="*/ 97482 w 1336476"/>
                <a:gd name="connsiteY14" fmla="*/ 65731 h 1145976"/>
                <a:gd name="connsiteX15" fmla="*/ 1240482 w 1336476"/>
                <a:gd name="connsiteY15" fmla="*/ 65731 h 1145976"/>
                <a:gd name="connsiteX16" fmla="*/ 1272233 w 1336476"/>
                <a:gd name="connsiteY16" fmla="*/ 97482 h 1145976"/>
                <a:gd name="connsiteX17" fmla="*/ 1272233 w 1336476"/>
                <a:gd name="connsiteY17" fmla="*/ 1049982 h 114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6476" h="1145976">
                  <a:moveTo>
                    <a:pt x="1240482" y="2232"/>
                  </a:moveTo>
                  <a:lnTo>
                    <a:pt x="97482" y="2232"/>
                  </a:lnTo>
                  <a:cubicBezTo>
                    <a:pt x="44878" y="2232"/>
                    <a:pt x="2232" y="44878"/>
                    <a:pt x="2232" y="97482"/>
                  </a:cubicBezTo>
                  <a:lnTo>
                    <a:pt x="2232" y="1049982"/>
                  </a:lnTo>
                  <a:cubicBezTo>
                    <a:pt x="2232" y="1102587"/>
                    <a:pt x="44878" y="1145232"/>
                    <a:pt x="97482" y="1145232"/>
                  </a:cubicBezTo>
                  <a:lnTo>
                    <a:pt x="1240482" y="1145232"/>
                  </a:lnTo>
                  <a:cubicBezTo>
                    <a:pt x="1293087" y="1145232"/>
                    <a:pt x="1335732" y="1102587"/>
                    <a:pt x="1335732" y="1049982"/>
                  </a:cubicBezTo>
                  <a:lnTo>
                    <a:pt x="1335732" y="97482"/>
                  </a:lnTo>
                  <a:cubicBezTo>
                    <a:pt x="1335732" y="44878"/>
                    <a:pt x="1293087" y="2232"/>
                    <a:pt x="1240482" y="2232"/>
                  </a:cubicBezTo>
                  <a:close/>
                  <a:moveTo>
                    <a:pt x="1272233" y="1049982"/>
                  </a:moveTo>
                  <a:cubicBezTo>
                    <a:pt x="1272233" y="1067517"/>
                    <a:pt x="1258017" y="1081733"/>
                    <a:pt x="1240482" y="1081733"/>
                  </a:cubicBezTo>
                  <a:lnTo>
                    <a:pt x="97482" y="1081733"/>
                  </a:lnTo>
                  <a:cubicBezTo>
                    <a:pt x="79947" y="1081733"/>
                    <a:pt x="65731" y="1067517"/>
                    <a:pt x="65731" y="1049982"/>
                  </a:cubicBezTo>
                  <a:lnTo>
                    <a:pt x="65731" y="97482"/>
                  </a:lnTo>
                  <a:cubicBezTo>
                    <a:pt x="65731" y="79947"/>
                    <a:pt x="79947" y="65731"/>
                    <a:pt x="97482" y="65731"/>
                  </a:cubicBezTo>
                  <a:lnTo>
                    <a:pt x="1240482" y="65731"/>
                  </a:lnTo>
                  <a:cubicBezTo>
                    <a:pt x="1258017" y="65731"/>
                    <a:pt x="1272233" y="79947"/>
                    <a:pt x="1272233" y="97482"/>
                  </a:cubicBezTo>
                  <a:lnTo>
                    <a:pt x="1272233" y="1049982"/>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PA-任意多边形: 形状 2063"/>
            <p:cNvSpPr/>
            <p:nvPr>
              <p:custDataLst>
                <p:tags r:id="rId13"/>
              </p:custDataLst>
            </p:nvPr>
          </p:nvSpPr>
          <p:spPr>
            <a:xfrm>
              <a:off x="1521768" y="24191268"/>
              <a:ext cx="1398984" cy="1208484"/>
            </a:xfrm>
            <a:custGeom>
              <a:avLst/>
              <a:gdLst>
                <a:gd name="connsiteX0" fmla="*/ 1303982 w 1398984"/>
                <a:gd name="connsiteY0" fmla="*/ 2232 h 1208484"/>
                <a:gd name="connsiteX1" fmla="*/ 97482 w 1398984"/>
                <a:gd name="connsiteY1" fmla="*/ 2232 h 1208484"/>
                <a:gd name="connsiteX2" fmla="*/ 2232 w 1398984"/>
                <a:gd name="connsiteY2" fmla="*/ 97482 h 1208484"/>
                <a:gd name="connsiteX3" fmla="*/ 2232 w 1398984"/>
                <a:gd name="connsiteY3" fmla="*/ 1113482 h 1208484"/>
                <a:gd name="connsiteX4" fmla="*/ 97482 w 1398984"/>
                <a:gd name="connsiteY4" fmla="*/ 1208732 h 1208484"/>
                <a:gd name="connsiteX5" fmla="*/ 129233 w 1398984"/>
                <a:gd name="connsiteY5" fmla="*/ 1208732 h 1208484"/>
                <a:gd name="connsiteX6" fmla="*/ 129233 w 1398984"/>
                <a:gd name="connsiteY6" fmla="*/ 1145232 h 1208484"/>
                <a:gd name="connsiteX7" fmla="*/ 97482 w 1398984"/>
                <a:gd name="connsiteY7" fmla="*/ 1145232 h 1208484"/>
                <a:gd name="connsiteX8" fmla="*/ 65731 w 1398984"/>
                <a:gd name="connsiteY8" fmla="*/ 1113482 h 1208484"/>
                <a:gd name="connsiteX9" fmla="*/ 65731 w 1398984"/>
                <a:gd name="connsiteY9" fmla="*/ 97482 h 1208484"/>
                <a:gd name="connsiteX10" fmla="*/ 97482 w 1398984"/>
                <a:gd name="connsiteY10" fmla="*/ 65731 h 1208484"/>
                <a:gd name="connsiteX11" fmla="*/ 1303982 w 1398984"/>
                <a:gd name="connsiteY11" fmla="*/ 65731 h 1208484"/>
                <a:gd name="connsiteX12" fmla="*/ 1335732 w 1398984"/>
                <a:gd name="connsiteY12" fmla="*/ 97482 h 1208484"/>
                <a:gd name="connsiteX13" fmla="*/ 1335732 w 1398984"/>
                <a:gd name="connsiteY13" fmla="*/ 129233 h 1208484"/>
                <a:gd name="connsiteX14" fmla="*/ 1399232 w 1398984"/>
                <a:gd name="connsiteY14" fmla="*/ 129233 h 1208484"/>
                <a:gd name="connsiteX15" fmla="*/ 1399232 w 1398984"/>
                <a:gd name="connsiteY15" fmla="*/ 97482 h 1208484"/>
                <a:gd name="connsiteX16" fmla="*/ 1303982 w 1398984"/>
                <a:gd name="connsiteY16" fmla="*/ 2232 h 120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8984" h="1208484">
                  <a:moveTo>
                    <a:pt x="1303982" y="2232"/>
                  </a:moveTo>
                  <a:lnTo>
                    <a:pt x="97482" y="2232"/>
                  </a:lnTo>
                  <a:cubicBezTo>
                    <a:pt x="44878" y="2232"/>
                    <a:pt x="2232" y="44878"/>
                    <a:pt x="2232" y="97482"/>
                  </a:cubicBezTo>
                  <a:lnTo>
                    <a:pt x="2232" y="1113482"/>
                  </a:lnTo>
                  <a:cubicBezTo>
                    <a:pt x="2232" y="1166086"/>
                    <a:pt x="44878" y="1208732"/>
                    <a:pt x="97482" y="1208732"/>
                  </a:cubicBezTo>
                  <a:lnTo>
                    <a:pt x="129233" y="1208732"/>
                  </a:lnTo>
                  <a:lnTo>
                    <a:pt x="129233" y="1145232"/>
                  </a:lnTo>
                  <a:lnTo>
                    <a:pt x="97482" y="1145232"/>
                  </a:lnTo>
                  <a:cubicBezTo>
                    <a:pt x="79947" y="1145232"/>
                    <a:pt x="65731" y="1131016"/>
                    <a:pt x="65731" y="1113482"/>
                  </a:cubicBezTo>
                  <a:lnTo>
                    <a:pt x="65731" y="97482"/>
                  </a:lnTo>
                  <a:cubicBezTo>
                    <a:pt x="65731" y="79947"/>
                    <a:pt x="79947" y="65731"/>
                    <a:pt x="97482" y="65731"/>
                  </a:cubicBezTo>
                  <a:lnTo>
                    <a:pt x="1303982" y="65731"/>
                  </a:lnTo>
                  <a:cubicBezTo>
                    <a:pt x="1321516" y="65731"/>
                    <a:pt x="1335732" y="79947"/>
                    <a:pt x="1335732" y="97482"/>
                  </a:cubicBezTo>
                  <a:lnTo>
                    <a:pt x="1335732" y="129233"/>
                  </a:lnTo>
                  <a:lnTo>
                    <a:pt x="1399232" y="129233"/>
                  </a:lnTo>
                  <a:lnTo>
                    <a:pt x="1399232" y="97482"/>
                  </a:lnTo>
                  <a:cubicBezTo>
                    <a:pt x="1399232" y="44878"/>
                    <a:pt x="1356586" y="2232"/>
                    <a:pt x="1303982" y="2232"/>
                  </a:cubicBez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PA-任意多边形: 形状 2064"/>
            <p:cNvSpPr/>
            <p:nvPr>
              <p:custDataLst>
                <p:tags r:id="rId14"/>
              </p:custDataLst>
            </p:nvPr>
          </p:nvSpPr>
          <p:spPr>
            <a:xfrm>
              <a:off x="1721569" y="24826276"/>
              <a:ext cx="1032867" cy="565547"/>
            </a:xfrm>
            <a:custGeom>
              <a:avLst/>
              <a:gdLst>
                <a:gd name="connsiteX0" fmla="*/ 523378 w 1032867"/>
                <a:gd name="connsiteY0" fmla="*/ 11528 h 565546"/>
                <a:gd name="connsiteX1" fmla="*/ 478482 w 1032867"/>
                <a:gd name="connsiteY1" fmla="*/ 11528 h 565546"/>
                <a:gd name="connsiteX2" fmla="*/ 2232 w 1032867"/>
                <a:gd name="connsiteY2" fmla="*/ 487778 h 565546"/>
                <a:gd name="connsiteX3" fmla="*/ 47128 w 1032867"/>
                <a:gd name="connsiteY3" fmla="*/ 532674 h 565546"/>
                <a:gd name="connsiteX4" fmla="*/ 500932 w 1032867"/>
                <a:gd name="connsiteY4" fmla="*/ 78870 h 565546"/>
                <a:gd name="connsiteX5" fmla="*/ 986483 w 1032867"/>
                <a:gd name="connsiteY5" fmla="*/ 564422 h 565546"/>
                <a:gd name="connsiteX6" fmla="*/ 1031379 w 1032867"/>
                <a:gd name="connsiteY6" fmla="*/ 519526 h 565546"/>
                <a:gd name="connsiteX7" fmla="*/ 523378 w 1032867"/>
                <a:gd name="connsiteY7" fmla="*/ 11528 h 56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867" h="565546">
                  <a:moveTo>
                    <a:pt x="523378" y="11528"/>
                  </a:moveTo>
                  <a:cubicBezTo>
                    <a:pt x="510981" y="-866"/>
                    <a:pt x="490883" y="-866"/>
                    <a:pt x="478482" y="11528"/>
                  </a:cubicBezTo>
                  <a:lnTo>
                    <a:pt x="2232" y="487778"/>
                  </a:lnTo>
                  <a:lnTo>
                    <a:pt x="47128" y="532674"/>
                  </a:lnTo>
                  <a:lnTo>
                    <a:pt x="500932" y="78870"/>
                  </a:lnTo>
                  <a:lnTo>
                    <a:pt x="986483" y="564422"/>
                  </a:lnTo>
                  <a:lnTo>
                    <a:pt x="1031379" y="519526"/>
                  </a:lnTo>
                  <a:lnTo>
                    <a:pt x="523378" y="11528"/>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PA-任意多边形: 形状 2065"/>
            <p:cNvSpPr/>
            <p:nvPr>
              <p:custDataLst>
                <p:tags r:id="rId15"/>
              </p:custDataLst>
            </p:nvPr>
          </p:nvSpPr>
          <p:spPr>
            <a:xfrm>
              <a:off x="2483569" y="24826275"/>
              <a:ext cx="556617" cy="609600"/>
            </a:xfrm>
            <a:custGeom>
              <a:avLst/>
              <a:gdLst>
                <a:gd name="connsiteX0" fmla="*/ 205877 w 556617"/>
                <a:gd name="connsiteY0" fmla="*/ 11528 h 407789"/>
                <a:gd name="connsiteX1" fmla="*/ 160981 w 556617"/>
                <a:gd name="connsiteY1" fmla="*/ 11528 h 407789"/>
                <a:gd name="connsiteX2" fmla="*/ 2232 w 556617"/>
                <a:gd name="connsiteY2" fmla="*/ 170277 h 407789"/>
                <a:gd name="connsiteX3" fmla="*/ 47128 w 556617"/>
                <a:gd name="connsiteY3" fmla="*/ 215173 h 407789"/>
                <a:gd name="connsiteX4" fmla="*/ 183431 w 556617"/>
                <a:gd name="connsiteY4" fmla="*/ 78870 h 407789"/>
                <a:gd name="connsiteX5" fmla="*/ 510233 w 556617"/>
                <a:gd name="connsiteY5" fmla="*/ 405673 h 407789"/>
                <a:gd name="connsiteX6" fmla="*/ 555129 w 556617"/>
                <a:gd name="connsiteY6" fmla="*/ 360777 h 407789"/>
                <a:gd name="connsiteX7" fmla="*/ 205877 w 556617"/>
                <a:gd name="connsiteY7" fmla="*/ 11528 h 4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617" h="407789">
                  <a:moveTo>
                    <a:pt x="205877" y="11528"/>
                  </a:moveTo>
                  <a:cubicBezTo>
                    <a:pt x="193480" y="-866"/>
                    <a:pt x="173382" y="-866"/>
                    <a:pt x="160981" y="11528"/>
                  </a:cubicBezTo>
                  <a:lnTo>
                    <a:pt x="2232" y="170277"/>
                  </a:lnTo>
                  <a:lnTo>
                    <a:pt x="47128" y="215173"/>
                  </a:lnTo>
                  <a:lnTo>
                    <a:pt x="183431" y="78870"/>
                  </a:lnTo>
                  <a:lnTo>
                    <a:pt x="510233" y="405673"/>
                  </a:lnTo>
                  <a:lnTo>
                    <a:pt x="555129" y="360777"/>
                  </a:lnTo>
                  <a:lnTo>
                    <a:pt x="205877" y="11528"/>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PA-任意多边形: 形状 2066"/>
            <p:cNvSpPr/>
            <p:nvPr>
              <p:custDataLst>
                <p:tags r:id="rId16"/>
              </p:custDataLst>
            </p:nvPr>
          </p:nvSpPr>
          <p:spPr>
            <a:xfrm>
              <a:off x="2283768" y="24508769"/>
              <a:ext cx="321469" cy="321469"/>
            </a:xfrm>
            <a:custGeom>
              <a:avLst/>
              <a:gdLst>
                <a:gd name="connsiteX0" fmla="*/ 160981 w 321468"/>
                <a:gd name="connsiteY0" fmla="*/ 2232 h 321468"/>
                <a:gd name="connsiteX1" fmla="*/ 2232 w 321468"/>
                <a:gd name="connsiteY1" fmla="*/ 160981 h 321468"/>
                <a:gd name="connsiteX2" fmla="*/ 160981 w 321468"/>
                <a:gd name="connsiteY2" fmla="*/ 319730 h 321468"/>
                <a:gd name="connsiteX3" fmla="*/ 319730 w 321468"/>
                <a:gd name="connsiteY3" fmla="*/ 160981 h 321468"/>
                <a:gd name="connsiteX4" fmla="*/ 160981 w 321468"/>
                <a:gd name="connsiteY4" fmla="*/ 2232 h 321468"/>
                <a:gd name="connsiteX5" fmla="*/ 160981 w 321468"/>
                <a:gd name="connsiteY5" fmla="*/ 256231 h 321468"/>
                <a:gd name="connsiteX6" fmla="*/ 65731 w 321468"/>
                <a:gd name="connsiteY6" fmla="*/ 160981 h 321468"/>
                <a:gd name="connsiteX7" fmla="*/ 160981 w 321468"/>
                <a:gd name="connsiteY7" fmla="*/ 65731 h 321468"/>
                <a:gd name="connsiteX8" fmla="*/ 256231 w 321468"/>
                <a:gd name="connsiteY8" fmla="*/ 160981 h 321468"/>
                <a:gd name="connsiteX9" fmla="*/ 160981 w 321468"/>
                <a:gd name="connsiteY9" fmla="*/ 256231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468" h="321468">
                  <a:moveTo>
                    <a:pt x="160981" y="2232"/>
                  </a:moveTo>
                  <a:cubicBezTo>
                    <a:pt x="73307" y="2232"/>
                    <a:pt x="2232" y="73307"/>
                    <a:pt x="2232" y="160981"/>
                  </a:cubicBezTo>
                  <a:cubicBezTo>
                    <a:pt x="2232" y="248656"/>
                    <a:pt x="73307" y="319730"/>
                    <a:pt x="160981" y="319730"/>
                  </a:cubicBezTo>
                  <a:cubicBezTo>
                    <a:pt x="248614" y="319626"/>
                    <a:pt x="319626" y="248611"/>
                    <a:pt x="319730" y="160981"/>
                  </a:cubicBezTo>
                  <a:cubicBezTo>
                    <a:pt x="319733" y="73307"/>
                    <a:pt x="248659" y="2232"/>
                    <a:pt x="160981" y="2232"/>
                  </a:cubicBezTo>
                  <a:close/>
                  <a:moveTo>
                    <a:pt x="160981" y="256231"/>
                  </a:moveTo>
                  <a:cubicBezTo>
                    <a:pt x="108377" y="256231"/>
                    <a:pt x="65731" y="213586"/>
                    <a:pt x="65731" y="160981"/>
                  </a:cubicBezTo>
                  <a:cubicBezTo>
                    <a:pt x="65731" y="108377"/>
                    <a:pt x="108377" y="65731"/>
                    <a:pt x="160981" y="65731"/>
                  </a:cubicBezTo>
                  <a:cubicBezTo>
                    <a:pt x="213586" y="65731"/>
                    <a:pt x="256231" y="108377"/>
                    <a:pt x="256231" y="160981"/>
                  </a:cubicBezTo>
                  <a:cubicBezTo>
                    <a:pt x="256231" y="213586"/>
                    <a:pt x="213586" y="256231"/>
                    <a:pt x="160981" y="256231"/>
                  </a:cubicBez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50" name="icon_4"/>
          <p:cNvSpPr>
            <a:spLocks noChangeAspect="1"/>
          </p:cNvSpPr>
          <p:nvPr>
            <p:custDataLst>
              <p:tags r:id="rId17"/>
            </p:custDataLst>
          </p:nvPr>
        </p:nvSpPr>
        <p:spPr bwMode="auto">
          <a:xfrm>
            <a:off x="1195705" y="5238115"/>
            <a:ext cx="406400" cy="345566"/>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accent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Tree>
    <p:custDataLst>
      <p:tags r:id="rId18"/>
    </p:custData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41" name="Picture 2" descr="http://5b0988e595225.cdn.sohucs.com/q_70,c_zoom,w_640/images/20190315/0b6fc4486edf44c597eac2e2b5ef9a41.gif"/>
          <p:cNvPicPr>
            <a:picLocks noChangeAspect="1"/>
          </p:cNvPicPr>
          <p:nvPr>
            <p:custDataLst>
              <p:tags r:id="rId1"/>
            </p:custDataLst>
          </p:nvPr>
        </p:nvPicPr>
        <p:blipFill>
          <a:blip r:embed="rId2"/>
          <a:stretch>
            <a:fillRect/>
          </a:stretch>
        </p:blipFill>
        <p:spPr>
          <a:xfrm>
            <a:off x="3190875" y="2411413"/>
            <a:ext cx="4248150" cy="1924050"/>
          </a:xfrm>
          <a:prstGeom prst="rect">
            <a:avLst/>
          </a:prstGeom>
          <a:noFill/>
          <a:ln w="9525">
            <a:noFill/>
          </a:ln>
        </p:spPr>
      </p:pic>
    </p:spTree>
    <p:custDataLst>
      <p:tags r:id="rId3"/>
    </p:custData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44" name="Picture 2" descr="https://gss0.baidu.com/-fo3dSag_xI4khGko9WTAnF6hhy/zhidao/pic/item/78310a55b319ebc4e1cbd8248926cffc1f1716df.jpg"/>
          <p:cNvPicPr>
            <a:picLocks noChangeAspect="1"/>
          </p:cNvPicPr>
          <p:nvPr>
            <p:custDataLst>
              <p:tags r:id="rId1"/>
            </p:custDataLst>
          </p:nvPr>
        </p:nvPicPr>
        <p:blipFill>
          <a:blip r:embed="rId2"/>
          <a:stretch>
            <a:fillRect/>
          </a:stretch>
        </p:blipFill>
        <p:spPr>
          <a:xfrm>
            <a:off x="5502275" y="2185988"/>
            <a:ext cx="3810000" cy="2524125"/>
          </a:xfrm>
          <a:prstGeom prst="rect">
            <a:avLst/>
          </a:prstGeom>
          <a:noFill/>
          <a:ln w="9525">
            <a:noFill/>
          </a:ln>
        </p:spPr>
      </p:pic>
      <p:pic>
        <p:nvPicPr>
          <p:cNvPr id="2245" name="Picture 4" descr="https://gss2.bdstatic.com/9fo3dSag_xI4khGkpoWK1HF6hhy/baike/c0%3Dbaike80%2C5%2C5%2C80%2C26/sign=3cc9c617a7af2eddc0fc41bbec796a8c/aa18972bd40735faac0df6a895510fb30f240825.jpg"/>
          <p:cNvPicPr>
            <a:picLocks noChangeAspect="1"/>
          </p:cNvPicPr>
          <p:nvPr>
            <p:custDataLst>
              <p:tags r:id="rId3"/>
            </p:custDataLst>
          </p:nvPr>
        </p:nvPicPr>
        <p:blipFill>
          <a:blip r:embed="rId4"/>
          <a:srcRect l="3214" t="8240" r="4514" b="20317"/>
          <a:stretch>
            <a:fillRect/>
          </a:stretch>
        </p:blipFill>
        <p:spPr>
          <a:xfrm>
            <a:off x="2235200" y="2801938"/>
            <a:ext cx="2527300" cy="1292225"/>
          </a:xfrm>
          <a:prstGeom prst="rect">
            <a:avLst/>
          </a:prstGeom>
          <a:noFill/>
          <a:ln w="9525">
            <a:noFill/>
          </a:ln>
        </p:spPr>
      </p:pic>
    </p:spTree>
    <p:custDataLst>
      <p:tags r:id="rId5"/>
    </p:custData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48" name="Picture 2" descr="http://5b0988e595225.cdn.sohucs.com/q_70,c_zoom,w_640/images/20190315/bb80b6a4f37b4bc99a99729daa82be5e.jpeg"/>
          <p:cNvPicPr>
            <a:picLocks noChangeAspect="1"/>
          </p:cNvPicPr>
          <p:nvPr>
            <p:custDataLst>
              <p:tags r:id="rId1"/>
            </p:custDataLst>
          </p:nvPr>
        </p:nvPicPr>
        <p:blipFill>
          <a:blip r:embed="rId2"/>
          <a:stretch>
            <a:fillRect/>
          </a:stretch>
        </p:blipFill>
        <p:spPr>
          <a:xfrm>
            <a:off x="1717675" y="871538"/>
            <a:ext cx="3713163" cy="5103812"/>
          </a:xfrm>
          <a:prstGeom prst="rect">
            <a:avLst/>
          </a:prstGeom>
          <a:noFill/>
          <a:ln w="9525">
            <a:noFill/>
          </a:ln>
        </p:spPr>
      </p:pic>
      <p:pic>
        <p:nvPicPr>
          <p:cNvPr id="2249" name="Picture 4" descr="http://p0.ifengimg.com/pmop/2018/0923/D9BC7CE5838A085283F7F57B8949B61869A42A98_size144_w1000_h1028.jpeg"/>
          <p:cNvPicPr>
            <a:picLocks noChangeAspect="1"/>
          </p:cNvPicPr>
          <p:nvPr>
            <p:custDataLst>
              <p:tags r:id="rId3"/>
            </p:custDataLst>
          </p:nvPr>
        </p:nvPicPr>
        <p:blipFill>
          <a:blip r:embed="rId4"/>
          <a:stretch>
            <a:fillRect/>
          </a:stretch>
        </p:blipFill>
        <p:spPr>
          <a:xfrm>
            <a:off x="5468938" y="896938"/>
            <a:ext cx="4927600" cy="5065712"/>
          </a:xfrm>
          <a:prstGeom prst="rect">
            <a:avLst/>
          </a:prstGeom>
          <a:noFill/>
          <a:ln w="9525">
            <a:noFill/>
          </a:ln>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630722" y="1775942"/>
            <a:ext cx="11029615" cy="3678303"/>
          </a:xfrm>
          <a:prstGeom prst="rect">
            <a:avLst/>
          </a:prstGeom>
        </p:spPr>
        <p:txBody>
          <a:bodyPr vert="horz" wrap="square" lIns="91440" tIns="45720" rIns="91440" bIns="45720" rtlCol="0" anchor="ctr">
            <a:norm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spcBef>
                <a:spcPts val="0"/>
              </a:spcBef>
              <a:buNone/>
            </a:pPr>
            <a:r>
              <a:rPr kumimoji="1" lang="zh-CN" altLang="en-US" sz="2000" dirty="0">
                <a:solidFill>
                  <a:schemeClr val="dk2">
                    <a:lumMod val="25000"/>
                  </a:schemeClr>
                </a:solidFill>
                <a:cs typeface="黑体" panose="02010609060101010101" charset="-122"/>
                <a:sym typeface="+mn-ea"/>
              </a:rPr>
              <a:t>从网络广告的发布主体来看，网络广告可以区分为：</a:t>
            </a:r>
            <a:endParaRPr kumimoji="1" lang="zh-CN" altLang="en-US" sz="2000" dirty="0">
              <a:solidFill>
                <a:schemeClr val="dk2">
                  <a:lumMod val="25000"/>
                </a:schemeClr>
              </a:solidFill>
              <a:cs typeface="黑体" panose="02010609060101010101" charset="-122"/>
              <a:sym typeface="+mn-ea"/>
            </a:endParaRPr>
          </a:p>
          <a:p>
            <a:pPr marL="0" lvl="0" indent="0" algn="l">
              <a:lnSpc>
                <a:spcPct val="125000"/>
              </a:lnSpc>
              <a:spcBef>
                <a:spcPts val="0"/>
              </a:spcBef>
              <a:buNone/>
            </a:pPr>
            <a:r>
              <a:rPr kumimoji="1" lang="zh-CN" altLang="en-US" sz="2000" dirty="0">
                <a:solidFill>
                  <a:schemeClr val="dk2">
                    <a:lumMod val="25000"/>
                  </a:schemeClr>
                </a:solidFill>
                <a:cs typeface="黑体" panose="02010609060101010101" charset="-122"/>
                <a:sym typeface="+mn-ea"/>
              </a:rPr>
              <a:t>（1）电子商务经营者为宣传自己网站或其经营的网上营业而做的广告；</a:t>
            </a:r>
            <a:endParaRPr kumimoji="1" lang="zh-CN" altLang="en-US" sz="2000" dirty="0">
              <a:solidFill>
                <a:schemeClr val="dk2">
                  <a:lumMod val="25000"/>
                </a:schemeClr>
              </a:solidFill>
              <a:cs typeface="黑体" panose="02010609060101010101" charset="-122"/>
              <a:sym typeface="+mn-ea"/>
            </a:endParaRPr>
          </a:p>
          <a:p>
            <a:pPr marL="0" lvl="0" indent="0" algn="l">
              <a:lnSpc>
                <a:spcPct val="125000"/>
              </a:lnSpc>
              <a:spcBef>
                <a:spcPts val="0"/>
              </a:spcBef>
              <a:buNone/>
            </a:pPr>
            <a:r>
              <a:rPr kumimoji="1" lang="zh-CN" altLang="en-US" sz="2000" dirty="0">
                <a:solidFill>
                  <a:schemeClr val="dk2">
                    <a:lumMod val="25000"/>
                  </a:schemeClr>
                </a:solidFill>
                <a:cs typeface="黑体" panose="02010609060101010101" charset="-122"/>
                <a:sym typeface="+mn-ea"/>
              </a:rPr>
              <a:t>（2）电子商务经营者接受他人委托为他人的产品或服务所做的广告。</a:t>
            </a:r>
            <a:endParaRPr kumimoji="1" lang="zh-CN" altLang="en-US" sz="2000" dirty="0">
              <a:solidFill>
                <a:schemeClr val="dk2">
                  <a:lumMod val="25000"/>
                </a:schemeClr>
              </a:solidFill>
              <a:cs typeface="黑体" panose="02010609060101010101" charset="-122"/>
              <a:sym typeface="+mn-ea"/>
            </a:endParaRPr>
          </a:p>
          <a:p>
            <a:pPr marL="0" lvl="0" indent="0" algn="l">
              <a:lnSpc>
                <a:spcPct val="125000"/>
              </a:lnSpc>
              <a:spcBef>
                <a:spcPts val="0"/>
              </a:spcBef>
              <a:buNone/>
            </a:pPr>
            <a:r>
              <a:rPr kumimoji="1" lang="zh-CN" altLang="en-US" sz="2000" dirty="0">
                <a:solidFill>
                  <a:schemeClr val="dk2">
                    <a:lumMod val="25000"/>
                  </a:schemeClr>
                </a:solidFill>
                <a:cs typeface="黑体" panose="02010609060101010101" charset="-122"/>
                <a:sym typeface="+mn-ea"/>
              </a:rPr>
              <a:t>电子商务经营者在两种广告中的法律地位和所起的作用是不一样的。在前一种情形下，网站经营者集广告主、广告经营者、广告发布者为一身；而在后一种情形下，网站经营者网站经营者既可能为广告发布者，也可能同时兼广告经营者。所有这些角色的重合，无疑给适用传统广告法提出了难题。</a:t>
            </a:r>
            <a:endParaRPr kumimoji="1" lang="zh-CN" altLang="en-US" sz="2000" dirty="0">
              <a:solidFill>
                <a:schemeClr val="dk2">
                  <a:lumMod val="25000"/>
                </a:schemeClr>
              </a:solidFill>
              <a:cs typeface="黑体" panose="02010609060101010101" charset="-122"/>
              <a:sym typeface="+mn-ea"/>
            </a:endParaRPr>
          </a:p>
        </p:txBody>
      </p:sp>
      <p:sp>
        <p:nvSpPr>
          <p:cNvPr id="6" name="标题 5"/>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互联网广告概述</a:t>
            </a:r>
            <a:endParaRPr lang="zh-CN" altLang="en-US" dirty="0">
              <a:sym typeface="+mn-ea"/>
            </a:endParaRPr>
          </a:p>
        </p:txBody>
      </p:sp>
    </p:spTree>
    <p:custDataLst>
      <p:tags r:id="rId4"/>
    </p:custData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2" name="Picture 2" descr="https://gss0.bdstatic.com/-4o3dSag_xI4khGkpoWK1HF6hhy/baike/c0%3Dbaike272%2C5%2C5%2C272%2C90/sign=e00da6a4c6ef7609280691cd4fb4c8a9/cf1b9d16fdfaaf511f272386815494eef11f7ac7.jpg">
            <a:hlinkClick r:id="rId1" action="ppaction://hlinkfile"/>
          </p:cNvPr>
          <p:cNvPicPr>
            <a:picLocks noChangeAspect="1"/>
          </p:cNvPicPr>
          <p:nvPr>
            <p:custDataLst>
              <p:tags r:id="rId2"/>
            </p:custDataLst>
          </p:nvPr>
        </p:nvPicPr>
        <p:blipFill>
          <a:blip r:embed="rId3"/>
          <a:srcRect l="10062" t="13228" r="11320" b="10028"/>
          <a:stretch>
            <a:fillRect/>
          </a:stretch>
        </p:blipFill>
        <p:spPr>
          <a:xfrm>
            <a:off x="1924050" y="1190625"/>
            <a:ext cx="1301750" cy="1146175"/>
          </a:xfrm>
          <a:prstGeom prst="rect">
            <a:avLst/>
          </a:prstGeom>
          <a:noFill/>
          <a:ln w="9525">
            <a:noFill/>
          </a:ln>
        </p:spPr>
      </p:pic>
      <p:pic>
        <p:nvPicPr>
          <p:cNvPr id="2253" name="Picture 6" descr="http://img.mp.sohu.com/upload/20170808/8d80b7f636e14820a1bdf39f4a81a6ed.png">
            <a:hlinkClick r:id="rId4" action="ppaction://hlinkfile"/>
          </p:cNvPr>
          <p:cNvPicPr>
            <a:picLocks noChangeAspect="1"/>
          </p:cNvPicPr>
          <p:nvPr>
            <p:custDataLst>
              <p:tags r:id="rId5"/>
            </p:custDataLst>
          </p:nvPr>
        </p:nvPicPr>
        <p:blipFill>
          <a:blip r:embed="rId6"/>
          <a:stretch>
            <a:fillRect/>
          </a:stretch>
        </p:blipFill>
        <p:spPr>
          <a:xfrm>
            <a:off x="8550275" y="4941888"/>
            <a:ext cx="2117725" cy="1058862"/>
          </a:xfrm>
          <a:prstGeom prst="rect">
            <a:avLst/>
          </a:prstGeom>
          <a:noFill/>
          <a:ln w="9525">
            <a:noFill/>
          </a:ln>
        </p:spPr>
      </p:pic>
      <p:sp>
        <p:nvSpPr>
          <p:cNvPr id="2254" name="矩形 3"/>
          <p:cNvSpPr/>
          <p:nvPr>
            <p:custDataLst>
              <p:tags r:id="rId7"/>
            </p:custDataLst>
          </p:nvPr>
        </p:nvSpPr>
        <p:spPr>
          <a:xfrm>
            <a:off x="2197100" y="2335213"/>
            <a:ext cx="7899400" cy="3170237"/>
          </a:xfrm>
          <a:prstGeom prst="rect">
            <a:avLst/>
          </a:prstGeom>
          <a:noFill/>
          <a:ln w="9525">
            <a:noFill/>
          </a:ln>
        </p:spPr>
        <p:txBody>
          <a:bodyPr wrap="square">
            <a:normAutofit/>
          </a:bodyPr>
          <a:p>
            <a:r>
              <a:rPr lang="zh-CN" altLang="en-US" sz="2000">
                <a:solidFill>
                  <a:schemeClr val="tx1"/>
                </a:solidFill>
              </a:rPr>
              <a:t>网易考拉是网易旗下以跨境业务为主的综合型电商，于</a:t>
            </a:r>
            <a:r>
              <a:rPr lang="en-US" altLang="zh-CN" sz="2000">
                <a:solidFill>
                  <a:schemeClr val="tx1"/>
                </a:solidFill>
              </a:rPr>
              <a:t>2015</a:t>
            </a:r>
            <a:r>
              <a:rPr lang="zh-CN" altLang="en-US" sz="2000">
                <a:solidFill>
                  <a:schemeClr val="tx1"/>
                </a:solidFill>
              </a:rPr>
              <a:t>年</a:t>
            </a:r>
            <a:r>
              <a:rPr lang="en-US" altLang="zh-CN" sz="2000">
                <a:solidFill>
                  <a:schemeClr val="tx1"/>
                </a:solidFill>
              </a:rPr>
              <a:t>1</a:t>
            </a:r>
            <a:r>
              <a:rPr lang="zh-CN" altLang="en-US" sz="2000">
                <a:solidFill>
                  <a:schemeClr val="tx1"/>
                </a:solidFill>
              </a:rPr>
              <a:t>月</a:t>
            </a:r>
            <a:r>
              <a:rPr lang="en-US" altLang="zh-CN" sz="2000">
                <a:solidFill>
                  <a:schemeClr val="tx1"/>
                </a:solidFill>
              </a:rPr>
              <a:t>9</a:t>
            </a:r>
            <a:r>
              <a:rPr lang="zh-CN" altLang="en-US" sz="2000">
                <a:solidFill>
                  <a:schemeClr val="tx1"/>
                </a:solidFill>
              </a:rPr>
              <a:t>日公测，销售品类涵盖母婴、美容彩妆、家居生活、营养保健、环球美食、服饰箱包、数码家电等。网易考拉以</a:t>
            </a:r>
            <a:r>
              <a:rPr lang="en-US" altLang="zh-CN" sz="2000">
                <a:solidFill>
                  <a:schemeClr val="tx1"/>
                </a:solidFill>
              </a:rPr>
              <a:t>100%</a:t>
            </a:r>
            <a:r>
              <a:rPr lang="zh-CN" altLang="en-US" sz="2000">
                <a:solidFill>
                  <a:schemeClr val="tx1"/>
                </a:solidFill>
              </a:rPr>
              <a:t>正品，天天低价，</a:t>
            </a:r>
            <a:r>
              <a:rPr lang="en-US" altLang="zh-CN" sz="2000">
                <a:solidFill>
                  <a:schemeClr val="tx1"/>
                </a:solidFill>
              </a:rPr>
              <a:t>30</a:t>
            </a:r>
            <a:r>
              <a:rPr lang="zh-CN" altLang="en-US" sz="2000">
                <a:solidFill>
                  <a:schemeClr val="tx1"/>
                </a:solidFill>
              </a:rPr>
              <a:t>天无忧退货，快捷配送，提供消费者海量海外商品购买渠道，希望帮助用户“用更少的钱 过更好的生活”，助推消费和生活的双重升级。</a:t>
            </a:r>
            <a:endParaRPr lang="zh-CN" altLang="en-US" sz="2000">
              <a:solidFill>
                <a:schemeClr val="tx1"/>
              </a:solidFill>
            </a:endParaRPr>
          </a:p>
          <a:p>
            <a:r>
              <a:rPr lang="zh-CN" altLang="en-US" sz="2000">
                <a:solidFill>
                  <a:schemeClr val="tx1"/>
                </a:solidFill>
              </a:rPr>
              <a:t>自营模式、定价优势、全球布点、仓储、海外物流、资金和保姆式服务七大优势</a:t>
            </a:r>
            <a:endParaRPr lang="zh-CN" altLang="en-US" sz="2000">
              <a:solidFill>
                <a:schemeClr val="tx1"/>
              </a:solidFill>
            </a:endParaRPr>
          </a:p>
          <a:p>
            <a:r>
              <a:rPr lang="en-US" altLang="zh-CN" sz="2000">
                <a:solidFill>
                  <a:schemeClr val="tx1"/>
                </a:solidFill>
              </a:rPr>
              <a:t>2018</a:t>
            </a:r>
            <a:r>
              <a:rPr lang="zh-CN" altLang="en-US" sz="2000">
                <a:solidFill>
                  <a:schemeClr val="tx1"/>
                </a:solidFill>
              </a:rPr>
              <a:t>年</a:t>
            </a:r>
            <a:r>
              <a:rPr lang="en-US" altLang="zh-CN" sz="2000">
                <a:solidFill>
                  <a:schemeClr val="tx1"/>
                </a:solidFill>
              </a:rPr>
              <a:t>6</a:t>
            </a:r>
            <a:r>
              <a:rPr lang="zh-CN" altLang="en-US" sz="2000">
                <a:solidFill>
                  <a:schemeClr val="tx1"/>
                </a:solidFill>
              </a:rPr>
              <a:t>月，网易考拉海购宣布更名为“网易考拉”，宣告进军综合电商市场。</a:t>
            </a:r>
            <a:endParaRPr lang="zh-CN" altLang="en-US" sz="2000">
              <a:solidFill>
                <a:schemeClr val="tx1"/>
              </a:solidFill>
            </a:endParaRPr>
          </a:p>
        </p:txBody>
      </p:sp>
    </p:spTree>
    <p:custDataLst>
      <p:tags r:id="rId8"/>
    </p:custData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7" name="Picture 4" descr="https://ss0.bdstatic.com/-0U0bnSm1A5BphGlnYG/tam-ogel/286bd20a090cfd16b3e0a59f2a374fe6_222_222.jpg">
            <a:hlinkClick r:id="rId1" action="ppaction://hlinkfile"/>
          </p:cNvPr>
          <p:cNvPicPr>
            <a:picLocks noChangeAspect="1"/>
          </p:cNvPicPr>
          <p:nvPr>
            <p:custDataLst>
              <p:tags r:id="rId2"/>
            </p:custDataLst>
          </p:nvPr>
        </p:nvPicPr>
        <p:blipFill>
          <a:blip r:embed="rId3"/>
          <a:stretch>
            <a:fillRect/>
          </a:stretch>
        </p:blipFill>
        <p:spPr>
          <a:xfrm>
            <a:off x="1991995" y="908685"/>
            <a:ext cx="1140460" cy="1140460"/>
          </a:xfrm>
          <a:prstGeom prst="rect">
            <a:avLst/>
          </a:prstGeom>
          <a:noFill/>
          <a:ln w="9525">
            <a:noFill/>
          </a:ln>
        </p:spPr>
      </p:pic>
      <p:sp>
        <p:nvSpPr>
          <p:cNvPr id="2" name="内容占位符 2"/>
          <p:cNvSpPr/>
          <p:nvPr>
            <p:custDataLst>
              <p:tags r:id="rId4"/>
            </p:custDataLst>
          </p:nvPr>
        </p:nvSpPr>
        <p:spPr>
          <a:xfrm>
            <a:off x="2114550" y="2274888"/>
            <a:ext cx="7886700" cy="3263900"/>
          </a:xfrm>
          <a:prstGeom prst="rect">
            <a:avLst/>
          </a:prstGeom>
        </p:spPr>
        <p:txBody>
          <a:bodyPr vert="horz" wrap="square" lIns="91440" tIns="45720" rIns="91440" bIns="45720" rtlCol="0">
            <a:normAutofit/>
          </a:bodyPr>
          <a:lstStyle>
            <a:lvl1pPr marL="228600" indent="-172720" algn="l" defTabSz="914400" rtl="0" eaLnBrk="1" latinLnBrk="0" hangingPunct="1">
              <a:lnSpc>
                <a:spcPct val="90000"/>
              </a:lnSpc>
              <a:spcBef>
                <a:spcPts val="450"/>
              </a:spcBef>
              <a:buFont typeface="Arial" panose="020B0604020202020204" pitchFamily="34" charset="0"/>
              <a:buChar char="•"/>
              <a:defRPr sz="2400" kern="1200">
                <a:solidFill>
                  <a:schemeClr val="tx1"/>
                </a:solidFill>
                <a:latin typeface="+mn-lt"/>
                <a:ea typeface="+mn-ea"/>
                <a:cs typeface="+mn-cs"/>
              </a:defRPr>
            </a:lvl1pPr>
            <a:lvl2pPr marL="685800" indent="-172720" algn="l" defTabSz="914400" rtl="0" eaLnBrk="1" latinLnBrk="0" hangingPunct="1">
              <a:lnSpc>
                <a:spcPct val="90000"/>
              </a:lnSpc>
              <a:spcBef>
                <a:spcPts val="450"/>
              </a:spcBef>
              <a:buFont typeface="Arial" panose="020B0604020202020204" pitchFamily="34" charset="0"/>
              <a:buChar char="•"/>
              <a:defRPr sz="2000" kern="1200">
                <a:solidFill>
                  <a:schemeClr val="tx1"/>
                </a:solidFill>
                <a:latin typeface="+mn-lt"/>
                <a:ea typeface="+mn-ea"/>
                <a:cs typeface="+mn-cs"/>
              </a:defRPr>
            </a:lvl2pPr>
            <a:lvl3pPr marL="11430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6002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4pPr>
            <a:lvl5pPr marL="20574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2400">
                <a:solidFill>
                  <a:schemeClr val="tx1"/>
                </a:solidFill>
              </a:rPr>
              <a:t>网易旗下原创生活类自营电商品牌，于</a:t>
            </a:r>
            <a:r>
              <a:rPr lang="en-US" altLang="zh-CN" sz="2400">
                <a:solidFill>
                  <a:schemeClr val="tx1"/>
                </a:solidFill>
              </a:rPr>
              <a:t>2016</a:t>
            </a:r>
            <a:r>
              <a:rPr lang="zh-CN" altLang="en-US" sz="2400">
                <a:solidFill>
                  <a:schemeClr val="tx1"/>
                </a:solidFill>
              </a:rPr>
              <a:t>年</a:t>
            </a:r>
            <a:r>
              <a:rPr lang="en-US" altLang="zh-CN" sz="2400">
                <a:solidFill>
                  <a:schemeClr val="tx1"/>
                </a:solidFill>
              </a:rPr>
              <a:t>4</a:t>
            </a:r>
            <a:r>
              <a:rPr lang="zh-CN" altLang="en-US" sz="2400">
                <a:solidFill>
                  <a:schemeClr val="tx1"/>
                </a:solidFill>
              </a:rPr>
              <a:t>月正式面世，是国内首家</a:t>
            </a:r>
            <a:r>
              <a:rPr lang="en-US" altLang="zh-CN" sz="2400">
                <a:solidFill>
                  <a:schemeClr val="tx1"/>
                </a:solidFill>
              </a:rPr>
              <a:t>ODM</a:t>
            </a:r>
            <a:r>
              <a:rPr lang="zh-CN" altLang="en-US" sz="2400">
                <a:solidFill>
                  <a:schemeClr val="tx1"/>
                </a:solidFill>
              </a:rPr>
              <a:t>（原始设计制造商）模式的电商，以“好的生活，没那么贵”为品牌理念。严选通过</a:t>
            </a:r>
            <a:r>
              <a:rPr lang="en-US" altLang="zh-CN" sz="2400">
                <a:solidFill>
                  <a:schemeClr val="tx1"/>
                </a:solidFill>
              </a:rPr>
              <a:t>ODM</a:t>
            </a:r>
            <a:r>
              <a:rPr lang="zh-CN" altLang="en-US" sz="2400">
                <a:solidFill>
                  <a:schemeClr val="tx1"/>
                </a:solidFill>
              </a:rPr>
              <a:t>模式与大牌制造商直连，剔除品牌溢价和中间环节，为国人甄选高品质、高性价比的天下优品。</a:t>
            </a:r>
            <a:endParaRPr lang="zh-CN" altLang="en-US" sz="2400">
              <a:solidFill>
                <a:schemeClr val="tx1"/>
              </a:solidFill>
            </a:endParaRPr>
          </a:p>
          <a:p>
            <a:pPr>
              <a:lnSpc>
                <a:spcPct val="100000"/>
              </a:lnSpc>
            </a:pPr>
            <a:r>
              <a:rPr lang="en-US" altLang="zh-CN" sz="2400">
                <a:solidFill>
                  <a:schemeClr val="tx1"/>
                </a:solidFill>
              </a:rPr>
              <a:t>2018</a:t>
            </a:r>
            <a:r>
              <a:rPr lang="zh-CN" altLang="en-US" sz="2400">
                <a:solidFill>
                  <a:schemeClr val="tx1"/>
                </a:solidFill>
              </a:rPr>
              <a:t>年</a:t>
            </a:r>
            <a:r>
              <a:rPr lang="en-US" altLang="zh-CN" sz="2400">
                <a:solidFill>
                  <a:schemeClr val="tx1"/>
                </a:solidFill>
              </a:rPr>
              <a:t>9</a:t>
            </a:r>
            <a:r>
              <a:rPr lang="zh-CN" altLang="en-US" sz="2400">
                <a:solidFill>
                  <a:schemeClr val="tx1"/>
                </a:solidFill>
              </a:rPr>
              <a:t>月，网易严选入驻了包括天猫、京东、网易考拉等各大电商平台。</a:t>
            </a:r>
            <a:endParaRPr lang="zh-CN" altLang="en-US" sz="2400">
              <a:solidFill>
                <a:schemeClr val="tx1"/>
              </a:solidFill>
            </a:endParaRPr>
          </a:p>
          <a:p>
            <a:pPr>
              <a:lnSpc>
                <a:spcPct val="100000"/>
              </a:lnSpc>
            </a:pPr>
            <a:endParaRPr lang="zh-CN" altLang="en-US" sz="2400">
              <a:solidFill>
                <a:schemeClr val="tx1"/>
              </a:solidFill>
            </a:endParaRPr>
          </a:p>
        </p:txBody>
      </p:sp>
      <p:pic>
        <p:nvPicPr>
          <p:cNvPr id="2259" name="Picture 6" descr="ç¾åº¦ææ°æªå¾">
            <a:hlinkClick r:id="rId5" action="ppaction://hlinkfile"/>
          </p:cNvPr>
          <p:cNvPicPr>
            <a:picLocks noChangeAspect="1"/>
          </p:cNvPicPr>
          <p:nvPr>
            <p:custDataLst>
              <p:tags r:id="rId6"/>
            </p:custDataLst>
          </p:nvPr>
        </p:nvPicPr>
        <p:blipFill>
          <a:blip r:embed="rId7"/>
          <a:stretch>
            <a:fillRect/>
          </a:stretch>
        </p:blipFill>
        <p:spPr>
          <a:xfrm>
            <a:off x="3287395" y="5013325"/>
            <a:ext cx="5238750" cy="1238250"/>
          </a:xfrm>
          <a:prstGeom prst="rect">
            <a:avLst/>
          </a:prstGeom>
          <a:noFill/>
          <a:ln w="9525">
            <a:noFill/>
          </a:ln>
        </p:spPr>
      </p:pic>
    </p:spTree>
    <p:custDataLst>
      <p:tags r:id="rId8"/>
    </p:custData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62" name="Picture 2" descr="ç½æä¸¥éä¸æ å°è¯åååå¯¹æ¯"/>
          <p:cNvPicPr>
            <a:picLocks noChangeAspect="1"/>
          </p:cNvPicPr>
          <p:nvPr>
            <p:custDataLst>
              <p:tags r:id="rId1"/>
            </p:custDataLst>
          </p:nvPr>
        </p:nvPicPr>
        <p:blipFill>
          <a:blip r:embed="rId2"/>
          <a:stretch>
            <a:fillRect/>
          </a:stretch>
        </p:blipFill>
        <p:spPr>
          <a:xfrm>
            <a:off x="3152775" y="1889125"/>
            <a:ext cx="5238750" cy="3143250"/>
          </a:xfrm>
          <a:prstGeom prst="rect">
            <a:avLst/>
          </a:prstGeom>
          <a:noFill/>
          <a:ln w="9525">
            <a:noFill/>
          </a:ln>
        </p:spPr>
      </p:pic>
    </p:spTree>
    <p:custDataLst>
      <p:tags r:id="rId3"/>
    </p:custData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65" name="Picture 2" descr="ç½æä¸¥éä¸æ å°è¯åååé¢è²å¯¹æ¯"/>
          <p:cNvPicPr>
            <a:picLocks noChangeAspect="1"/>
          </p:cNvPicPr>
          <p:nvPr>
            <p:custDataLst>
              <p:tags r:id="rId1"/>
            </p:custDataLst>
          </p:nvPr>
        </p:nvPicPr>
        <p:blipFill>
          <a:blip r:embed="rId2"/>
          <a:stretch>
            <a:fillRect/>
          </a:stretch>
        </p:blipFill>
        <p:spPr>
          <a:xfrm>
            <a:off x="1819275" y="876300"/>
            <a:ext cx="4286250" cy="5143500"/>
          </a:xfrm>
          <a:prstGeom prst="rect">
            <a:avLst/>
          </a:prstGeom>
          <a:noFill/>
          <a:ln w="9525">
            <a:noFill/>
          </a:ln>
        </p:spPr>
      </p:pic>
      <p:pic>
        <p:nvPicPr>
          <p:cNvPr id="2266" name="Picture 2" descr="ç½æä¸¥éä¸æ å°è¯åæå·äººæ°ä»·å¼ååå¯¹æ¯"/>
          <p:cNvPicPr>
            <a:picLocks noChangeAspect="1"/>
          </p:cNvPicPr>
          <p:nvPr>
            <p:custDataLst>
              <p:tags r:id="rId3"/>
            </p:custDataLst>
          </p:nvPr>
        </p:nvPicPr>
        <p:blipFill>
          <a:blip r:embed="rId4"/>
          <a:stretch>
            <a:fillRect/>
          </a:stretch>
        </p:blipFill>
        <p:spPr>
          <a:xfrm>
            <a:off x="6731000" y="876300"/>
            <a:ext cx="3733800" cy="5213350"/>
          </a:xfrm>
          <a:prstGeom prst="rect">
            <a:avLst/>
          </a:prstGeom>
          <a:noFill/>
          <a:ln w="9525">
            <a:noFill/>
          </a:ln>
        </p:spPr>
      </p:pic>
    </p:spTree>
    <p:custDataLst>
      <p:tags r:id="rId5"/>
    </p:custData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69" name="Picture 2" descr="ç½æä¸¥éåæ å°è¯åå®ç½"/>
          <p:cNvPicPr>
            <a:picLocks noChangeAspect="1"/>
          </p:cNvPicPr>
          <p:nvPr>
            <p:custDataLst>
              <p:tags r:id="rId1"/>
            </p:custDataLst>
          </p:nvPr>
        </p:nvPicPr>
        <p:blipFill>
          <a:blip r:embed="rId2"/>
          <a:stretch>
            <a:fillRect/>
          </a:stretch>
        </p:blipFill>
        <p:spPr>
          <a:xfrm>
            <a:off x="3368675" y="1762125"/>
            <a:ext cx="5238750" cy="2828925"/>
          </a:xfrm>
          <a:prstGeom prst="rect">
            <a:avLst/>
          </a:prstGeom>
          <a:noFill/>
          <a:ln w="9525">
            <a:noFill/>
          </a:ln>
        </p:spPr>
      </p:pic>
      <p:sp>
        <p:nvSpPr>
          <p:cNvPr id="2270" name="矩形 3"/>
          <p:cNvSpPr/>
          <p:nvPr>
            <p:custDataLst>
              <p:tags r:id="rId3"/>
            </p:custDataLst>
          </p:nvPr>
        </p:nvSpPr>
        <p:spPr>
          <a:xfrm>
            <a:off x="5051425" y="4979988"/>
            <a:ext cx="2441575" cy="338137"/>
          </a:xfrm>
          <a:prstGeom prst="rect">
            <a:avLst/>
          </a:prstGeom>
          <a:noFill/>
          <a:ln w="9525">
            <a:noFill/>
          </a:ln>
        </p:spPr>
        <p:txBody>
          <a:bodyPr wrap="square">
            <a:normAutofit fontScale="90000"/>
          </a:bodyPr>
          <a:p>
            <a:r>
              <a:rPr lang="zh-CN" altLang="en-US" sz="1600">
                <a:solidFill>
                  <a:schemeClr val="tx1"/>
                </a:solidFill>
              </a:rPr>
              <a:t>网易严选和无印良品官网</a:t>
            </a:r>
            <a:endParaRPr lang="zh-CN" altLang="en-US" sz="1600">
              <a:solidFill>
                <a:schemeClr val="tx1"/>
              </a:solidFill>
            </a:endParaRPr>
          </a:p>
        </p:txBody>
      </p:sp>
    </p:spTree>
    <p:custDataLst>
      <p:tags r:id="rId4"/>
    </p:custData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73" name="Picture 2" descr="ç½æä¸¥éåæ å°è¯åä»·æ ¼å¯¹æ¯"/>
          <p:cNvPicPr>
            <a:picLocks noChangeAspect="1"/>
          </p:cNvPicPr>
          <p:nvPr>
            <p:custDataLst>
              <p:tags r:id="rId1"/>
            </p:custDataLst>
          </p:nvPr>
        </p:nvPicPr>
        <p:blipFill>
          <a:blip r:embed="rId2"/>
          <a:stretch>
            <a:fillRect/>
          </a:stretch>
        </p:blipFill>
        <p:spPr>
          <a:xfrm>
            <a:off x="3292475" y="1101725"/>
            <a:ext cx="5238750" cy="4419600"/>
          </a:xfrm>
          <a:prstGeom prst="rect">
            <a:avLst/>
          </a:prstGeom>
          <a:noFill/>
          <a:ln w="9525">
            <a:noFill/>
          </a:ln>
        </p:spPr>
      </p:pic>
    </p:spTree>
    <p:custDataLst>
      <p:tags r:id="rId3"/>
    </p:custData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76" name="Picture 6" descr="ç½æä¸¥éå®£ä¼ ç½é¡µæªå¾"/>
          <p:cNvPicPr>
            <a:picLocks noChangeAspect="1"/>
          </p:cNvPicPr>
          <p:nvPr>
            <p:custDataLst>
              <p:tags r:id="rId1"/>
            </p:custDataLst>
          </p:nvPr>
        </p:nvPicPr>
        <p:blipFill>
          <a:blip r:embed="rId2"/>
          <a:stretch>
            <a:fillRect/>
          </a:stretch>
        </p:blipFill>
        <p:spPr>
          <a:xfrm>
            <a:off x="5895975" y="1992313"/>
            <a:ext cx="4772025" cy="3209925"/>
          </a:xfrm>
          <a:prstGeom prst="rect">
            <a:avLst/>
          </a:prstGeom>
          <a:noFill/>
          <a:ln w="9525">
            <a:noFill/>
          </a:ln>
        </p:spPr>
      </p:pic>
      <p:pic>
        <p:nvPicPr>
          <p:cNvPr id="2277" name="Picture 4" descr="ç½æä¸¥éååå¶é å"/>
          <p:cNvPicPr>
            <a:picLocks noChangeAspect="1"/>
          </p:cNvPicPr>
          <p:nvPr>
            <p:custDataLst>
              <p:tags r:id="rId3"/>
            </p:custDataLst>
          </p:nvPr>
        </p:nvPicPr>
        <p:blipFill>
          <a:blip r:embed="rId4"/>
          <a:stretch>
            <a:fillRect/>
          </a:stretch>
        </p:blipFill>
        <p:spPr>
          <a:xfrm>
            <a:off x="1612900" y="857250"/>
            <a:ext cx="4592638" cy="5143500"/>
          </a:xfrm>
          <a:prstGeom prst="rect">
            <a:avLst/>
          </a:prstGeom>
          <a:noFill/>
          <a:ln w="9525">
            <a:noFill/>
          </a:ln>
        </p:spPr>
      </p:pic>
    </p:spTree>
    <p:custDataLst>
      <p:tags r:id="rId5"/>
    </p:custData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95960" y="393065"/>
            <a:ext cx="6504305" cy="705485"/>
          </a:xfrm>
        </p:spPr>
        <p:txBody>
          <a:bodyPr/>
          <a:lstStyle/>
          <a:p>
            <a:pPr algn="l"/>
            <a:r>
              <a:rPr lang="zh-CN" altLang="en-US" dirty="0">
                <a:ln>
                  <a:noFill/>
                  <a:prstDash val="sysDot"/>
                </a:ln>
                <a:solidFill>
                  <a:schemeClr val="tx1">
                    <a:lumMod val="85000"/>
                    <a:lumOff val="15000"/>
                  </a:schemeClr>
                </a:solidFill>
                <a:latin typeface="+mn-ea"/>
                <a:cs typeface="+mn-ea"/>
                <a:sym typeface="+mn-ea"/>
              </a:rPr>
              <a:t>洋码头</a:t>
            </a:r>
            <a:endParaRPr lang="zh-CN" altLang="en-US"/>
          </a:p>
        </p:txBody>
      </p:sp>
      <p:pic>
        <p:nvPicPr>
          <p:cNvPr id="5" name="图片 4" descr="E:/设计图片素材/7968523_.jpg7968523_"/>
          <p:cNvPicPr>
            <a:picLocks noChangeAspect="1"/>
          </p:cNvPicPr>
          <p:nvPr>
            <p:custDataLst>
              <p:tags r:id="rId2"/>
            </p:custDataLst>
          </p:nvPr>
        </p:nvPicPr>
        <p:blipFill>
          <a:blip r:embed="rId3"/>
          <a:srcRect t="1093" b="1093"/>
          <a:stretch>
            <a:fillRect/>
          </a:stretch>
        </p:blipFill>
        <p:spPr>
          <a:xfrm>
            <a:off x="5983313" y="1079500"/>
            <a:ext cx="5290980" cy="5175300"/>
          </a:xfrm>
          <a:custGeom>
            <a:avLst/>
            <a:gdLst/>
            <a:ahLst/>
            <a:cxnLst>
              <a:cxn ang="3">
                <a:pos x="hc" y="t"/>
              </a:cxn>
              <a:cxn ang="cd2">
                <a:pos x="l" y="vc"/>
              </a:cxn>
              <a:cxn ang="cd4">
                <a:pos x="hc" y="b"/>
              </a:cxn>
              <a:cxn ang="0">
                <a:pos x="r" y="vc"/>
              </a:cxn>
            </a:cxnLst>
            <a:rect l="l" t="t" r="r" b="b"/>
            <a:pathLst>
              <a:path w="8332" h="8150">
                <a:moveTo>
                  <a:pt x="4232" y="780"/>
                </a:moveTo>
                <a:lnTo>
                  <a:pt x="6216" y="780"/>
                </a:lnTo>
                <a:lnTo>
                  <a:pt x="6216" y="8150"/>
                </a:lnTo>
                <a:lnTo>
                  <a:pt x="4232" y="8150"/>
                </a:lnTo>
                <a:lnTo>
                  <a:pt x="4232" y="780"/>
                </a:lnTo>
                <a:close/>
                <a:moveTo>
                  <a:pt x="0" y="780"/>
                </a:moveTo>
                <a:lnTo>
                  <a:pt x="1984" y="780"/>
                </a:lnTo>
                <a:lnTo>
                  <a:pt x="1984" y="8150"/>
                </a:lnTo>
                <a:lnTo>
                  <a:pt x="0" y="8150"/>
                </a:lnTo>
                <a:lnTo>
                  <a:pt x="0" y="780"/>
                </a:lnTo>
                <a:close/>
                <a:moveTo>
                  <a:pt x="6348" y="0"/>
                </a:moveTo>
                <a:lnTo>
                  <a:pt x="8332" y="0"/>
                </a:lnTo>
                <a:lnTo>
                  <a:pt x="8332" y="7370"/>
                </a:lnTo>
                <a:lnTo>
                  <a:pt x="6348" y="7370"/>
                </a:lnTo>
                <a:lnTo>
                  <a:pt x="6348" y="0"/>
                </a:lnTo>
                <a:close/>
                <a:moveTo>
                  <a:pt x="2116" y="0"/>
                </a:moveTo>
                <a:lnTo>
                  <a:pt x="4100" y="0"/>
                </a:lnTo>
                <a:lnTo>
                  <a:pt x="4100" y="7370"/>
                </a:lnTo>
                <a:lnTo>
                  <a:pt x="2116" y="7370"/>
                </a:lnTo>
                <a:lnTo>
                  <a:pt x="2116" y="0"/>
                </a:lnTo>
                <a:close/>
              </a:path>
            </a:pathLst>
          </a:custGeom>
          <a:ln w="6350" cap="flat" cmpd="sng" algn="ctr">
            <a:gradFill>
              <a:gsLst>
                <a:gs pos="0">
                  <a:schemeClr val="accent1">
                    <a:alpha val="86000"/>
                  </a:schemeClr>
                </a:gs>
                <a:gs pos="100000">
                  <a:schemeClr val="accent1">
                    <a:alpha val="17000"/>
                  </a:schemeClr>
                </a:gs>
              </a:gsLst>
              <a:lin ang="8100000" scaled="1"/>
            </a:gradFill>
            <a:prstDash val="solid"/>
            <a:round/>
            <a:headEnd type="none" w="med" len="med"/>
            <a:tailEnd type="none" w="med" len="med"/>
          </a:ln>
        </p:spPr>
      </p:pic>
      <p:sp>
        <p:nvSpPr>
          <p:cNvPr id="6" name="矩形 5"/>
          <p:cNvSpPr/>
          <p:nvPr>
            <p:custDataLst>
              <p:tags r:id="rId4"/>
            </p:custDataLst>
          </p:nvPr>
        </p:nvSpPr>
        <p:spPr>
          <a:xfrm>
            <a:off x="748665" y="1737995"/>
            <a:ext cx="4714875" cy="4363720"/>
          </a:xfrm>
          <a:prstGeom prst="rect">
            <a:avLst/>
          </a:prstGeom>
          <a:solidFill>
            <a:schemeClr val="accent1">
              <a:alpha val="5000"/>
            </a:schemeClr>
          </a:solidFill>
          <a:ln w="6350">
            <a:gradFill>
              <a:gsLst>
                <a:gs pos="0">
                  <a:schemeClr val="accent1"/>
                </a:gs>
                <a:gs pos="100000">
                  <a:schemeClr val="accent1">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汉仪文黑-55简" panose="00020600040101010101" charset="-122"/>
              <a:ea typeface="汉仪文黑-55简" panose="00020600040101010101" charset="-122"/>
              <a:cs typeface="+mn-cs"/>
            </a:endParaRPr>
          </a:p>
        </p:txBody>
      </p:sp>
      <p:sp>
        <p:nvSpPr>
          <p:cNvPr id="7" name="矩形 6"/>
          <p:cNvSpPr/>
          <p:nvPr>
            <p:custDataLst>
              <p:tags r:id="rId5"/>
            </p:custDataLst>
          </p:nvPr>
        </p:nvSpPr>
        <p:spPr>
          <a:xfrm>
            <a:off x="342265" y="2694305"/>
            <a:ext cx="4848860" cy="3042920"/>
          </a:xfrm>
          <a:prstGeom prst="rect">
            <a:avLst/>
          </a:prstGeom>
          <a:noFill/>
        </p:spPr>
        <p:txBody>
          <a:bodyPr wrap="square" lIns="0" tIns="0" rIns="0" bIns="0" rtlCol="0" anchor="t">
            <a:noAutofit/>
          </a:bodyPr>
          <a:p>
            <a:pPr>
              <a:lnSpc>
                <a:spcPct val="150000"/>
              </a:lnSpc>
              <a:spcBef>
                <a:spcPct val="0"/>
              </a:spcBef>
              <a:spcAft>
                <a:spcPct val="0"/>
              </a:spcAft>
            </a:pPr>
            <a:r>
              <a:rPr lang="zh-CN" altLang="en-US" dirty="0">
                <a:ln>
                  <a:noFill/>
                  <a:prstDash val="sysDot"/>
                </a:ln>
                <a:solidFill>
                  <a:schemeClr val="tx1">
                    <a:lumMod val="85000"/>
                    <a:lumOff val="15000"/>
                  </a:schemeClr>
                </a:solidFill>
                <a:latin typeface="+mn-ea"/>
                <a:cs typeface="+mn-ea"/>
              </a:rPr>
              <a:t>成立于2009年，是中国海外购物平台，满足了中国消费者不出国门就能购买到全球商品的需求。“洋码头”移动端APP内拥有首创的“扫货直播”频道；而另一特色频道“聚洋货”，则汇集全球各地知名品牌供应商，提供团购项目，认证商家一站式购物，保证海外商品现货库存，全球物流护航直邮。</a:t>
            </a:r>
            <a:endParaRPr lang="zh-CN" altLang="en-US" dirty="0">
              <a:ln>
                <a:noFill/>
                <a:prstDash val="sysDot"/>
              </a:ln>
              <a:solidFill>
                <a:schemeClr val="tx1">
                  <a:lumMod val="85000"/>
                  <a:lumOff val="15000"/>
                </a:schemeClr>
              </a:solidFill>
              <a:latin typeface="+mn-ea"/>
              <a:cs typeface="+mn-ea"/>
            </a:endParaRPr>
          </a:p>
          <a:p>
            <a:pPr>
              <a:lnSpc>
                <a:spcPct val="150000"/>
              </a:lnSpc>
              <a:spcBef>
                <a:spcPct val="0"/>
              </a:spcBef>
              <a:spcAft>
                <a:spcPct val="0"/>
              </a:spcAft>
            </a:pPr>
            <a:r>
              <a:rPr lang="zh-CN" altLang="en-US" dirty="0">
                <a:ln>
                  <a:noFill/>
                  <a:prstDash val="sysDot"/>
                </a:ln>
                <a:solidFill>
                  <a:schemeClr val="tx1">
                    <a:lumMod val="85000"/>
                    <a:lumOff val="15000"/>
                  </a:schemeClr>
                </a:solidFill>
                <a:latin typeface="+mn-ea"/>
                <a:cs typeface="+mn-ea"/>
              </a:rPr>
              <a:t>现阶段，驻扎在洋码头上的卖家可以分为两类，一类是个人买手，模式是C2C，另一类是商户，模式是M2C。</a:t>
            </a:r>
            <a:endParaRPr lang="zh-CN" altLang="en-US" dirty="0">
              <a:ln>
                <a:noFill/>
                <a:prstDash val="sysDot"/>
              </a:ln>
              <a:solidFill>
                <a:schemeClr val="tx1">
                  <a:lumMod val="85000"/>
                  <a:lumOff val="15000"/>
                </a:schemeClr>
              </a:solidFill>
              <a:latin typeface="+mn-ea"/>
              <a:cs typeface="+mn-ea"/>
            </a:endParaRPr>
          </a:p>
        </p:txBody>
      </p:sp>
      <p:sp>
        <p:nvSpPr>
          <p:cNvPr id="9" name="等腰三角形 8"/>
          <p:cNvSpPr/>
          <p:nvPr>
            <p:custDataLst>
              <p:tags r:id="rId6"/>
            </p:custDataLst>
          </p:nvPr>
        </p:nvSpPr>
        <p:spPr>
          <a:xfrm rot="10800000" flipH="1">
            <a:off x="746760" y="1734185"/>
            <a:ext cx="199390" cy="179070"/>
          </a:xfrm>
          <a:prstGeom prst="triangle">
            <a:avLst>
              <a:gd name="adj" fmla="val 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endParaRPr lang="zh-CN" altLang="en-US" noProof="0">
              <a:ln>
                <a:noFill/>
              </a:ln>
              <a:solidFill>
                <a:prstClr val="white"/>
              </a:solidFill>
              <a:effectLst/>
              <a:uLnTx/>
              <a:uFillTx/>
              <a:latin typeface="汉仪文黑-55简" panose="00020600040101010101" charset="-122"/>
              <a:ea typeface="汉仪文黑-55简" panose="00020600040101010101" charset="-122"/>
              <a:sym typeface="+mn-ea"/>
            </a:endParaRPr>
          </a:p>
        </p:txBody>
      </p:sp>
      <p:cxnSp>
        <p:nvCxnSpPr>
          <p:cNvPr id="10" name="直接连接符 9"/>
          <p:cNvCxnSpPr/>
          <p:nvPr>
            <p:custDataLst>
              <p:tags r:id="rId7"/>
            </p:custDataLst>
          </p:nvPr>
        </p:nvCxnSpPr>
        <p:spPr>
          <a:xfrm>
            <a:off x="770255" y="2006600"/>
            <a:ext cx="0" cy="134620"/>
          </a:xfrm>
          <a:prstGeom prst="line">
            <a:avLst/>
          </a:prstGeom>
          <a:ln>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sp>
        <p:nvSpPr>
          <p:cNvPr id="11" name="等腰三角形 10"/>
          <p:cNvSpPr/>
          <p:nvPr>
            <p:custDataLst>
              <p:tags r:id="rId8"/>
            </p:custDataLst>
          </p:nvPr>
        </p:nvSpPr>
        <p:spPr>
          <a:xfrm rot="10800000">
            <a:off x="5271135" y="1734185"/>
            <a:ext cx="199390" cy="179070"/>
          </a:xfrm>
          <a:prstGeom prst="triangle">
            <a:avLst>
              <a:gd name="adj" fmla="val 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endParaRPr lang="zh-CN" altLang="en-US" noProof="0">
              <a:ln>
                <a:noFill/>
              </a:ln>
              <a:solidFill>
                <a:prstClr val="white"/>
              </a:solidFill>
              <a:effectLst/>
              <a:uLnTx/>
              <a:uFillTx/>
              <a:latin typeface="汉仪文黑-55简" panose="00020600040101010101" charset="-122"/>
              <a:ea typeface="汉仪文黑-55简" panose="00020600040101010101" charset="-122"/>
              <a:sym typeface="+mn-ea"/>
            </a:endParaRPr>
          </a:p>
        </p:txBody>
      </p:sp>
      <p:cxnSp>
        <p:nvCxnSpPr>
          <p:cNvPr id="12" name="直接连接符 11"/>
          <p:cNvCxnSpPr/>
          <p:nvPr>
            <p:custDataLst>
              <p:tags r:id="rId9"/>
            </p:custDataLst>
          </p:nvPr>
        </p:nvCxnSpPr>
        <p:spPr>
          <a:xfrm flipH="1">
            <a:off x="5447030" y="2006600"/>
            <a:ext cx="0" cy="134620"/>
          </a:xfrm>
          <a:prstGeom prst="line">
            <a:avLst/>
          </a:prstGeom>
          <a:ln>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10"/>
            </p:custDataLst>
          </p:nvPr>
        </p:nvSpPr>
        <p:spPr>
          <a:xfrm rot="10800000" flipH="1" flipV="1">
            <a:off x="758190" y="5934075"/>
            <a:ext cx="199390" cy="179070"/>
          </a:xfrm>
          <a:prstGeom prst="triangle">
            <a:avLst>
              <a:gd name="adj" fmla="val 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ts val="0"/>
              </a:spcBef>
              <a:spcAft>
                <a:spcPts val="0"/>
              </a:spcAft>
              <a:buClrTx/>
              <a:buSzTx/>
              <a:buFontTx/>
            </a:pPr>
            <a:endParaRPr lang="zh-CN" altLang="en-US" noProof="0">
              <a:ln>
                <a:noFill/>
              </a:ln>
              <a:solidFill>
                <a:prstClr val="white"/>
              </a:solidFill>
              <a:effectLst/>
              <a:uLnTx/>
              <a:uFillTx/>
              <a:latin typeface="汉仪文黑-55简" panose="00020600040101010101" charset="-122"/>
              <a:ea typeface="汉仪文黑-55简" panose="00020600040101010101" charset="-122"/>
              <a:sym typeface="+mn-ea"/>
            </a:endParaRPr>
          </a:p>
        </p:txBody>
      </p:sp>
      <p:cxnSp>
        <p:nvCxnSpPr>
          <p:cNvPr id="15" name="直接连接符 14"/>
          <p:cNvCxnSpPr/>
          <p:nvPr>
            <p:custDataLst>
              <p:tags r:id="rId11"/>
            </p:custDataLst>
          </p:nvPr>
        </p:nvCxnSpPr>
        <p:spPr>
          <a:xfrm flipV="1">
            <a:off x="781685" y="5706110"/>
            <a:ext cx="0" cy="134620"/>
          </a:xfrm>
          <a:prstGeom prst="line">
            <a:avLst/>
          </a:prstGeom>
          <a:ln>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sp>
        <p:nvSpPr>
          <p:cNvPr id="16" name="等腰三角形 15"/>
          <p:cNvSpPr/>
          <p:nvPr>
            <p:custDataLst>
              <p:tags r:id="rId12"/>
            </p:custDataLst>
          </p:nvPr>
        </p:nvSpPr>
        <p:spPr>
          <a:xfrm rot="10800000" flipV="1">
            <a:off x="5271135" y="5934075"/>
            <a:ext cx="199390" cy="179070"/>
          </a:xfrm>
          <a:prstGeom prst="triangle">
            <a:avLst>
              <a:gd name="adj" fmla="val 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汉仪文黑-55简" panose="00020600040101010101" charset="-122"/>
              <a:ea typeface="汉仪文黑-55简" panose="00020600040101010101" charset="-122"/>
              <a:cs typeface="+mn-cs"/>
            </a:endParaRPr>
          </a:p>
        </p:txBody>
      </p:sp>
      <p:cxnSp>
        <p:nvCxnSpPr>
          <p:cNvPr id="17" name="直接连接符 16"/>
          <p:cNvCxnSpPr/>
          <p:nvPr>
            <p:custDataLst>
              <p:tags r:id="rId13"/>
            </p:custDataLst>
          </p:nvPr>
        </p:nvCxnSpPr>
        <p:spPr>
          <a:xfrm flipH="1" flipV="1">
            <a:off x="5447030" y="5706110"/>
            <a:ext cx="0" cy="134620"/>
          </a:xfrm>
          <a:prstGeom prst="line">
            <a:avLst/>
          </a:prstGeom>
          <a:ln>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sp>
        <p:nvSpPr>
          <p:cNvPr id="18" name="任意多边形: 形状 221"/>
          <p:cNvSpPr/>
          <p:nvPr>
            <p:custDataLst>
              <p:tags r:id="rId14"/>
            </p:custDataLst>
          </p:nvPr>
        </p:nvSpPr>
        <p:spPr>
          <a:xfrm flipV="1">
            <a:off x="740410" y="2629535"/>
            <a:ext cx="4205605" cy="230505"/>
          </a:xfrm>
          <a:custGeom>
            <a:avLst/>
            <a:gdLst>
              <a:gd name="connsiteX0" fmla="*/ 0 w 6623"/>
              <a:gd name="connsiteY0" fmla="*/ 0 h 363"/>
              <a:gd name="connsiteX1" fmla="*/ 416 w 6623"/>
              <a:gd name="connsiteY1" fmla="*/ 362 h 363"/>
              <a:gd name="connsiteX2" fmla="*/ 6623 w 6623"/>
              <a:gd name="connsiteY2" fmla="*/ 363 h 363"/>
            </a:gdLst>
            <a:ahLst/>
            <a:cxnLst>
              <a:cxn ang="0">
                <a:pos x="connsiteX0" y="connsiteY0"/>
              </a:cxn>
              <a:cxn ang="0">
                <a:pos x="connsiteX1" y="connsiteY1"/>
              </a:cxn>
              <a:cxn ang="0">
                <a:pos x="connsiteX2" y="connsiteY2"/>
              </a:cxn>
            </a:cxnLst>
            <a:rect l="l" t="t" r="r" b="b"/>
            <a:pathLst>
              <a:path w="6623" h="363">
                <a:moveTo>
                  <a:pt x="0" y="0"/>
                </a:moveTo>
                <a:lnTo>
                  <a:pt x="416" y="362"/>
                </a:lnTo>
                <a:lnTo>
                  <a:pt x="6623" y="363"/>
                </a:lnTo>
              </a:path>
            </a:pathLst>
          </a:custGeom>
          <a:noFill/>
          <a:ln>
            <a:gradFill>
              <a:gsLst>
                <a:gs pos="0">
                  <a:schemeClr val="accent1">
                    <a:alpha val="5000"/>
                  </a:schemeClr>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平行四边形 18"/>
          <p:cNvSpPr/>
          <p:nvPr>
            <p:custDataLst>
              <p:tags r:id="rId15"/>
            </p:custDataLst>
          </p:nvPr>
        </p:nvSpPr>
        <p:spPr>
          <a:xfrm flipH="1">
            <a:off x="5026660" y="2607310"/>
            <a:ext cx="60960" cy="45720"/>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平行四边形 19"/>
          <p:cNvSpPr/>
          <p:nvPr>
            <p:custDataLst>
              <p:tags r:id="rId16"/>
            </p:custDataLst>
          </p:nvPr>
        </p:nvSpPr>
        <p:spPr>
          <a:xfrm flipH="1">
            <a:off x="5087620" y="2607310"/>
            <a:ext cx="60960" cy="45720"/>
          </a:xfrm>
          <a:prstGeom prst="parallelogram">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7"/>
    </p:custData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84" name="Picture 2" descr="https://gss1.bdstatic.com/-vo3dSag_xI4khGkpoWK1HF6hhy/baike/c0%3Dbaike272%2C5%2C5%2C272%2C90/sign=7e95d0ee5a0fd9f9b41a5d3b4444bf4f/cb8065380cd7912302b06be6a6345982b3b780d4.jpg"/>
          <p:cNvPicPr>
            <a:picLocks noChangeAspect="1"/>
          </p:cNvPicPr>
          <p:nvPr>
            <p:custDataLst>
              <p:tags r:id="rId1"/>
            </p:custDataLst>
          </p:nvPr>
        </p:nvPicPr>
        <p:blipFill>
          <a:blip r:embed="rId2"/>
          <a:stretch>
            <a:fillRect/>
          </a:stretch>
        </p:blipFill>
        <p:spPr>
          <a:xfrm>
            <a:off x="1524000" y="857250"/>
            <a:ext cx="3429000" cy="5143500"/>
          </a:xfrm>
          <a:prstGeom prst="rect">
            <a:avLst/>
          </a:prstGeom>
          <a:noFill/>
          <a:ln w="9525">
            <a:noFill/>
          </a:ln>
        </p:spPr>
      </p:pic>
      <p:sp>
        <p:nvSpPr>
          <p:cNvPr id="2285" name="矩形 3"/>
          <p:cNvSpPr/>
          <p:nvPr>
            <p:custDataLst>
              <p:tags r:id="rId3"/>
            </p:custDataLst>
          </p:nvPr>
        </p:nvSpPr>
        <p:spPr>
          <a:xfrm>
            <a:off x="5588000" y="1905000"/>
            <a:ext cx="5436870" cy="3046730"/>
          </a:xfrm>
          <a:prstGeom prst="rect">
            <a:avLst/>
          </a:prstGeom>
          <a:noFill/>
          <a:ln w="9525">
            <a:noFill/>
          </a:ln>
        </p:spPr>
        <p:txBody>
          <a:bodyPr wrap="square">
            <a:normAutofit/>
          </a:bodyPr>
          <a:p>
            <a:r>
              <a:rPr lang="zh-CN" altLang="en-US" sz="2400">
                <a:solidFill>
                  <a:schemeClr val="tx1"/>
                </a:solidFill>
                <a:latin typeface="楷体" panose="02010609060101010101" charset="-122"/>
                <a:ea typeface="楷体" panose="02010609060101010101" charset="-122"/>
                <a:cs typeface="楷体" panose="02010609060101010101" charset="-122"/>
              </a:rPr>
              <a:t>曾碧波，江西南城人，</a:t>
            </a:r>
            <a:r>
              <a:rPr lang="en-US" altLang="zh-CN" sz="2400">
                <a:solidFill>
                  <a:schemeClr val="tx1"/>
                </a:solidFill>
                <a:latin typeface="楷体" panose="02010609060101010101" charset="-122"/>
                <a:ea typeface="楷体" panose="02010609060101010101" charset="-122"/>
                <a:cs typeface="楷体" panose="02010609060101010101" charset="-122"/>
              </a:rPr>
              <a:t>1997</a:t>
            </a:r>
            <a:r>
              <a:rPr lang="zh-CN" altLang="en-US" sz="2400">
                <a:solidFill>
                  <a:schemeClr val="tx1"/>
                </a:solidFill>
                <a:latin typeface="楷体" panose="02010609060101010101" charset="-122"/>
                <a:ea typeface="楷体" panose="02010609060101010101" charset="-122"/>
                <a:cs typeface="楷体" panose="02010609060101010101" charset="-122"/>
              </a:rPr>
              <a:t>年考入上海交通大学少年班。</a:t>
            </a:r>
            <a:endParaRPr lang="zh-CN" altLang="en-US" sz="2400">
              <a:solidFill>
                <a:schemeClr val="tx1"/>
              </a:solidFill>
              <a:latin typeface="楷体" panose="02010609060101010101" charset="-122"/>
              <a:ea typeface="楷体" panose="02010609060101010101" charset="-122"/>
              <a:cs typeface="楷体" panose="02010609060101010101" charset="-122"/>
            </a:endParaRPr>
          </a:p>
          <a:p>
            <a:r>
              <a:rPr lang="en-US" altLang="zh-CN" sz="2400">
                <a:solidFill>
                  <a:schemeClr val="tx1"/>
                </a:solidFill>
                <a:latin typeface="楷体" panose="02010609060101010101" charset="-122"/>
                <a:ea typeface="楷体" panose="02010609060101010101" charset="-122"/>
                <a:cs typeface="楷体" panose="02010609060101010101" charset="-122"/>
              </a:rPr>
              <a:t>2001</a:t>
            </a:r>
            <a:r>
              <a:rPr lang="zh-CN" altLang="en-US" sz="2400">
                <a:solidFill>
                  <a:schemeClr val="tx1"/>
                </a:solidFill>
                <a:latin typeface="楷体" panose="02010609060101010101" charset="-122"/>
                <a:ea typeface="楷体" panose="02010609060101010101" charset="-122"/>
                <a:cs typeface="楷体" panose="02010609060101010101" charset="-122"/>
              </a:rPr>
              <a:t>年加入易趣，</a:t>
            </a:r>
            <a:r>
              <a:rPr lang="en-US" altLang="zh-CN" sz="2400">
                <a:solidFill>
                  <a:schemeClr val="tx1"/>
                </a:solidFill>
                <a:latin typeface="楷体" panose="02010609060101010101" charset="-122"/>
                <a:ea typeface="楷体" panose="02010609060101010101" charset="-122"/>
                <a:cs typeface="楷体" panose="02010609060101010101" charset="-122"/>
              </a:rPr>
              <a:t>2008</a:t>
            </a:r>
            <a:r>
              <a:rPr lang="zh-CN" altLang="en-US" sz="2400">
                <a:solidFill>
                  <a:schemeClr val="tx1"/>
                </a:solidFill>
                <a:latin typeface="楷体" panose="02010609060101010101" charset="-122"/>
                <a:ea typeface="楷体" panose="02010609060101010101" charset="-122"/>
                <a:cs typeface="楷体" panose="02010609060101010101" charset="-122"/>
              </a:rPr>
              <a:t>年在美国加州公立大学</a:t>
            </a:r>
            <a:r>
              <a:rPr lang="en-US" altLang="zh-CN" sz="2400">
                <a:solidFill>
                  <a:schemeClr val="tx1"/>
                </a:solidFill>
                <a:latin typeface="楷体" panose="02010609060101010101" charset="-122"/>
                <a:ea typeface="楷体" panose="02010609060101010101" charset="-122"/>
                <a:cs typeface="楷体" panose="02010609060101010101" charset="-122"/>
              </a:rPr>
              <a:t>Irvine</a:t>
            </a:r>
            <a:r>
              <a:rPr lang="zh-CN" altLang="en-US" sz="2400">
                <a:solidFill>
                  <a:schemeClr val="tx1"/>
                </a:solidFill>
                <a:latin typeface="楷体" panose="02010609060101010101" charset="-122"/>
                <a:ea typeface="楷体" panose="02010609060101010101" charset="-122"/>
                <a:cs typeface="楷体" panose="02010609060101010101" charset="-122"/>
              </a:rPr>
              <a:t>分校攻读</a:t>
            </a:r>
            <a:r>
              <a:rPr lang="en-US" altLang="zh-CN" sz="2400">
                <a:solidFill>
                  <a:schemeClr val="tx1"/>
                </a:solidFill>
                <a:latin typeface="楷体" panose="02010609060101010101" charset="-122"/>
                <a:ea typeface="楷体" panose="02010609060101010101" charset="-122"/>
                <a:cs typeface="楷体" panose="02010609060101010101" charset="-122"/>
              </a:rPr>
              <a:t>MBA</a:t>
            </a:r>
            <a:r>
              <a:rPr lang="zh-CN" altLang="en-US" sz="2400">
                <a:solidFill>
                  <a:schemeClr val="tx1"/>
                </a:solidFill>
                <a:latin typeface="楷体" panose="02010609060101010101" charset="-122"/>
                <a:ea typeface="楷体" panose="02010609060101010101" charset="-122"/>
                <a:cs typeface="楷体" panose="02010609060101010101" charset="-122"/>
              </a:rPr>
              <a:t>。</a:t>
            </a:r>
            <a:endParaRPr lang="zh-CN" altLang="en-US" sz="2400">
              <a:solidFill>
                <a:schemeClr val="tx1"/>
              </a:solidFill>
              <a:latin typeface="楷体" panose="02010609060101010101" charset="-122"/>
              <a:ea typeface="楷体" panose="02010609060101010101" charset="-122"/>
              <a:cs typeface="楷体" panose="02010609060101010101" charset="-122"/>
            </a:endParaRPr>
          </a:p>
          <a:p>
            <a:r>
              <a:rPr lang="en-US" altLang="zh-CN" sz="2400">
                <a:solidFill>
                  <a:schemeClr val="tx1"/>
                </a:solidFill>
                <a:latin typeface="楷体" panose="02010609060101010101" charset="-122"/>
                <a:ea typeface="楷体" panose="02010609060101010101" charset="-122"/>
                <a:cs typeface="楷体" panose="02010609060101010101" charset="-122"/>
              </a:rPr>
              <a:t>2009</a:t>
            </a:r>
            <a:r>
              <a:rPr lang="zh-CN" altLang="en-US" sz="2400">
                <a:solidFill>
                  <a:schemeClr val="tx1"/>
                </a:solidFill>
                <a:latin typeface="楷体" panose="02010609060101010101" charset="-122"/>
                <a:ea typeface="楷体" panose="02010609060101010101" charset="-122"/>
                <a:cs typeface="楷体" panose="02010609060101010101" charset="-122"/>
              </a:rPr>
              <a:t>年，曾碧波从美国回到上海创立了洋码头 。</a:t>
            </a:r>
            <a:endParaRPr lang="zh-CN" altLang="en-US" sz="2400">
              <a:solidFill>
                <a:schemeClr val="tx1"/>
              </a:solidFill>
              <a:latin typeface="楷体" panose="02010609060101010101" charset="-122"/>
              <a:ea typeface="楷体" panose="02010609060101010101" charset="-122"/>
              <a:cs typeface="楷体" panose="02010609060101010101" charset="-122"/>
            </a:endParaRPr>
          </a:p>
          <a:p>
            <a:r>
              <a:rPr lang="en-US" altLang="zh-CN" sz="2400">
                <a:solidFill>
                  <a:schemeClr val="tx1"/>
                </a:solidFill>
                <a:latin typeface="楷体" panose="02010609060101010101" charset="-122"/>
                <a:ea typeface="楷体" panose="02010609060101010101" charset="-122"/>
                <a:cs typeface="楷体" panose="02010609060101010101" charset="-122"/>
              </a:rPr>
              <a:t>2012</a:t>
            </a:r>
            <a:r>
              <a:rPr lang="zh-CN" altLang="en-US" sz="2400">
                <a:solidFill>
                  <a:schemeClr val="tx1"/>
                </a:solidFill>
                <a:latin typeface="楷体" panose="02010609060101010101" charset="-122"/>
                <a:ea typeface="楷体" panose="02010609060101010101" charset="-122"/>
                <a:cs typeface="楷体" panose="02010609060101010101" charset="-122"/>
              </a:rPr>
              <a:t>年成立贝海国际速递</a:t>
            </a:r>
            <a:endParaRPr lang="zh-CN" altLang="en-US" sz="2400">
              <a:solidFill>
                <a:schemeClr val="tx1"/>
              </a:solidFill>
              <a:latin typeface="楷体" panose="02010609060101010101" charset="-122"/>
              <a:ea typeface="楷体" panose="02010609060101010101" charset="-122"/>
              <a:cs typeface="楷体" panose="02010609060101010101" charset="-122"/>
            </a:endParaRPr>
          </a:p>
        </p:txBody>
      </p:sp>
    </p:spTree>
    <p:custDataLst>
      <p:tags r:id="rId4"/>
    </p:custData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88" name="Picture 2" descr="http://bigdata-research.cn/uploadfile/2018/0207/20180207033510403.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p:cNvSpPr>
            <a:spLocks noGrp="1"/>
          </p:cNvSpPr>
          <p:nvPr>
            <p:ph type="title"/>
            <p:custDataLst>
              <p:tags r:id="rId1"/>
            </p:custDataLst>
          </p:nvPr>
        </p:nvSpPr>
        <p:spPr>
          <a:xfrm>
            <a:off x="4207510" y="3489960"/>
            <a:ext cx="7257415" cy="2018665"/>
          </a:xfrm>
        </p:spPr>
        <p:txBody>
          <a:bodyPr/>
          <a:p>
            <a:pPr marL="0" indent="0" algn="r">
              <a:lnSpc>
                <a:spcPct val="100000"/>
              </a:lnSpc>
              <a:spcBef>
                <a:spcPts val="0"/>
              </a:spcBef>
              <a:spcAft>
                <a:spcPts val="0"/>
              </a:spcAft>
              <a:buSzPct val="100000"/>
            </a:pPr>
            <a:r>
              <a:rPr lang="zh-CN" altLang="en-US" sz="5400"/>
              <a:t>互联网广告的法律法规</a:t>
            </a:r>
            <a:endParaRPr lang="zh-CN" altLang="en-US" sz="5400"/>
          </a:p>
        </p:txBody>
      </p:sp>
      <p:sp>
        <p:nvSpPr>
          <p:cNvPr id="8" name="节编号"/>
          <p:cNvSpPr>
            <a:spLocks noGrp="1"/>
          </p:cNvSpPr>
          <p:nvPr>
            <p:ph type="body" sz="quarter" idx="13"/>
            <p:custDataLst>
              <p:tags r:id="rId2"/>
            </p:custDataLst>
          </p:nvPr>
        </p:nvSpPr>
        <p:spPr/>
        <p:txBody>
          <a:bodyPr/>
          <a:p>
            <a:r>
              <a:rPr lang="zh-CN" altLang="en-US"/>
              <a:t>02</a:t>
            </a:r>
            <a:endParaRPr lang="zh-CN" altLang="en-US"/>
          </a:p>
        </p:txBody>
      </p:sp>
      <p:pic>
        <p:nvPicPr>
          <p:cNvPr id="11" name="图片 10"/>
          <p:cNvPicPr>
            <a:picLocks noChangeAspect="1"/>
          </p:cNvPicPr>
          <p:nvPr userDrawn="1">
            <p:custDataLst>
              <p:tags r:id="rId3"/>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a:off x="0" y="0"/>
            <a:ext cx="5294782" cy="6858000"/>
          </a:xfrm>
          <a:custGeom>
            <a:avLst/>
            <a:gdLst>
              <a:gd name="connsiteX0" fmla="*/ 0 w 5294782"/>
              <a:gd name="connsiteY0" fmla="*/ 0 h 6858000"/>
              <a:gd name="connsiteX1" fmla="*/ 3912848 w 5294782"/>
              <a:gd name="connsiteY1" fmla="*/ 0 h 6858000"/>
              <a:gd name="connsiteX2" fmla="*/ 5001245 w 5294782"/>
              <a:gd name="connsiteY2" fmla="*/ 1088395 h 6858000"/>
              <a:gd name="connsiteX3" fmla="*/ 5001245 w 5294782"/>
              <a:gd name="connsiteY3" fmla="*/ 2505719 h 6858000"/>
              <a:gd name="connsiteX4" fmla="*/ 648964 w 5294782"/>
              <a:gd name="connsiteY4" fmla="*/ 6858000 h 6858000"/>
              <a:gd name="connsiteX5" fmla="*/ 0 w 529478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4782" h="6858000">
                <a:moveTo>
                  <a:pt x="0" y="0"/>
                </a:moveTo>
                <a:lnTo>
                  <a:pt x="3912848" y="0"/>
                </a:lnTo>
                <a:lnTo>
                  <a:pt x="5001245" y="1088395"/>
                </a:lnTo>
                <a:cubicBezTo>
                  <a:pt x="5392628" y="1479780"/>
                  <a:pt x="5392628" y="2114336"/>
                  <a:pt x="5001245" y="2505719"/>
                </a:cubicBezTo>
                <a:lnTo>
                  <a:pt x="648964" y="6858000"/>
                </a:lnTo>
                <a:lnTo>
                  <a:pt x="0" y="6858000"/>
                </a:lnTo>
                <a:close/>
              </a:path>
            </a:pathLst>
          </a:custGeom>
          <a:solidFill>
            <a:schemeClr val="accent1"/>
          </a:solidFill>
          <a:ln w="3175">
            <a:noFill/>
          </a:ln>
        </p:spPr>
      </p:pic>
      <p:grpSp>
        <p:nvGrpSpPr>
          <p:cNvPr id="49" name="组合 48"/>
          <p:cNvGrpSpPr/>
          <p:nvPr>
            <p:custDataLst>
              <p:tags r:id="rId5"/>
            </p:custDataLst>
          </p:nvPr>
        </p:nvGrpSpPr>
        <p:grpSpPr>
          <a:xfrm>
            <a:off x="5368925" y="4761230"/>
            <a:ext cx="6095365" cy="2265045"/>
            <a:chOff x="8455" y="7498"/>
            <a:chExt cx="9599" cy="3567"/>
          </a:xfrm>
        </p:grpSpPr>
        <p:cxnSp>
          <p:nvCxnSpPr>
            <p:cNvPr id="50" name="直接连接符 49"/>
            <p:cNvCxnSpPr/>
            <p:nvPr>
              <p:custDataLst>
                <p:tags r:id="rId6"/>
              </p:custDataLst>
            </p:nvPr>
          </p:nvCxnSpPr>
          <p:spPr>
            <a:xfrm>
              <a:off x="8455" y="7649"/>
              <a:ext cx="7721" cy="0"/>
            </a:xfrm>
            <a:prstGeom prst="line">
              <a:avLst/>
            </a:prstGeom>
            <a:solidFill>
              <a:schemeClr val="accent1">
                <a:lumMod val="40000"/>
                <a:lumOff val="60000"/>
              </a:schemeClr>
            </a:solidFill>
            <a:ln w="317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custDataLst>
                <p:tags r:id="rId7"/>
              </p:custDataLst>
            </p:nvPr>
          </p:nvGrpSpPr>
          <p:grpSpPr>
            <a:xfrm>
              <a:off x="16386" y="7498"/>
              <a:ext cx="1607" cy="240"/>
              <a:chOff x="12103" y="3344"/>
              <a:chExt cx="1607" cy="240"/>
            </a:xfrm>
          </p:grpSpPr>
          <p:sp>
            <p:nvSpPr>
              <p:cNvPr id="52" name="矩形 51"/>
              <p:cNvSpPr/>
              <p:nvPr>
                <p:custDataLst>
                  <p:tags r:id="rId8"/>
                </p:custDataLst>
              </p:nvPr>
            </p:nvSpPr>
            <p:spPr>
              <a:xfrm>
                <a:off x="12103" y="3344"/>
                <a:ext cx="240" cy="2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custDataLst>
                  <p:tags r:id="rId9"/>
                </p:custDataLst>
              </p:nvPr>
            </p:nvSpPr>
            <p:spPr>
              <a:xfrm>
                <a:off x="12548" y="3344"/>
                <a:ext cx="240" cy="2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custDataLst>
                  <p:tags r:id="rId10"/>
                </p:custDataLst>
              </p:nvPr>
            </p:nvSpPr>
            <p:spPr>
              <a:xfrm>
                <a:off x="13025" y="3344"/>
                <a:ext cx="240" cy="2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custDataLst>
                  <p:tags r:id="rId11"/>
                </p:custDataLst>
              </p:nvPr>
            </p:nvSpPr>
            <p:spPr>
              <a:xfrm>
                <a:off x="13470" y="3344"/>
                <a:ext cx="240" cy="2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6" name="直接连接符 55"/>
            <p:cNvCxnSpPr/>
            <p:nvPr>
              <p:custDataLst>
                <p:tags r:id="rId12"/>
              </p:custDataLst>
            </p:nvPr>
          </p:nvCxnSpPr>
          <p:spPr>
            <a:xfrm>
              <a:off x="10334" y="10945"/>
              <a:ext cx="7721" cy="0"/>
            </a:xfrm>
            <a:prstGeom prst="line">
              <a:avLst/>
            </a:prstGeom>
            <a:solidFill>
              <a:schemeClr val="accent1">
                <a:lumMod val="40000"/>
                <a:lumOff val="60000"/>
              </a:schemeClr>
            </a:solidFill>
            <a:ln w="317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57" name="组合 56"/>
            <p:cNvGrpSpPr/>
            <p:nvPr>
              <p:custDataLst>
                <p:tags r:id="rId13"/>
              </p:custDataLst>
            </p:nvPr>
          </p:nvGrpSpPr>
          <p:grpSpPr>
            <a:xfrm>
              <a:off x="8455" y="10825"/>
              <a:ext cx="1607" cy="240"/>
              <a:chOff x="5368" y="6426"/>
              <a:chExt cx="1607" cy="240"/>
            </a:xfrm>
          </p:grpSpPr>
          <p:sp>
            <p:nvSpPr>
              <p:cNvPr id="58" name="矩形 57"/>
              <p:cNvSpPr/>
              <p:nvPr>
                <p:custDataLst>
                  <p:tags r:id="rId14"/>
                </p:custDataLst>
              </p:nvPr>
            </p:nvSpPr>
            <p:spPr>
              <a:xfrm>
                <a:off x="5368" y="6426"/>
                <a:ext cx="240" cy="2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custDataLst>
                  <p:tags r:id="rId15"/>
                </p:custDataLst>
              </p:nvPr>
            </p:nvSpPr>
            <p:spPr>
              <a:xfrm>
                <a:off x="5813" y="6426"/>
                <a:ext cx="240" cy="2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custDataLst>
                  <p:tags r:id="rId16"/>
                </p:custDataLst>
              </p:nvPr>
            </p:nvSpPr>
            <p:spPr>
              <a:xfrm>
                <a:off x="6290" y="6426"/>
                <a:ext cx="240" cy="2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custDataLst>
                  <p:tags r:id="rId17"/>
                </p:custDataLst>
              </p:nvPr>
            </p:nvSpPr>
            <p:spPr>
              <a:xfrm>
                <a:off x="6735" y="6426"/>
                <a:ext cx="240" cy="2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62" name="Title 6"/>
          <p:cNvSpPr txBox="1"/>
          <p:nvPr>
            <p:custDataLst>
              <p:tags r:id="rId18"/>
            </p:custDataLst>
          </p:nvPr>
        </p:nvSpPr>
        <p:spPr>
          <a:xfrm>
            <a:off x="5368925" y="5174615"/>
            <a:ext cx="6096000" cy="1438275"/>
          </a:xfrm>
          <a:prstGeom prst="rect">
            <a:avLst/>
          </a:prstGeom>
          <a:noFill/>
        </p:spPr>
        <p:txBody>
          <a:bodyPr wrap="square" lIns="101600" tIns="0" rIns="82550" bIns="0" rtlCol="0" anchor="t" anchorCtr="0">
            <a:spAutoFit/>
          </a:bodyPr>
          <a:lstStyle>
            <a:defPPr>
              <a:defRPr lang="zh-CN"/>
            </a:defPPr>
            <a:lvl1pPr fontAlgn="auto">
              <a:lnSpc>
                <a:spcPct val="130000"/>
              </a:lnSpc>
              <a:spcAft>
                <a:spcPts val="1000"/>
              </a:spcAft>
              <a:defRPr sz="1600" spc="150"/>
            </a:lvl1pPr>
          </a:lstStyle>
          <a:p>
            <a:pPr lvl="0" indent="0" algn="l" fontAlgn="ctr">
              <a:lnSpc>
                <a:spcPct val="130000"/>
              </a:lnSpc>
              <a:spcBef>
                <a:spcPts val="1200"/>
              </a:spcBef>
              <a:spcAft>
                <a:spcPts val="0"/>
              </a:spcAft>
              <a:buSzPct val="100000"/>
              <a:buFont typeface="Wingdings 3" panose="05040102010807070707" charset="0"/>
              <a:buNone/>
            </a:pPr>
            <a:r>
              <a:rPr lang="en-US" altLang="zh-CN" sz="1800" spc="160" dirty="0">
                <a:solidFill>
                  <a:schemeClr val="tx1">
                    <a:lumMod val="75000"/>
                    <a:lumOff val="25000"/>
                  </a:schemeClr>
                </a:solidFill>
                <a:uFillTx/>
                <a:latin typeface="微软雅黑" panose="020B0503020204020204" charset="-122"/>
                <a:ea typeface="微软雅黑" panose="020B0503020204020204" charset="-122"/>
                <a:sym typeface="+mn-ea"/>
              </a:rPr>
              <a:t>   </a:t>
            </a:r>
            <a:r>
              <a:rPr lang="zh-CN" altLang="en-US" sz="1800" spc="160" dirty="0">
                <a:solidFill>
                  <a:schemeClr val="tx1">
                    <a:lumMod val="75000"/>
                    <a:lumOff val="25000"/>
                  </a:schemeClr>
                </a:solidFill>
                <a:uFillTx/>
                <a:latin typeface="微软雅黑" panose="020B0503020204020204" charset="-122"/>
                <a:ea typeface="微软雅黑" panose="020B0503020204020204" charset="-122"/>
                <a:sym typeface="+mn-ea"/>
              </a:rPr>
              <a:t>互联网广告既不同于纸面媒体广告，也不同于电子媒体广告，它具有开放性、再现性传播的快捷性和广泛性、互动性等特征。这些特征决定了对网络广告监管的难度。</a:t>
            </a:r>
            <a:endParaRPr lang="zh-CN" altLang="en-US" sz="1800" spc="160" dirty="0">
              <a:solidFill>
                <a:schemeClr val="tx1">
                  <a:lumMod val="75000"/>
                  <a:lumOff val="25000"/>
                </a:schemeClr>
              </a:solidFill>
              <a:uFillTx/>
              <a:latin typeface="微软雅黑" panose="020B0503020204020204" charset="-122"/>
              <a:ea typeface="微软雅黑" panose="020B0503020204020204" charset="-122"/>
              <a:sym typeface="+mn-ea"/>
            </a:endParaRPr>
          </a:p>
        </p:txBody>
      </p:sp>
    </p:spTree>
    <p:custDataLst>
      <p:tags r:id="rId19"/>
    </p:custData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vert="horz" wrap="square" lIns="0" tIns="0" rIns="0" bIns="0" rtlCol="0" anchor="b">
            <a:normAutofit/>
          </a:bodyPr>
          <a:lstStyle/>
          <a:p>
            <a:pPr lvl="0" algn="l">
              <a:buClrTx/>
              <a:buSzTx/>
              <a:buFontTx/>
            </a:pPr>
            <a:endParaRPr lang="zh-CN" altLang="en-US" dirty="0">
              <a:sym typeface="+mn-ea"/>
            </a:endParaRPr>
          </a:p>
        </p:txBody>
      </p:sp>
      <p:pic>
        <p:nvPicPr>
          <p:cNvPr id="2293" name="Picture 2" descr="https://pics6.baidu.com/feed/960a304e251f95cabd8e84b7538df03a660952d2.jpeg?token=bfe4f18a8fd260b78f38ca70b803b515&amp;s=B9A4871A110F56E9087335C7030050B2"/>
          <p:cNvPicPr>
            <a:picLocks noChangeAspect="1"/>
          </p:cNvPicPr>
          <p:nvPr>
            <p:custDataLst>
              <p:tags r:id="rId1"/>
            </p:custDataLst>
          </p:nvPr>
        </p:nvPicPr>
        <p:blipFill>
          <a:blip r:embed="rId2"/>
          <a:stretch>
            <a:fillRect/>
          </a:stretch>
        </p:blipFill>
        <p:spPr>
          <a:xfrm>
            <a:off x="2771775" y="857250"/>
            <a:ext cx="5978525" cy="5110163"/>
          </a:xfrm>
          <a:prstGeom prst="rect">
            <a:avLst/>
          </a:prstGeom>
          <a:noFill/>
          <a:ln w="9525">
            <a:noFill/>
          </a:ln>
        </p:spPr>
      </p:pic>
    </p:spTree>
    <p:custDataLst>
      <p:tags r:id="rId3"/>
    </p:custData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96" name="Picture 2" descr="http://bigdata-research.cn/uploadfile/2018/0207/20180207033510689.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99" name="Picture 2" descr="http://bigdata-research.cn/uploadfile/2018/0202/20180202031721943.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02" name="Picture 2" descr="http://bigdata-research.cn/uploadfile/2018/0202/20180202031721838.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05" name="Picture 2" descr="http://bigdata-research.cn/uploadfile/2018/0202/20180202031721487.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08" name="Picture 2" descr="http://bigdata-research.cn/uploadfile/2018/0202/20180202031722886.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11" name="Picture 2" descr="http://bigdata-research.cn/uploadfile/2018/0207/20180207033613324.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14" name="Picture 2" descr="http://bigdata-research.cn/uploadfile/2018/0202/20180202031722564.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17" name="Picture 2" descr="http://bigdata-research.cn/uploadfile/2018/0207/20180207034841593.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20" name="Picture 2" descr="http://bigdata-research.cn/uploadfile/2018/0202/20180202032008113.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custDataLst>
              <p:tags r:id="rId1"/>
            </p:custDataLst>
          </p:nvPr>
        </p:nvSpPr>
        <p:spPr>
          <a:xfrm rot="10800000">
            <a:off x="6000115" y="2101215"/>
            <a:ext cx="1887855" cy="1887855"/>
          </a:xfrm>
          <a:prstGeom prst="ellipse">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椭圆 3"/>
          <p:cNvSpPr/>
          <p:nvPr>
            <p:custDataLst>
              <p:tags r:id="rId2"/>
            </p:custDataLst>
          </p:nvPr>
        </p:nvSpPr>
        <p:spPr>
          <a:xfrm rot="10800000">
            <a:off x="4413885" y="2101215"/>
            <a:ext cx="1887855" cy="1887855"/>
          </a:xfrm>
          <a:prstGeom prst="ellipse">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椭圆 2"/>
          <p:cNvSpPr/>
          <p:nvPr>
            <p:custDataLst>
              <p:tags r:id="rId3"/>
            </p:custDataLst>
          </p:nvPr>
        </p:nvSpPr>
        <p:spPr>
          <a:xfrm rot="10800000">
            <a:off x="6000115" y="3759200"/>
            <a:ext cx="1887855" cy="1887855"/>
          </a:xfrm>
          <a:prstGeom prst="ellipse">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椭圆 4"/>
          <p:cNvSpPr/>
          <p:nvPr>
            <p:custDataLst>
              <p:tags r:id="rId4"/>
            </p:custDataLst>
          </p:nvPr>
        </p:nvSpPr>
        <p:spPr>
          <a:xfrm rot="10800000">
            <a:off x="4413885" y="3759200"/>
            <a:ext cx="1887855" cy="1887855"/>
          </a:xfrm>
          <a:prstGeom prst="ellipse">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custDataLst>
              <p:tags r:id="rId5"/>
            </p:custDataLst>
          </p:nvPr>
        </p:nvSpPr>
        <p:spPr>
          <a:xfrm>
            <a:off x="8232775" y="1948815"/>
            <a:ext cx="3168015" cy="1752600"/>
          </a:xfrm>
          <a:prstGeom prst="rect">
            <a:avLst/>
          </a:prstGeom>
        </p:spPr>
        <p:txBody>
          <a:bodyPr wrap="square" lIns="0" tIns="0" rIns="0" bIns="0">
            <a:noAutofit/>
          </a:bodyPr>
          <a:lstStyle/>
          <a:p>
            <a:pPr>
              <a:lnSpc>
                <a:spcPct val="130000"/>
              </a:lnSpc>
              <a:spcBef>
                <a:spcPct val="0"/>
              </a:spcBef>
              <a:spcAft>
                <a:spcPct val="0"/>
              </a:spcAft>
            </a:pPr>
            <a:r>
              <a:rPr kumimoji="1" lang="en-US" altLang="zh-CN" sz="1600" dirty="0">
                <a:solidFill>
                  <a:schemeClr val="dk2">
                    <a:lumMod val="25000"/>
                  </a:schemeClr>
                </a:solidFill>
                <a:cs typeface="黑体" panose="02010609060101010101" charset="-122"/>
                <a:sym typeface="+mn-ea"/>
              </a:rPr>
              <a:t>广告监管机关明确了广告主、广告经营者、广告发布者三大行为主体的职责和权限。但是在网络环境下，三大行为主体的区别非常模糊</a:t>
            </a:r>
            <a:r>
              <a:rPr kumimoji="1" lang="zh-CN" altLang="en-US" sz="1600" dirty="0">
                <a:solidFill>
                  <a:schemeClr val="dk2">
                    <a:lumMod val="25000"/>
                  </a:schemeClr>
                </a:solidFill>
                <a:cs typeface="黑体" panose="02010609060101010101" charset="-122"/>
                <a:sym typeface="+mn-ea"/>
              </a:rPr>
              <a:t>。</a:t>
            </a:r>
            <a:endParaRPr kumimoji="1" lang="zh-CN" altLang="en-US" sz="1600" dirty="0">
              <a:solidFill>
                <a:schemeClr val="dk2">
                  <a:lumMod val="25000"/>
                </a:schemeClr>
              </a:solidFill>
              <a:latin typeface="+mn-ea"/>
              <a:cs typeface="黑体" panose="02010609060101010101" charset="-122"/>
              <a:sym typeface="+mn-ea"/>
            </a:endParaRPr>
          </a:p>
        </p:txBody>
      </p:sp>
      <p:sp>
        <p:nvSpPr>
          <p:cNvPr id="12" name="矩形 11"/>
          <p:cNvSpPr/>
          <p:nvPr>
            <p:custDataLst>
              <p:tags r:id="rId6"/>
            </p:custDataLst>
          </p:nvPr>
        </p:nvSpPr>
        <p:spPr>
          <a:xfrm>
            <a:off x="8232775" y="1489710"/>
            <a:ext cx="3698875" cy="368300"/>
          </a:xfrm>
          <a:prstGeom prst="rect">
            <a:avLst/>
          </a:prstGeom>
          <a:noFill/>
        </p:spPr>
        <p:txBody>
          <a:bodyPr wrap="square" lIns="0" tIns="0" rIns="0" bIns="0" rtlCol="0" anchor="b" anchorCtr="0">
            <a:noAutofit/>
          </a:bodyPr>
          <a:lstStyle/>
          <a:p>
            <a:pPr algn="l">
              <a:buClrTx/>
              <a:buSzTx/>
              <a:buFontTx/>
            </a:pPr>
            <a:r>
              <a:rPr lang="zh-CN" altLang="en-US" sz="2000" b="1" spc="160" dirty="0">
                <a:solidFill>
                  <a:srgbClr val="7030A0"/>
                </a:solidFill>
                <a:effectLst>
                  <a:reflection blurRad="6350" stA="53000" endA="300" endPos="35500" dir="5400000" sy="-90000" algn="bl" rotWithShape="0"/>
                </a:effectLst>
                <a:uFillTx/>
                <a:latin typeface="微软雅黑" panose="020B0503020204020204" charset="-122"/>
                <a:ea typeface="微软雅黑" panose="020B0503020204020204" charset="-122"/>
                <a:cs typeface="微软雅黑" panose="020B0503020204020204" charset="-122"/>
                <a:sym typeface="+mn-ea"/>
              </a:rPr>
              <a:t>传播主体的多元化</a:t>
            </a:r>
            <a:endParaRPr lang="zh-CN" altLang="en-US" sz="2000" b="1" spc="160" dirty="0">
              <a:solidFill>
                <a:srgbClr val="7030A0"/>
              </a:solidFill>
              <a:effectLst>
                <a:reflection blurRad="6350" stA="53000" endA="300" endPos="35500" dir="5400000" sy="-90000" algn="bl" rotWithShape="0"/>
              </a:effectLst>
              <a:uFillTx/>
              <a:latin typeface="微软雅黑" panose="020B0503020204020204" charset="-122"/>
              <a:ea typeface="微软雅黑" panose="020B0503020204020204" charset="-122"/>
              <a:cs typeface="微软雅黑" panose="020B0503020204020204" charset="-122"/>
              <a:sym typeface="+mn-ea"/>
            </a:endParaRPr>
          </a:p>
          <a:p>
            <a:pPr algn="l">
              <a:buClrTx/>
              <a:buSzTx/>
              <a:buFontTx/>
            </a:pPr>
            <a:r>
              <a:rPr lang="zh-CN" altLang="en-US" sz="2000" b="1" spc="160" dirty="0">
                <a:solidFill>
                  <a:srgbClr val="7030A0"/>
                </a:solidFill>
                <a:effectLst>
                  <a:reflection blurRad="6350" stA="53000" endA="300" endPos="35500" dir="5400000" sy="-90000" algn="bl" rotWithShape="0"/>
                </a:effectLst>
                <a:uFillTx/>
                <a:latin typeface="微软雅黑" panose="020B0503020204020204" charset="-122"/>
                <a:ea typeface="微软雅黑" panose="020B0503020204020204" charset="-122"/>
                <a:cs typeface="微软雅黑" panose="020B0503020204020204" charset="-122"/>
                <a:sym typeface="+mn-ea"/>
              </a:rPr>
              <a:t>使监管对象不明</a:t>
            </a:r>
            <a:endParaRPr lang="zh-CN" altLang="en-US" sz="2000" b="1" spc="160" dirty="0">
              <a:solidFill>
                <a:srgbClr val="7030A0"/>
              </a:solidFill>
              <a:effectLst>
                <a:reflection blurRad="6350" stA="53000" endA="300" endPos="35500" dir="5400000" sy="-90000" algn="bl" rotWithShape="0"/>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4" name="矩形 13"/>
          <p:cNvSpPr/>
          <p:nvPr>
            <p:custDataLst>
              <p:tags r:id="rId7"/>
            </p:custDataLst>
          </p:nvPr>
        </p:nvSpPr>
        <p:spPr>
          <a:xfrm>
            <a:off x="8232775" y="4505325"/>
            <a:ext cx="3168015" cy="1752600"/>
          </a:xfrm>
          <a:prstGeom prst="rect">
            <a:avLst/>
          </a:prstGeom>
        </p:spPr>
        <p:txBody>
          <a:bodyPr wrap="square" lIns="0" tIns="0" rIns="0" bIns="0">
            <a:noAutofit/>
          </a:bodyPr>
          <a:lstStyle/>
          <a:p>
            <a:pPr lvl="0" algn="l">
              <a:lnSpc>
                <a:spcPct val="130000"/>
              </a:lnSpc>
              <a:buClrTx/>
              <a:buSzTx/>
              <a:buFontTx/>
            </a:pPr>
            <a:r>
              <a:rPr kumimoji="1" lang="en-US" altLang="zh-CN" sz="1600" dirty="0">
                <a:solidFill>
                  <a:schemeClr val="dk2">
                    <a:lumMod val="25000"/>
                  </a:schemeClr>
                </a:solidFill>
                <a:cs typeface="黑体" panose="02010609060101010101" charset="-122"/>
                <a:sym typeface="+mn-ea"/>
              </a:rPr>
              <a:t>在网络上发布广告，媒体</a:t>
            </a:r>
            <a:r>
              <a:rPr kumimoji="1" lang="en-US" altLang="zh-CN" sz="1600" dirty="0">
                <a:solidFill>
                  <a:schemeClr val="dk2">
                    <a:lumMod val="25000"/>
                  </a:schemeClr>
                </a:solidFill>
                <a:cs typeface="黑体" panose="02010609060101010101" charset="-122"/>
                <a:sym typeface="+mn-ea"/>
              </a:rPr>
              <a:t>新</a:t>
            </a:r>
            <a:r>
              <a:rPr kumimoji="1" lang="en-US" altLang="zh-CN" sz="1600" dirty="0">
                <a:solidFill>
                  <a:schemeClr val="dk2">
                    <a:lumMod val="25000"/>
                  </a:schemeClr>
                </a:solidFill>
                <a:cs typeface="黑体" panose="02010609060101010101" charset="-122"/>
                <a:sym typeface="+mn-ea"/>
              </a:rPr>
              <a:t>，运作模式新，表现形式新，计价方法新，传统的广告管理机关对网络广告自然产生一种陌生感，广告管理人员素质及管理装备难以适应大量出现的网络广告的管理</a:t>
            </a:r>
            <a:endParaRPr kumimoji="1" lang="en-US" altLang="zh-CN" sz="1600" dirty="0">
              <a:solidFill>
                <a:schemeClr val="dk2">
                  <a:lumMod val="25000"/>
                </a:schemeClr>
              </a:solidFill>
              <a:cs typeface="黑体" panose="02010609060101010101" charset="-122"/>
              <a:sym typeface="+mn-ea"/>
            </a:endParaRPr>
          </a:p>
        </p:txBody>
      </p:sp>
      <p:sp>
        <p:nvSpPr>
          <p:cNvPr id="18" name="矩形 17"/>
          <p:cNvSpPr/>
          <p:nvPr>
            <p:custDataLst>
              <p:tags r:id="rId8"/>
            </p:custDataLst>
          </p:nvPr>
        </p:nvSpPr>
        <p:spPr>
          <a:xfrm>
            <a:off x="8232775" y="4046220"/>
            <a:ext cx="3537585" cy="368300"/>
          </a:xfrm>
          <a:prstGeom prst="rect">
            <a:avLst/>
          </a:prstGeom>
          <a:noFill/>
        </p:spPr>
        <p:txBody>
          <a:bodyPr wrap="square" lIns="0" tIns="0" rIns="0" bIns="0" rtlCol="0" anchor="b" anchorCtr="0">
            <a:noAutofit/>
          </a:bodyPr>
          <a:lstStyle/>
          <a:p>
            <a:pPr lvl="0" algn="l">
              <a:buClrTx/>
              <a:buSzTx/>
              <a:buFontTx/>
            </a:pPr>
            <a:r>
              <a:rPr lang="zh-CN" altLang="en-US" sz="2000" b="1" spc="160" dirty="0">
                <a:solidFill>
                  <a:srgbClr val="0070C0"/>
                </a:solidFill>
                <a:effectLst>
                  <a:reflection blurRad="6350" stA="53000" endA="300" endPos="35500" dir="5400000" sy="-90000" algn="bl" rotWithShape="0"/>
                </a:effectLst>
                <a:uFillTx/>
                <a:latin typeface="微软雅黑" panose="020B0503020204020204" charset="-122"/>
                <a:ea typeface="微软雅黑" panose="020B0503020204020204" charset="-122"/>
                <a:cs typeface="微软雅黑" panose="020B0503020204020204" charset="-122"/>
                <a:sym typeface="+mn-ea"/>
              </a:rPr>
              <a:t>广告</a:t>
            </a:r>
            <a:r>
              <a:rPr lang="zh-CN" altLang="en-US" sz="2000" b="1" spc="160" dirty="0">
                <a:solidFill>
                  <a:srgbClr val="0070C0"/>
                </a:solidFill>
                <a:effectLst>
                  <a:reflection blurRad="6350" stA="53000" endA="300" endPos="35500" dir="5400000" sy="-90000" algn="bl" rotWithShape="0"/>
                </a:effectLst>
                <a:uFillTx/>
                <a:latin typeface="微软雅黑" panose="020B0503020204020204" charset="-122"/>
                <a:ea typeface="微软雅黑" panose="020B0503020204020204" charset="-122"/>
                <a:cs typeface="微软雅黑" panose="020B0503020204020204" charset="-122"/>
                <a:sym typeface="+mn-ea"/>
              </a:rPr>
              <a:t>管理人员素质及管理装备不适应网络广告的管理</a:t>
            </a:r>
            <a:endParaRPr lang="zh-CN" altLang="en-US" sz="2000" b="1" spc="160" dirty="0">
              <a:solidFill>
                <a:srgbClr val="0070C0"/>
              </a:solidFill>
              <a:effectLst>
                <a:reflection blurRad="6350" stA="53000" endA="300" endPos="35500" dir="5400000" sy="-90000" algn="bl" rotWithShape="0"/>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3" name="矩形 22"/>
          <p:cNvSpPr/>
          <p:nvPr>
            <p:custDataLst>
              <p:tags r:id="rId9"/>
            </p:custDataLst>
          </p:nvPr>
        </p:nvSpPr>
        <p:spPr>
          <a:xfrm>
            <a:off x="231140" y="1948815"/>
            <a:ext cx="3726180" cy="1752600"/>
          </a:xfrm>
          <a:prstGeom prst="rect">
            <a:avLst/>
          </a:prstGeom>
        </p:spPr>
        <p:txBody>
          <a:bodyPr wrap="square" lIns="0" tIns="0" rIns="0" bIns="0">
            <a:noAutofit/>
          </a:bodyPr>
          <a:lstStyle/>
          <a:p>
            <a:pPr algn="r">
              <a:lnSpc>
                <a:spcPct val="130000"/>
              </a:lnSpc>
              <a:spcBef>
                <a:spcPct val="0"/>
              </a:spcBef>
              <a:spcAft>
                <a:spcPct val="0"/>
              </a:spcAft>
            </a:pPr>
            <a:r>
              <a:rPr lang="zh-CN" altLang="en-US" sz="1400" spc="160" dirty="0">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我国《广告法》第十四条明确规定：广告应当具有可识别性，能够使消费者辨明其为广告；大众传播媒介不得以新闻报道形式变相发布广告。通过大众传播媒介发布的广告应当显著标明“广告”，与其他非广告信息相区别，不得使消费者产生误解</a:t>
            </a:r>
            <a:endParaRPr lang="zh-CN" altLang="en-US" sz="1400" spc="160" dirty="0">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24" name="矩形 23"/>
          <p:cNvSpPr/>
          <p:nvPr>
            <p:custDataLst>
              <p:tags r:id="rId10"/>
            </p:custDataLst>
          </p:nvPr>
        </p:nvSpPr>
        <p:spPr>
          <a:xfrm>
            <a:off x="789305" y="1489710"/>
            <a:ext cx="3168015" cy="368300"/>
          </a:xfrm>
          <a:prstGeom prst="rect">
            <a:avLst/>
          </a:prstGeom>
          <a:noFill/>
        </p:spPr>
        <p:txBody>
          <a:bodyPr wrap="square" lIns="0" tIns="0" rIns="0" bIns="0" rtlCol="0" anchor="b" anchorCtr="0">
            <a:noAutofit/>
          </a:bodyPr>
          <a:lstStyle/>
          <a:p>
            <a:pPr algn="r">
              <a:spcBef>
                <a:spcPct val="0"/>
              </a:spcBef>
              <a:spcAft>
                <a:spcPct val="0"/>
              </a:spcAft>
            </a:pPr>
            <a:r>
              <a:rPr lang="zh-CN" altLang="en-US" sz="2000" b="1" spc="16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uFillTx/>
                <a:latin typeface="微软雅黑" panose="020B0503020204020204" charset="-122"/>
                <a:ea typeface="微软雅黑" panose="020B0503020204020204" charset="-122"/>
                <a:cs typeface="微软雅黑" panose="020B0503020204020204" charset="-122"/>
                <a:sym typeface="+mn-ea"/>
              </a:rPr>
              <a:t>清晰地区分信息传播与广告具有一定难度</a:t>
            </a:r>
            <a:endParaRPr lang="zh-CN" altLang="en-US" sz="2000" b="1" kern="0">
              <a:solidFill>
                <a:schemeClr val="accent1"/>
              </a:solidFill>
              <a:latin typeface="+mn-ea"/>
              <a:cs typeface="+mn-ea"/>
            </a:endParaRPr>
          </a:p>
        </p:txBody>
      </p:sp>
      <p:sp>
        <p:nvSpPr>
          <p:cNvPr id="25" name="矩形 24"/>
          <p:cNvSpPr/>
          <p:nvPr>
            <p:custDataLst>
              <p:tags r:id="rId11"/>
            </p:custDataLst>
          </p:nvPr>
        </p:nvSpPr>
        <p:spPr>
          <a:xfrm>
            <a:off x="789305" y="4505325"/>
            <a:ext cx="3168015" cy="1752600"/>
          </a:xfrm>
          <a:prstGeom prst="rect">
            <a:avLst/>
          </a:prstGeom>
        </p:spPr>
        <p:txBody>
          <a:bodyPr wrap="square" lIns="0" tIns="0" rIns="0" bIns="0">
            <a:noAutofit/>
          </a:bodyPr>
          <a:lstStyle/>
          <a:p>
            <a:pPr lvl="0" algn="r">
              <a:lnSpc>
                <a:spcPct val="130000"/>
              </a:lnSpc>
              <a:buClrTx/>
              <a:buSzTx/>
              <a:buFontTx/>
            </a:pPr>
            <a:r>
              <a:rPr lang="zh-CN" altLang="en-US" sz="1400" spc="160" dirty="0">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网络广告不仅存在难以计数的发布主体和渠道，而且不分地域国界限制。</a:t>
            </a:r>
            <a:r>
              <a:rPr lang="zh-CN" altLang="en-US" sz="1400" spc="160" dirty="0">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网络</a:t>
            </a:r>
            <a:r>
              <a:rPr lang="zh-CN" altLang="en-US" sz="1400" spc="160" dirty="0">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的超地域性还导致法律适用和行政管理权的冲突。</a:t>
            </a:r>
            <a:endParaRPr lang="zh-CN" altLang="en-US" sz="1400" spc="160" dirty="0">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26" name="矩形 25"/>
          <p:cNvSpPr/>
          <p:nvPr>
            <p:custDataLst>
              <p:tags r:id="rId12"/>
            </p:custDataLst>
          </p:nvPr>
        </p:nvSpPr>
        <p:spPr>
          <a:xfrm>
            <a:off x="789305" y="4046220"/>
            <a:ext cx="3168015" cy="368300"/>
          </a:xfrm>
          <a:prstGeom prst="rect">
            <a:avLst/>
          </a:prstGeom>
          <a:noFill/>
        </p:spPr>
        <p:txBody>
          <a:bodyPr wrap="square" lIns="0" tIns="0" rIns="0" bIns="0" rtlCol="0" anchor="b" anchorCtr="0">
            <a:noAutofit/>
          </a:bodyPr>
          <a:lstStyle/>
          <a:p>
            <a:pPr lvl="0" algn="r">
              <a:buClrTx/>
              <a:buSzTx/>
              <a:buFontTx/>
            </a:pPr>
            <a:r>
              <a:rPr lang="zh-CN" altLang="en-US" sz="2000" b="1" spc="160" dirty="0">
                <a:solidFill>
                  <a:srgbClr val="C00000"/>
                </a:solidFill>
                <a:effectLst>
                  <a:reflection blurRad="6350" stA="53000" endA="300" endPos="35500" dir="5400000" sy="-90000" algn="bl" rotWithShape="0"/>
                </a:effectLst>
                <a:uFillTx/>
                <a:latin typeface="微软雅黑" panose="020B0503020204020204" charset="-122"/>
                <a:ea typeface="微软雅黑" panose="020B0503020204020204" charset="-122"/>
                <a:cs typeface="微软雅黑" panose="020B0503020204020204" charset="-122"/>
                <a:sym typeface="+mn-ea"/>
              </a:rPr>
              <a:t>超地域性特点使得广告管理更加困难</a:t>
            </a:r>
            <a:endParaRPr lang="zh-CN" altLang="en-US" sz="2000" b="1" spc="160" dirty="0">
              <a:solidFill>
                <a:srgbClr val="C00000"/>
              </a:solidFill>
              <a:effectLst>
                <a:reflection blurRad="6350" stA="53000" endA="300" endPos="35500" dir="5400000" sy="-90000" algn="bl" rotWithShape="0"/>
              </a:effectLst>
              <a:uFillTx/>
              <a:latin typeface="微软雅黑" panose="020B0503020204020204" charset="-122"/>
              <a:ea typeface="微软雅黑" panose="020B0503020204020204" charset="-122"/>
              <a:cs typeface="微软雅黑" panose="020B0503020204020204" charset="-122"/>
              <a:sym typeface="+mn-ea"/>
            </a:endParaRPr>
          </a:p>
        </p:txBody>
      </p:sp>
      <p:pic>
        <p:nvPicPr>
          <p:cNvPr id="20" name="图片 4" descr="343439383331313b343532303032303bb8f6c8cbd0c5cfa2"/>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6749643" y="2850743"/>
            <a:ext cx="388799" cy="388799"/>
          </a:xfrm>
          <a:prstGeom prst="rect">
            <a:avLst/>
          </a:prstGeom>
        </p:spPr>
      </p:pic>
      <p:pic>
        <p:nvPicPr>
          <p:cNvPr id="22" name="图片 11" descr="343439383331313b343532303032373bbfcdbba7b5b5b0b8"/>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6746042" y="4505128"/>
            <a:ext cx="396000" cy="396000"/>
          </a:xfrm>
          <a:prstGeom prst="rect">
            <a:avLst/>
          </a:prstGeom>
        </p:spPr>
      </p:pic>
      <p:pic>
        <p:nvPicPr>
          <p:cNvPr id="21" name="图片 7" descr="343439383331313b343532303032333bc6f3d2b5bcf2bde9"/>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5163412" y="4508728"/>
            <a:ext cx="388800" cy="388800"/>
          </a:xfrm>
          <a:prstGeom prst="rect">
            <a:avLst/>
          </a:prstGeom>
        </p:spPr>
      </p:pic>
      <p:pic>
        <p:nvPicPr>
          <p:cNvPr id="19" name="图片 3" descr="343439383331313b343532303031393bd2b5bca8b9dcc0ed"/>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5159812" y="2847142"/>
            <a:ext cx="396000" cy="396000"/>
          </a:xfrm>
          <a:prstGeom prst="rect">
            <a:avLst/>
          </a:prstGeom>
        </p:spPr>
      </p:pic>
      <p:sp>
        <p:nvSpPr>
          <p:cNvPr id="13" name="标题 12"/>
          <p:cNvSpPr>
            <a:spLocks noGrp="1"/>
          </p:cNvSpPr>
          <p:nvPr>
            <p:ph type="title"/>
            <p:custDataLst>
              <p:tags r:id="rId25"/>
            </p:custDataLst>
          </p:nvPr>
        </p:nvSpPr>
        <p:spPr>
          <a:xfrm>
            <a:off x="563880" y="-85135"/>
            <a:ext cx="10800000" cy="720000"/>
          </a:xfrm>
        </p:spPr>
        <p:txBody>
          <a:bodyPr/>
          <a:lstStyle/>
          <a:p>
            <a:r>
              <a:rPr lang="zh-CN" altLang="en-US" dirty="0"/>
              <a:t>监管难</a:t>
            </a:r>
            <a:endParaRPr lang="en-US" altLang="zh-CN" dirty="0"/>
          </a:p>
        </p:txBody>
      </p:sp>
    </p:spTree>
    <p:custDataLst>
      <p:tags r:id="rId26"/>
    </p:custData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23" name="Picture 2" descr="http://bigdata-research.cn/uploadfile/2018/0207/20180207033629210.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26" name="Picture 2" descr="http://bigdata-research.cn/uploadfile/2018/0207/20180207033629588.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32" name="Picture 2" descr="http://bigdata-research.cn/uploadfile/2018/0202/20180202032009889.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5779" name="图片 1"/>
          <p:cNvPicPr>
            <a:picLocks noChangeAspect="1"/>
          </p:cNvPicPr>
          <p:nvPr>
            <p:custDataLst>
              <p:tags r:id="rId1"/>
            </p:custDataLst>
          </p:nvPr>
        </p:nvPicPr>
        <p:blipFill>
          <a:blip r:embed="rId2"/>
          <a:stretch>
            <a:fillRect/>
          </a:stretch>
        </p:blipFill>
        <p:spPr>
          <a:xfrm>
            <a:off x="3479800" y="2500313"/>
            <a:ext cx="5205413" cy="3341687"/>
          </a:xfrm>
          <a:prstGeom prst="rect">
            <a:avLst/>
          </a:prstGeom>
          <a:noFill/>
          <a:ln w="9525">
            <a:noFill/>
          </a:ln>
        </p:spPr>
      </p:pic>
      <p:sp>
        <p:nvSpPr>
          <p:cNvPr id="3" name="标题 2"/>
          <p:cNvSpPr>
            <a:spLocks noGrp="1"/>
          </p:cNvSpPr>
          <p:nvPr>
            <p:ph type="title"/>
            <p:custDataLst>
              <p:tags r:id="rId3"/>
            </p:custDataLst>
          </p:nvPr>
        </p:nvSpPr>
        <p:spPr/>
        <p:txBody>
          <a:bodyPr vert="horz" wrap="square" lIns="0" tIns="0" rIns="0" bIns="0" rtlCol="0" anchor="b">
            <a:normAutofit fontScale="90000"/>
          </a:bodyPr>
          <a:lstStyle/>
          <a:p>
            <a:pPr lvl="0" algn="l">
              <a:buClrTx/>
              <a:buSzTx/>
              <a:buFontTx/>
            </a:pPr>
            <a:r>
              <a:rPr lang="zh-CN" altLang="en-US" dirty="0">
                <a:sym typeface="+mn-ea"/>
              </a:rPr>
              <a:t>课堂讨论：
      跨境电商经营你如何选品？</a:t>
            </a:r>
            <a:endParaRPr lang="zh-CN" altLang="en-US" dirty="0">
              <a:sym typeface="+mn-ea"/>
            </a:endParaRPr>
          </a:p>
        </p:txBody>
      </p:sp>
    </p:spTree>
    <p:custDataLst>
      <p:tags r:id="rId4"/>
    </p:custData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29" name="Picture 2" descr="http://bigdata-research.cn/uploadfile/2018/0202/20180202032009609.png"/>
          <p:cNvPicPr>
            <a:picLocks noChangeAspect="1"/>
          </p:cNvPicPr>
          <p:nvPr>
            <p:custDataLst>
              <p:tags r:id="rId1"/>
            </p:custDataLst>
          </p:nvPr>
        </p:nvPicPr>
        <p:blipFill>
          <a:blip r:embed="rId2"/>
          <a:stretch>
            <a:fillRect/>
          </a:stretch>
        </p:blipFill>
        <p:spPr>
          <a:xfrm>
            <a:off x="1524000" y="857250"/>
            <a:ext cx="9185275" cy="5192713"/>
          </a:xfrm>
          <a:prstGeom prst="rect">
            <a:avLst/>
          </a:prstGeom>
          <a:noFill/>
          <a:ln w="9525">
            <a:noFill/>
          </a:ln>
        </p:spPr>
      </p:pic>
    </p:spTree>
    <p:custDataLst>
      <p:tags r:id="rId3"/>
    </p:custData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6802" name="图片 1"/>
          <p:cNvPicPr>
            <a:picLocks noChangeAspect="1"/>
          </p:cNvPicPr>
          <p:nvPr>
            <p:custDataLst>
              <p:tags r:id="rId1"/>
            </p:custDataLst>
          </p:nvPr>
        </p:nvPicPr>
        <p:blipFill>
          <a:blip r:embed="rId2"/>
          <a:stretch>
            <a:fillRect/>
          </a:stretch>
        </p:blipFill>
        <p:spPr>
          <a:xfrm>
            <a:off x="1509713" y="92075"/>
            <a:ext cx="9183687" cy="6761163"/>
          </a:xfrm>
          <a:prstGeom prst="rect">
            <a:avLst/>
          </a:prstGeom>
          <a:noFill/>
          <a:ln w="9525">
            <a:noFill/>
          </a:ln>
        </p:spPr>
      </p:pic>
      <p:sp>
        <p:nvSpPr>
          <p:cNvPr id="76803" name="TextBox 1"/>
          <p:cNvSpPr txBox="1"/>
          <p:nvPr>
            <p:custDataLst>
              <p:tags r:id="rId3"/>
            </p:custDataLst>
          </p:nvPr>
        </p:nvSpPr>
        <p:spPr>
          <a:xfrm>
            <a:off x="2711450" y="1409700"/>
            <a:ext cx="6121400" cy="460375"/>
          </a:xfrm>
          <a:prstGeom prst="rect">
            <a:avLst/>
          </a:prstGeom>
          <a:noFill/>
          <a:ln w="9525">
            <a:noFill/>
          </a:ln>
        </p:spPr>
        <p:txBody>
          <a:bodyPr wrap="square">
            <a:normAutofit fontScale="90000"/>
          </a:bodyPr>
          <a:p>
            <a:pPr eaLnBrk="1" hangingPunct="1"/>
            <a:r>
              <a:rPr lang="zh-CN" altLang="en-US" sz="2400" b="1" dirty="0">
                <a:solidFill>
                  <a:schemeClr val="lt1"/>
                </a:solidFill>
              </a:rPr>
              <a:t>知识总结：</a:t>
            </a:r>
            <a:endParaRPr lang="zh-CN" altLang="en-US" sz="2400" b="1" dirty="0">
              <a:solidFill>
                <a:schemeClr val="lt1"/>
              </a:solidFill>
            </a:endParaRPr>
          </a:p>
        </p:txBody>
      </p:sp>
      <p:pic>
        <p:nvPicPr>
          <p:cNvPr id="76804" name="Picture 2" descr="https://timgsa.baidu.com/timg?image&amp;quality=80&amp;size=b9999_10000&amp;sec=1519451463181&amp;di=62c9adc8c87191ebe011950c085a9eed&amp;imgtype=0&amp;src=http%3A%2F%2Fimgsrc.baidu.com%2Fimage%2Fc0%253Dshijue1%252C0%252C0%252C294%252C40%2Fsign%3Dc68087c5ab44ad343ab28fc4b8cb6681%2F5882b2b7d0a20cf4660edbf77c094b36acaf997f.jpg"/>
          <p:cNvPicPr>
            <a:picLocks noChangeAspect="1"/>
          </p:cNvPicPr>
          <p:nvPr>
            <p:custDataLst>
              <p:tags r:id="rId4"/>
            </p:custDataLst>
          </p:nvPr>
        </p:nvPicPr>
        <p:blipFill>
          <a:blip r:embed="rId5"/>
          <a:srcRect l="14133" t="8722" r="48654" b="21503"/>
          <a:stretch>
            <a:fillRect/>
          </a:stretch>
        </p:blipFill>
        <p:spPr>
          <a:xfrm>
            <a:off x="8389938" y="2709863"/>
            <a:ext cx="2303462" cy="2879725"/>
          </a:xfrm>
          <a:prstGeom prst="rect">
            <a:avLst/>
          </a:prstGeom>
          <a:noFill/>
          <a:ln w="9525">
            <a:noFill/>
          </a:ln>
        </p:spPr>
      </p:pic>
      <p:sp>
        <p:nvSpPr>
          <p:cNvPr id="76805" name="MH_Other_8"/>
          <p:cNvSpPr/>
          <p:nvPr>
            <p:custDataLst>
              <p:tags r:id="rId6"/>
            </p:custDataLst>
          </p:nvPr>
        </p:nvSpPr>
        <p:spPr>
          <a:xfrm>
            <a:off x="4476750" y="4094163"/>
            <a:ext cx="2124075" cy="468312"/>
          </a:xfrm>
          <a:prstGeom prst="roundRect">
            <a:avLst>
              <a:gd name="adj" fmla="val 44384"/>
            </a:avLst>
          </a:prstGeom>
          <a:solidFill>
            <a:srgbClr val="F9F9F9"/>
          </a:solidFill>
          <a:ln w="28575" cap="flat" cmpd="sng">
            <a:solidFill>
              <a:schemeClr val="accent1"/>
            </a:solidFill>
            <a:prstDash val="solid"/>
            <a:headEnd type="none" w="med" len="med"/>
            <a:tailEnd type="none" w="med" len="med"/>
          </a:ln>
        </p:spPr>
        <p:txBody>
          <a:bodyPr wrap="square" anchor="ctr" anchorCtr="0">
            <a:normAutofit/>
          </a:bodyPr>
          <a:p>
            <a:pPr algn="ctr" eaLnBrk="1" hangingPunct="1"/>
            <a:r>
              <a:rPr lang="zh-CN" altLang="en-US" sz="1400" b="1" dirty="0">
                <a:solidFill>
                  <a:schemeClr val="tx1"/>
                </a:solidFill>
              </a:rPr>
              <a:t>任务三：跨境电商运营</a:t>
            </a:r>
            <a:endParaRPr lang="zh-CN" altLang="en-US" sz="1400" b="1" dirty="0">
              <a:solidFill>
                <a:schemeClr val="tx1"/>
              </a:solidFill>
            </a:endParaRPr>
          </a:p>
        </p:txBody>
      </p:sp>
      <p:sp>
        <p:nvSpPr>
          <p:cNvPr id="76806" name="MH_Other_8"/>
          <p:cNvSpPr/>
          <p:nvPr>
            <p:custDataLst>
              <p:tags r:id="rId7"/>
            </p:custDataLst>
          </p:nvPr>
        </p:nvSpPr>
        <p:spPr>
          <a:xfrm>
            <a:off x="4476750" y="1989138"/>
            <a:ext cx="2124075" cy="468312"/>
          </a:xfrm>
          <a:prstGeom prst="roundRect">
            <a:avLst>
              <a:gd name="adj" fmla="val 44384"/>
            </a:avLst>
          </a:prstGeom>
          <a:solidFill>
            <a:srgbClr val="F9F9F9"/>
          </a:solidFill>
          <a:ln w="28575" cap="flat" cmpd="sng">
            <a:solidFill>
              <a:schemeClr val="accent1"/>
            </a:solidFill>
            <a:prstDash val="solid"/>
            <a:headEnd type="none" w="med" len="med"/>
            <a:tailEnd type="none" w="med" len="med"/>
          </a:ln>
        </p:spPr>
        <p:txBody>
          <a:bodyPr wrap="square" anchor="ctr" anchorCtr="0">
            <a:normAutofit/>
          </a:bodyPr>
          <a:p>
            <a:pPr algn="ctr" eaLnBrk="1" hangingPunct="1"/>
            <a:r>
              <a:rPr lang="zh-CN" altLang="en-US" sz="1400" b="1" dirty="0">
                <a:solidFill>
                  <a:schemeClr val="tx1"/>
                </a:solidFill>
              </a:rPr>
              <a:t>任务一：认识跨境电商</a:t>
            </a:r>
            <a:endParaRPr lang="zh-CN" altLang="en-US" sz="1400" b="1" dirty="0">
              <a:solidFill>
                <a:schemeClr val="tx1"/>
              </a:solidFill>
            </a:endParaRPr>
          </a:p>
        </p:txBody>
      </p:sp>
      <p:cxnSp>
        <p:nvCxnSpPr>
          <p:cNvPr id="12" name="MH_Other_3"/>
          <p:cNvCxnSpPr>
            <a:stCxn id="76809" idx="0"/>
            <a:endCxn id="76806" idx="1"/>
          </p:cNvCxnSpPr>
          <p:nvPr>
            <p:custDataLst>
              <p:tags r:id="rId8"/>
            </p:custDataLst>
          </p:nvPr>
        </p:nvCxnSpPr>
        <p:spPr>
          <a:xfrm flipV="1">
            <a:off x="3594100" y="2224088"/>
            <a:ext cx="882650" cy="846138"/>
          </a:xfrm>
          <a:prstGeom prst="line">
            <a:avLst/>
          </a:prstGeom>
          <a:ln w="3175">
            <a:solidFill>
              <a:schemeClr val="accent1">
                <a:lumMod val="60000"/>
                <a:lumOff val="40000"/>
              </a:schemeClr>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13" name="MH_Other_4"/>
          <p:cNvCxnSpPr>
            <a:stCxn id="76809" idx="0"/>
            <a:endCxn id="76806" idx="1"/>
          </p:cNvCxnSpPr>
          <p:nvPr>
            <p:custDataLst>
              <p:tags r:id="rId9"/>
            </p:custDataLst>
          </p:nvPr>
        </p:nvCxnSpPr>
        <p:spPr>
          <a:xfrm flipV="1">
            <a:off x="3594100" y="2224088"/>
            <a:ext cx="882650" cy="846138"/>
          </a:xfrm>
          <a:prstGeom prst="line">
            <a:avLst/>
          </a:prstGeom>
          <a:ln w="3175">
            <a:solidFill>
              <a:schemeClr val="accent1">
                <a:lumMod val="60000"/>
                <a:lumOff val="40000"/>
              </a:schemeClr>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76809" name="MH_Other_7"/>
          <p:cNvSpPr/>
          <p:nvPr>
            <p:custDataLst>
              <p:tags r:id="rId10"/>
            </p:custDataLst>
          </p:nvPr>
        </p:nvSpPr>
        <p:spPr>
          <a:xfrm>
            <a:off x="2892425" y="3070225"/>
            <a:ext cx="1403350" cy="466725"/>
          </a:xfrm>
          <a:prstGeom prst="roundRect">
            <a:avLst>
              <a:gd name="adj" fmla="val 44384"/>
            </a:avLst>
          </a:prstGeom>
          <a:solidFill>
            <a:srgbClr val="F9F9F9"/>
          </a:solidFill>
          <a:ln w="28575" cap="flat" cmpd="sng">
            <a:solidFill>
              <a:schemeClr val="accent1"/>
            </a:solidFill>
            <a:prstDash val="solid"/>
            <a:headEnd type="none" w="med" len="med"/>
            <a:tailEnd type="none" w="med" len="med"/>
          </a:ln>
        </p:spPr>
        <p:txBody>
          <a:bodyPr wrap="square" anchor="ctr" anchorCtr="0">
            <a:normAutofit/>
          </a:bodyPr>
          <a:p>
            <a:pPr algn="ctr" eaLnBrk="1" hangingPunct="1"/>
            <a:r>
              <a:rPr lang="zh-CN" altLang="en-US" sz="1400" b="1" dirty="0">
                <a:solidFill>
                  <a:schemeClr val="tx1"/>
                </a:solidFill>
              </a:rPr>
              <a:t>跨境电商</a:t>
            </a:r>
            <a:endParaRPr lang="zh-CN" altLang="en-US" sz="1400" b="1" dirty="0">
              <a:solidFill>
                <a:schemeClr val="tx1"/>
              </a:solidFill>
            </a:endParaRPr>
          </a:p>
        </p:txBody>
      </p:sp>
      <p:sp>
        <p:nvSpPr>
          <p:cNvPr id="76810" name="矩形 20"/>
          <p:cNvSpPr/>
          <p:nvPr>
            <p:custDataLst>
              <p:tags r:id="rId11"/>
            </p:custDataLst>
          </p:nvPr>
        </p:nvSpPr>
        <p:spPr>
          <a:xfrm>
            <a:off x="6870700" y="1409700"/>
            <a:ext cx="2952750" cy="1060450"/>
          </a:xfrm>
          <a:prstGeom prst="rect">
            <a:avLst/>
          </a:prstGeom>
          <a:noFill/>
          <a:ln w="9525">
            <a:noFill/>
          </a:ln>
        </p:spPr>
        <p:txBody>
          <a:bodyPr wrap="square">
            <a:normAutofit/>
          </a:bodyPr>
          <a:p>
            <a:pPr eaLnBrk="1" hangingPunct="1">
              <a:lnSpc>
                <a:spcPct val="150000"/>
              </a:lnSpc>
              <a:buClr>
                <a:srgbClr val="FF3300"/>
              </a:buClr>
              <a:buFont typeface="Wingdings" panose="05000000000000000000" pitchFamily="2" charset="2"/>
              <a:buChar char="l"/>
            </a:pPr>
            <a:r>
              <a:rPr lang="en-US" altLang="zh-CN" sz="1400" b="1" dirty="0">
                <a:solidFill>
                  <a:schemeClr val="bg2"/>
                </a:solidFill>
              </a:rPr>
              <a:t>1.</a:t>
            </a:r>
            <a:r>
              <a:rPr lang="zh-CN" altLang="en-US" sz="1400" b="1" dirty="0">
                <a:solidFill>
                  <a:schemeClr val="bg2"/>
                </a:solidFill>
              </a:rPr>
              <a:t>定义</a:t>
            </a:r>
            <a:endParaRPr lang="zh-CN" altLang="en-US" sz="1400" b="1" dirty="0">
              <a:solidFill>
                <a:schemeClr val="bg2"/>
              </a:solidFill>
            </a:endParaRPr>
          </a:p>
          <a:p>
            <a:pPr eaLnBrk="1" hangingPunct="1">
              <a:lnSpc>
                <a:spcPct val="150000"/>
              </a:lnSpc>
              <a:buClr>
                <a:srgbClr val="FF3300"/>
              </a:buClr>
              <a:buFont typeface="Wingdings" panose="05000000000000000000" pitchFamily="2" charset="2"/>
              <a:buChar char="l"/>
            </a:pPr>
            <a:r>
              <a:rPr lang="en-US" altLang="zh-CN" sz="1400" b="1" dirty="0">
                <a:solidFill>
                  <a:schemeClr val="bg2"/>
                </a:solidFill>
              </a:rPr>
              <a:t>2.</a:t>
            </a:r>
            <a:r>
              <a:rPr lang="zh-CN" altLang="en-US" sz="1400" b="1" dirty="0">
                <a:solidFill>
                  <a:schemeClr val="bg2"/>
                </a:solidFill>
              </a:rPr>
              <a:t>分类</a:t>
            </a:r>
            <a:endParaRPr lang="zh-CN" altLang="en-US" sz="1400" b="1" dirty="0">
              <a:solidFill>
                <a:schemeClr val="bg2"/>
              </a:solidFill>
            </a:endParaRPr>
          </a:p>
          <a:p>
            <a:pPr eaLnBrk="1" hangingPunct="1">
              <a:lnSpc>
                <a:spcPct val="150000"/>
              </a:lnSpc>
              <a:buClr>
                <a:srgbClr val="FF3300"/>
              </a:buClr>
              <a:buFont typeface="Wingdings" panose="05000000000000000000" pitchFamily="2" charset="2"/>
              <a:buChar char="l"/>
            </a:pPr>
            <a:r>
              <a:rPr lang="en-US" altLang="zh-CN" sz="1400" b="1" dirty="0">
                <a:solidFill>
                  <a:schemeClr val="bg2"/>
                </a:solidFill>
              </a:rPr>
              <a:t>3.</a:t>
            </a:r>
            <a:r>
              <a:rPr lang="zh-CN" altLang="en-US" sz="1400" b="1" dirty="0">
                <a:solidFill>
                  <a:schemeClr val="bg2"/>
                </a:solidFill>
              </a:rPr>
              <a:t>典型代表网站</a:t>
            </a:r>
            <a:endParaRPr lang="zh-CN" altLang="en-US" sz="1400" b="1" dirty="0">
              <a:solidFill>
                <a:schemeClr val="bg2"/>
              </a:solidFill>
            </a:endParaRPr>
          </a:p>
        </p:txBody>
      </p:sp>
      <p:sp>
        <p:nvSpPr>
          <p:cNvPr id="76811" name="矩形 29"/>
          <p:cNvSpPr/>
          <p:nvPr>
            <p:custDataLst>
              <p:tags r:id="rId12"/>
            </p:custDataLst>
          </p:nvPr>
        </p:nvSpPr>
        <p:spPr>
          <a:xfrm>
            <a:off x="6870700" y="4094163"/>
            <a:ext cx="2432050" cy="2353310"/>
          </a:xfrm>
          <a:prstGeom prst="rect">
            <a:avLst/>
          </a:prstGeom>
          <a:noFill/>
          <a:ln w="9525">
            <a:noFill/>
          </a:ln>
        </p:spPr>
        <p:txBody>
          <a:bodyPr wrap="square">
            <a:normAutofit/>
          </a:bodyPr>
          <a:p>
            <a:pPr eaLnBrk="1" hangingPunct="1">
              <a:lnSpc>
                <a:spcPct val="150000"/>
              </a:lnSpc>
              <a:buClr>
                <a:srgbClr val="FF3300"/>
              </a:buClr>
              <a:buFont typeface="Wingdings" panose="05000000000000000000" pitchFamily="2" charset="2"/>
              <a:buChar char="l"/>
            </a:pPr>
            <a:r>
              <a:rPr lang="zh-CN" altLang="en-US" sz="1400" b="1" dirty="0">
                <a:solidFill>
                  <a:schemeClr val="bg2"/>
                </a:solidFill>
              </a:rPr>
              <a:t>行业选品</a:t>
            </a:r>
            <a:endParaRPr lang="zh-CN" altLang="en-US" sz="1400" b="1" dirty="0">
              <a:solidFill>
                <a:schemeClr val="bg2"/>
              </a:solidFill>
            </a:endParaRPr>
          </a:p>
          <a:p>
            <a:pPr eaLnBrk="1" hangingPunct="1">
              <a:lnSpc>
                <a:spcPct val="150000"/>
              </a:lnSpc>
              <a:buClr>
                <a:srgbClr val="FF3300"/>
              </a:buClr>
              <a:buFont typeface="Wingdings" panose="05000000000000000000" pitchFamily="2" charset="2"/>
              <a:buChar char="l"/>
            </a:pPr>
            <a:r>
              <a:rPr lang="zh-CN" altLang="en-US" sz="1400" b="1" dirty="0">
                <a:solidFill>
                  <a:schemeClr val="bg2"/>
                </a:solidFill>
              </a:rPr>
              <a:t>跨境支付选择</a:t>
            </a:r>
            <a:endParaRPr lang="en-US" altLang="zh-CN" sz="1400" b="1" dirty="0">
              <a:solidFill>
                <a:schemeClr val="bg2"/>
              </a:solidFill>
            </a:endParaRPr>
          </a:p>
          <a:p>
            <a:pPr eaLnBrk="1" hangingPunct="1">
              <a:lnSpc>
                <a:spcPct val="150000"/>
              </a:lnSpc>
              <a:buClr>
                <a:srgbClr val="FF3300"/>
              </a:buClr>
              <a:buFont typeface="Wingdings" panose="05000000000000000000" pitchFamily="2" charset="2"/>
              <a:buChar char="l"/>
            </a:pPr>
            <a:r>
              <a:rPr lang="zh-CN" altLang="en-US" sz="1400" b="1" dirty="0">
                <a:solidFill>
                  <a:schemeClr val="bg2"/>
                </a:solidFill>
              </a:rPr>
              <a:t>跨境物流方式选择</a:t>
            </a:r>
            <a:endParaRPr lang="en-US" altLang="zh-CN" sz="1400" b="1" dirty="0">
              <a:solidFill>
                <a:schemeClr val="bg2"/>
              </a:solidFill>
            </a:endParaRPr>
          </a:p>
          <a:p>
            <a:pPr eaLnBrk="1" hangingPunct="1">
              <a:lnSpc>
                <a:spcPct val="150000"/>
              </a:lnSpc>
              <a:buClr>
                <a:srgbClr val="FF3300"/>
              </a:buClr>
              <a:buFont typeface="Wingdings" panose="05000000000000000000" pitchFamily="2" charset="2"/>
              <a:buChar char="l"/>
            </a:pPr>
            <a:r>
              <a:rPr lang="zh-CN" altLang="en-US" sz="1400" b="1" dirty="0">
                <a:solidFill>
                  <a:schemeClr val="bg2"/>
                </a:solidFill>
              </a:rPr>
              <a:t>营销方式选择</a:t>
            </a:r>
            <a:r>
              <a:rPr lang="en-US" altLang="zh-CN" sz="1400" b="1" dirty="0">
                <a:solidFill>
                  <a:schemeClr val="bg2"/>
                </a:solidFill>
              </a:rPr>
              <a:t>	</a:t>
            </a:r>
            <a:endParaRPr lang="en-US" altLang="zh-CN" sz="1400" b="1" dirty="0">
              <a:solidFill>
                <a:schemeClr val="bg2"/>
              </a:solidFill>
            </a:endParaRPr>
          </a:p>
          <a:p>
            <a:pPr eaLnBrk="1" hangingPunct="1">
              <a:lnSpc>
                <a:spcPct val="150000"/>
              </a:lnSpc>
              <a:buClr>
                <a:srgbClr val="FF3300"/>
              </a:buClr>
              <a:buFont typeface="Wingdings" panose="05000000000000000000" pitchFamily="2" charset="2"/>
              <a:buChar char="l"/>
            </a:pPr>
            <a:r>
              <a:rPr lang="en-US" altLang="zh-CN" sz="1400" b="1" dirty="0">
                <a:solidFill>
                  <a:schemeClr val="bg2"/>
                </a:solidFill>
              </a:rPr>
              <a:t> </a:t>
            </a:r>
            <a:r>
              <a:rPr lang="zh-CN" altLang="en-US" sz="1400" b="1" dirty="0">
                <a:solidFill>
                  <a:schemeClr val="bg2"/>
                </a:solidFill>
              </a:rPr>
              <a:t>跨境商业数据分析</a:t>
            </a:r>
            <a:endParaRPr lang="en-US" altLang="zh-CN" sz="1400" b="1" dirty="0">
              <a:solidFill>
                <a:schemeClr val="bg2"/>
              </a:solidFill>
            </a:endParaRPr>
          </a:p>
          <a:p>
            <a:pPr eaLnBrk="1" hangingPunct="1">
              <a:lnSpc>
                <a:spcPct val="150000"/>
              </a:lnSpc>
              <a:buClr>
                <a:srgbClr val="FF3300"/>
              </a:buClr>
              <a:buFont typeface="Wingdings" panose="05000000000000000000" pitchFamily="2" charset="2"/>
              <a:buChar char="l"/>
            </a:pPr>
            <a:endParaRPr lang="en-US" altLang="zh-CN" sz="1400" b="1" dirty="0">
              <a:solidFill>
                <a:schemeClr val="bg2"/>
              </a:solidFill>
            </a:endParaRPr>
          </a:p>
          <a:p>
            <a:pPr eaLnBrk="1" hangingPunct="1">
              <a:lnSpc>
                <a:spcPct val="150000"/>
              </a:lnSpc>
              <a:buClr>
                <a:srgbClr val="FF3300"/>
              </a:buClr>
              <a:buFont typeface="Wingdings" panose="05000000000000000000" pitchFamily="2" charset="2"/>
              <a:buChar char="l"/>
            </a:pPr>
            <a:endParaRPr lang="en-US" altLang="zh-CN" sz="1400" b="1" dirty="0">
              <a:solidFill>
                <a:schemeClr val="bg2"/>
              </a:solidFill>
            </a:endParaRPr>
          </a:p>
        </p:txBody>
      </p:sp>
      <p:cxnSp>
        <p:nvCxnSpPr>
          <p:cNvPr id="2" name="MH_Other_4"/>
          <p:cNvCxnSpPr>
            <a:stCxn id="76809" idx="0"/>
            <a:endCxn id="76806" idx="1"/>
          </p:cNvCxnSpPr>
          <p:nvPr>
            <p:custDataLst>
              <p:tags r:id="rId13"/>
            </p:custDataLst>
          </p:nvPr>
        </p:nvCxnSpPr>
        <p:spPr>
          <a:xfrm>
            <a:off x="3413125" y="3548063"/>
            <a:ext cx="882650" cy="703263"/>
          </a:xfrm>
          <a:prstGeom prst="line">
            <a:avLst/>
          </a:prstGeom>
          <a:ln w="3175">
            <a:solidFill>
              <a:schemeClr val="accent1">
                <a:lumMod val="60000"/>
                <a:lumOff val="40000"/>
              </a:schemeClr>
            </a:solidFill>
            <a:prstDash val="solid"/>
            <a:tailEnd type="oval"/>
          </a:ln>
        </p:spPr>
        <p:style>
          <a:lnRef idx="1">
            <a:schemeClr val="accent1"/>
          </a:lnRef>
          <a:fillRef idx="0">
            <a:schemeClr val="accent1"/>
          </a:fillRef>
          <a:effectRef idx="0">
            <a:schemeClr val="accent1"/>
          </a:effectRef>
          <a:fontRef idx="minor">
            <a:schemeClr val="tx1"/>
          </a:fontRef>
        </p:style>
      </p:cxnSp>
    </p:spTree>
    <p:custDataLst>
      <p:tags r:id="rId14"/>
    </p:custData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5"/>
          <p:cNvSpPr txBox="1">
            <a:spLocks noGrp="1"/>
          </p:cNvSpPr>
          <p:nvPr>
            <p:custDataLst>
              <p:tags r:id="rId1"/>
            </p:custDataLst>
          </p:nvPr>
        </p:nvSpPr>
        <p:spPr>
          <a:xfrm>
            <a:off x="8610600" y="6356350"/>
            <a:ext cx="2743200" cy="365125"/>
          </a:xfrm>
          <a:prstGeom prst="rect">
            <a:avLst/>
          </a:prstGeom>
        </p:spPr>
        <p:txBody>
          <a:bodyPr vert="horz" wrap="square" lIns="90000" tIns="46800" rIns="90000" bIns="46800" rtlCol="0" anchor="ctr">
            <a:norm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erdana" panose="020B060403050404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5pPr>
          </a:lstStyle>
          <a:p>
            <a:pPr lvl="0" algn="r" eaLnBrk="1" hangingPunct="1"/>
            <a:fld id="{9A0DB2DC-4C9A-4742-B13C-FB6460FD3503}" type="slidenum">
              <a:rPr lang="en-US" altLang="zh-CN" sz="1200" dirty="0">
                <a:solidFill>
                  <a:schemeClr val="tx1"/>
                </a:solidFill>
                <a:latin typeface="+mn-lt"/>
                <a:ea typeface="+mn-ea"/>
              </a:rPr>
            </a:fld>
            <a:endParaRPr lang="en-US" altLang="zh-CN" sz="1200" dirty="0">
              <a:solidFill>
                <a:schemeClr val="tx1"/>
              </a:solidFill>
              <a:latin typeface="+mn-lt"/>
              <a:ea typeface="+mn-ea"/>
            </a:endParaRPr>
          </a:p>
        </p:txBody>
      </p:sp>
      <p:sp>
        <p:nvSpPr>
          <p:cNvPr id="2" name="Rectangle 3"/>
          <p:cNvSpPr>
            <a:spLocks noGrp="1"/>
          </p:cNvSpPr>
          <p:nvPr>
            <p:custDataLst>
              <p:tags r:id="rId2"/>
            </p:custDataLst>
          </p:nvPr>
        </p:nvSpPr>
        <p:spPr>
          <a:xfrm>
            <a:off x="695960" y="1438275"/>
            <a:ext cx="10515600" cy="4738688"/>
          </a:xfrm>
          <a:prstGeom prst="rect">
            <a:avLst/>
          </a:prstGeom>
        </p:spPr>
        <p:txBody>
          <a:bodyPr vert="horz" wrap="square" lIns="91440" tIns="45720" rIns="91440" bIns="45720" rtlCol="0" anchor="t" anchorCtr="0">
            <a:normAutofit/>
          </a:bodyPr>
          <a:lstStyle>
            <a:lvl1pPr marL="228600" indent="-172720" algn="l" defTabSz="914400" rtl="0" eaLnBrk="1" latinLnBrk="0" hangingPunct="1">
              <a:lnSpc>
                <a:spcPct val="90000"/>
              </a:lnSpc>
              <a:spcBef>
                <a:spcPts val="450"/>
              </a:spcBef>
              <a:buFont typeface="Arial" panose="020B0604020202020204" pitchFamily="34" charset="0"/>
              <a:buChar char="•"/>
              <a:defRPr sz="2400" kern="1200">
                <a:solidFill>
                  <a:schemeClr val="tx1"/>
                </a:solidFill>
                <a:latin typeface="+mn-lt"/>
                <a:ea typeface="+mn-ea"/>
                <a:cs typeface="+mn-cs"/>
              </a:defRPr>
            </a:lvl1pPr>
            <a:lvl2pPr marL="685800" indent="-172720" algn="l" defTabSz="914400" rtl="0" eaLnBrk="1" latinLnBrk="0" hangingPunct="1">
              <a:lnSpc>
                <a:spcPct val="90000"/>
              </a:lnSpc>
              <a:spcBef>
                <a:spcPts val="450"/>
              </a:spcBef>
              <a:buFont typeface="Arial" panose="020B0604020202020204" pitchFamily="34" charset="0"/>
              <a:buChar char="•"/>
              <a:defRPr sz="2000" kern="1200">
                <a:solidFill>
                  <a:schemeClr val="tx1"/>
                </a:solidFill>
                <a:latin typeface="+mn-lt"/>
                <a:ea typeface="+mn-ea"/>
                <a:cs typeface="+mn-cs"/>
              </a:defRPr>
            </a:lvl2pPr>
            <a:lvl3pPr marL="11430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6002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4pPr>
            <a:lvl5pPr marL="20574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zh-CN" altLang="en-US" sz="2400" dirty="0">
                <a:solidFill>
                  <a:schemeClr val="tx1"/>
                </a:solidFill>
                <a:latin typeface="小乖你已经很棒啦" panose="02000503000000000000" charset="-122"/>
                <a:ea typeface="小乖你已经很棒啦" panose="02000503000000000000" charset="-122"/>
                <a:cs typeface="小乖你已经很棒啦" panose="02000503000000000000" charset="-122"/>
              </a:rPr>
              <a:t>借助速卖通或</a:t>
            </a:r>
            <a:r>
              <a:rPr lang="en-US" altLang="zh-CN" sz="2400" dirty="0">
                <a:solidFill>
                  <a:schemeClr val="tx1"/>
                </a:solidFill>
                <a:latin typeface="小乖你已经很棒啦" panose="02000503000000000000" charset="-122"/>
                <a:ea typeface="小乖你已经很棒啦" panose="02000503000000000000" charset="-122"/>
                <a:cs typeface="小乖你已经很棒啦" panose="02000503000000000000" charset="-122"/>
              </a:rPr>
              <a:t>Teum</a:t>
            </a:r>
            <a:r>
              <a:rPr lang="zh-CN" altLang="en-US" sz="2400" dirty="0">
                <a:solidFill>
                  <a:schemeClr val="tx1"/>
                </a:solidFill>
                <a:latin typeface="小乖你已经很棒啦" panose="02000503000000000000" charset="-122"/>
                <a:ea typeface="小乖你已经很棒啦" panose="02000503000000000000" charset="-122"/>
                <a:cs typeface="小乖你已经很棒啦" panose="02000503000000000000" charset="-122"/>
              </a:rPr>
              <a:t>，选择某一类商品，以小组为单位，进行跨境电商开店实训操作，并在一定时间内（如2周或1月）看经营情况，如询盘量、成交量。在本章课程结束时提交以下资料，以运营成绩和现场表现为最终成绩。</a:t>
            </a:r>
            <a:endParaRPr lang="zh-CN" altLang="en-US" sz="2400" dirty="0">
              <a:solidFill>
                <a:schemeClr val="tx1"/>
              </a:solidFill>
              <a:latin typeface="小乖你已经很棒啦" panose="02000503000000000000" charset="-122"/>
              <a:ea typeface="小乖你已经很棒啦" panose="02000503000000000000" charset="-122"/>
              <a:cs typeface="小乖你已经很棒啦" panose="02000503000000000000" charset="-122"/>
            </a:endParaRPr>
          </a:p>
          <a:p>
            <a:pPr eaLnBrk="1" hangingPunct="1"/>
            <a:r>
              <a:rPr lang="zh-CN" altLang="en-US" sz="2400" dirty="0">
                <a:solidFill>
                  <a:schemeClr val="tx1"/>
                </a:solidFill>
                <a:latin typeface="小乖你已经很棒啦" panose="02000503000000000000" charset="-122"/>
                <a:ea typeface="小乖你已经很棒啦" panose="02000503000000000000" charset="-122"/>
                <a:cs typeface="小乖你已经很棒啦" panose="02000503000000000000" charset="-122"/>
              </a:rPr>
              <a:t>1．以Word文档方式呈交完整的运营月度分析报告；</a:t>
            </a:r>
            <a:endParaRPr lang="zh-CN" altLang="en-US" sz="2400" dirty="0">
              <a:solidFill>
                <a:schemeClr val="tx1"/>
              </a:solidFill>
              <a:latin typeface="小乖你已经很棒啦" panose="02000503000000000000" charset="-122"/>
              <a:ea typeface="小乖你已经很棒啦" panose="02000503000000000000" charset="-122"/>
              <a:cs typeface="小乖你已经很棒啦" panose="02000503000000000000" charset="-122"/>
            </a:endParaRPr>
          </a:p>
          <a:p>
            <a:pPr eaLnBrk="1" hangingPunct="1"/>
            <a:r>
              <a:rPr lang="zh-CN" altLang="en-US" sz="2400" dirty="0">
                <a:solidFill>
                  <a:schemeClr val="tx1"/>
                </a:solidFill>
                <a:latin typeface="小乖你已经很棒啦" panose="02000503000000000000" charset="-122"/>
                <a:ea typeface="小乖你已经很棒啦" panose="02000503000000000000" charset="-122"/>
                <a:cs typeface="小乖你已经很棒啦" panose="02000503000000000000" charset="-122"/>
              </a:rPr>
              <a:t>2．制作PPT宣讲说明；</a:t>
            </a:r>
            <a:endParaRPr lang="zh-CN" altLang="en-US" sz="2400" dirty="0">
              <a:solidFill>
                <a:schemeClr val="tx1"/>
              </a:solidFill>
              <a:latin typeface="小乖你已经很棒啦" panose="02000503000000000000" charset="-122"/>
              <a:ea typeface="小乖你已经很棒啦" panose="02000503000000000000" charset="-122"/>
              <a:cs typeface="小乖你已经很棒啦" panose="02000503000000000000" charset="-122"/>
            </a:endParaRPr>
          </a:p>
          <a:p>
            <a:pPr eaLnBrk="1" hangingPunct="1"/>
            <a:r>
              <a:rPr lang="zh-CN" altLang="en-US" sz="2400" dirty="0">
                <a:solidFill>
                  <a:schemeClr val="tx1"/>
                </a:solidFill>
                <a:latin typeface="小乖你已经很棒啦" panose="02000503000000000000" charset="-122"/>
                <a:ea typeface="小乖你已经很棒啦" panose="02000503000000000000" charset="-122"/>
                <a:cs typeface="小乖你已经很棒啦" panose="02000503000000000000" charset="-122"/>
              </a:rPr>
              <a:t>3．制作店铺运营月度分析报告宣讲视频（3～5分钟，MP4格式，必须为小组成员宣讲的视频，出镜人数自定）。</a:t>
            </a:r>
            <a:endParaRPr lang="zh-CN" altLang="en-US" sz="2400" dirty="0">
              <a:solidFill>
                <a:schemeClr val="tx1"/>
              </a:solidFill>
              <a:latin typeface="小乖你已经很棒啦" panose="02000503000000000000" charset="-122"/>
              <a:ea typeface="小乖你已经很棒啦" panose="02000503000000000000" charset="-122"/>
              <a:cs typeface="小乖你已经很棒啦" panose="02000503000000000000" charset="-122"/>
            </a:endParaRPr>
          </a:p>
          <a:p>
            <a:pPr eaLnBrk="1" hangingPunct="1"/>
            <a:endParaRPr lang="zh-CN" altLang="en-US" sz="2400" dirty="0">
              <a:solidFill>
                <a:schemeClr val="tx1"/>
              </a:solidFill>
              <a:latin typeface="小乖你已经很棒啦" panose="02000503000000000000" charset="-122"/>
              <a:ea typeface="小乖你已经很棒啦" panose="02000503000000000000" charset="-122"/>
              <a:cs typeface="小乖你已经很棒啦" panose="02000503000000000000" charset="-122"/>
            </a:endParaRPr>
          </a:p>
          <a:p>
            <a:pPr eaLnBrk="1" hangingPunct="1"/>
            <a:endParaRPr lang="zh-CN" altLang="en-US" sz="2400" dirty="0">
              <a:solidFill>
                <a:schemeClr val="tx1"/>
              </a:solidFill>
              <a:latin typeface="小乖你已经很棒啦" panose="02000503000000000000" charset="-122"/>
              <a:ea typeface="小乖你已经很棒啦" panose="02000503000000000000" charset="-122"/>
              <a:cs typeface="小乖你已经很棒啦" panose="02000503000000000000" charset="-122"/>
            </a:endParaRPr>
          </a:p>
        </p:txBody>
      </p:sp>
      <p:sp>
        <p:nvSpPr>
          <p:cNvPr id="6" name="标题 5"/>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实训：</a:t>
            </a:r>
            <a:endParaRPr lang="zh-CN" altLang="en-US" dirty="0">
              <a:sym typeface="+mn-ea"/>
            </a:endParaRPr>
          </a:p>
        </p:txBody>
      </p:sp>
    </p:spTree>
    <p:custDataLst>
      <p:tags r:id="rId4"/>
    </p:custData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p:cNvSpPr>
            <a:spLocks noGrp="1"/>
          </p:cNvSpPr>
          <p:nvPr>
            <p:ph type="title"/>
            <p:custDataLst>
              <p:tags r:id="rId1"/>
            </p:custDataLst>
          </p:nvPr>
        </p:nvSpPr>
        <p:spPr>
          <a:xfrm>
            <a:off x="4079875" y="3489960"/>
            <a:ext cx="7647305" cy="2018665"/>
          </a:xfrm>
        </p:spPr>
        <p:txBody>
          <a:bodyPr/>
          <a:p>
            <a:pPr marL="0" indent="0" algn="r">
              <a:lnSpc>
                <a:spcPct val="100000"/>
              </a:lnSpc>
              <a:spcBef>
                <a:spcPts val="0"/>
              </a:spcBef>
              <a:spcAft>
                <a:spcPts val="0"/>
              </a:spcAft>
              <a:buSzPct val="100000"/>
            </a:pPr>
            <a:r>
              <a:rPr lang="zh-CN" altLang="en-US" sz="5400"/>
              <a:t>跨境电子商务的法律法规</a:t>
            </a:r>
            <a:endParaRPr lang="zh-CN" altLang="en-US" sz="5400"/>
          </a:p>
        </p:txBody>
      </p:sp>
      <p:sp>
        <p:nvSpPr>
          <p:cNvPr id="8" name="节编号"/>
          <p:cNvSpPr>
            <a:spLocks noGrp="1"/>
          </p:cNvSpPr>
          <p:nvPr>
            <p:ph type="body" sz="quarter" idx="13"/>
            <p:custDataLst>
              <p:tags r:id="rId2"/>
            </p:custDataLst>
          </p:nvPr>
        </p:nvSpPr>
        <p:spPr/>
        <p:txBody>
          <a:bodyPr/>
          <a:p>
            <a:r>
              <a:rPr lang="zh-CN" altLang="en-US"/>
              <a:t>06</a:t>
            </a:r>
            <a:endParaRPr lang="zh-CN" altLang="en-US"/>
          </a:p>
        </p:txBody>
      </p:sp>
      <p:pic>
        <p:nvPicPr>
          <p:cNvPr id="11" name="图片 10"/>
          <p:cNvPicPr>
            <a:picLocks noChangeAspect="1"/>
          </p:cNvPicPr>
          <p:nvPr userDrawn="1">
            <p:custDataLst>
              <p:tags r:id="rId3"/>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a:off x="0" y="0"/>
            <a:ext cx="5294782" cy="6858000"/>
          </a:xfrm>
          <a:custGeom>
            <a:avLst/>
            <a:gdLst>
              <a:gd name="connsiteX0" fmla="*/ 0 w 5294782"/>
              <a:gd name="connsiteY0" fmla="*/ 0 h 6858000"/>
              <a:gd name="connsiteX1" fmla="*/ 3912848 w 5294782"/>
              <a:gd name="connsiteY1" fmla="*/ 0 h 6858000"/>
              <a:gd name="connsiteX2" fmla="*/ 5001245 w 5294782"/>
              <a:gd name="connsiteY2" fmla="*/ 1088395 h 6858000"/>
              <a:gd name="connsiteX3" fmla="*/ 5001245 w 5294782"/>
              <a:gd name="connsiteY3" fmla="*/ 2505719 h 6858000"/>
              <a:gd name="connsiteX4" fmla="*/ 648964 w 5294782"/>
              <a:gd name="connsiteY4" fmla="*/ 6858000 h 6858000"/>
              <a:gd name="connsiteX5" fmla="*/ 0 w 529478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4782" h="6858000">
                <a:moveTo>
                  <a:pt x="0" y="0"/>
                </a:moveTo>
                <a:lnTo>
                  <a:pt x="3912848" y="0"/>
                </a:lnTo>
                <a:lnTo>
                  <a:pt x="5001245" y="1088395"/>
                </a:lnTo>
                <a:cubicBezTo>
                  <a:pt x="5392628" y="1479780"/>
                  <a:pt x="5392628" y="2114336"/>
                  <a:pt x="5001245" y="2505719"/>
                </a:cubicBezTo>
                <a:lnTo>
                  <a:pt x="648964" y="6858000"/>
                </a:lnTo>
                <a:lnTo>
                  <a:pt x="0" y="6858000"/>
                </a:lnTo>
                <a:close/>
              </a:path>
            </a:pathLst>
          </a:custGeom>
          <a:solidFill>
            <a:schemeClr val="accent1"/>
          </a:solidFill>
          <a:ln w="3175">
            <a:noFill/>
          </a:ln>
        </p:spPr>
      </p:pic>
    </p:spTree>
    <p:custDataLst>
      <p:tags r:id="rId5"/>
    </p:custData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2" descr="https://timgsa.baidu.com/timg?image&amp;quality=80&amp;size=b9999_10000&amp;sec=1518853446483&amp;di=5d518e6f55399ca215a98151ffba4cdc&amp;imgtype=0&amp;src=http%3A%2F%2Fimgsrc.baidu.com%2Fimage%2Fc0%253Dshijue1%252C0%252C0%252C294%252C40%2Fsign%3D10cde1d6ad86c9171c0e5a7aa1541aba%2F7e3e6709c93d70cfbec0af23f2dcd100baa12be1.jpg"/>
          <p:cNvPicPr>
            <a:picLocks noChangeAspect="1"/>
          </p:cNvPicPr>
          <p:nvPr>
            <p:custDataLst>
              <p:tags r:id="rId1"/>
            </p:custDataLst>
          </p:nvPr>
        </p:nvPicPr>
        <p:blipFill>
          <a:blip r:embed="rId2"/>
          <a:stretch>
            <a:fillRect/>
          </a:stretch>
        </p:blipFill>
        <p:spPr>
          <a:xfrm>
            <a:off x="1524000" y="765175"/>
            <a:ext cx="9129713" cy="5507038"/>
          </a:xfrm>
          <a:prstGeom prst="rect">
            <a:avLst/>
          </a:prstGeom>
          <a:noFill/>
          <a:ln w="9525">
            <a:noFill/>
          </a:ln>
        </p:spPr>
      </p:pic>
      <p:pic>
        <p:nvPicPr>
          <p:cNvPr id="4" name="图片 3">
            <a:hlinkClick r:id="rId3" tooltip="" action="ppaction://hlinkfile"/>
          </p:cNvPr>
          <p:cNvPicPr>
            <a:picLocks noChangeAspect="1"/>
          </p:cNvPicPr>
          <p:nvPr/>
        </p:nvPicPr>
        <p:blipFill>
          <a:blip r:embed="rId4"/>
          <a:stretch>
            <a:fillRect/>
          </a:stretch>
        </p:blipFill>
        <p:spPr>
          <a:xfrm>
            <a:off x="982980" y="363855"/>
            <a:ext cx="10225405" cy="6129655"/>
          </a:xfrm>
          <a:prstGeom prst="rect">
            <a:avLst/>
          </a:prstGeom>
        </p:spPr>
      </p:pic>
    </p:spTree>
    <p:custDataLst>
      <p:tags r:id="rId5"/>
    </p:custData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702945" y="1677670"/>
            <a:ext cx="11029315" cy="4228465"/>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10000"/>
              </a:lnSpc>
              <a:buNone/>
            </a:pPr>
            <a:r>
              <a:rPr kumimoji="1" lang="zh-CN" altLang="en-US" sz="2000" dirty="0">
                <a:solidFill>
                  <a:schemeClr val="dk2">
                    <a:lumMod val="25000"/>
                  </a:schemeClr>
                </a:solidFill>
                <a:cs typeface="黑体" panose="02010609060101010101" charset="-122"/>
                <a:sym typeface="+mn-ea"/>
              </a:rPr>
              <a:t>近年来，我国跨境电商取得爆发式增长，增速明显高于传统贸易，使得传统贸易企业也加快了向电商转型的步伐。从2013年起，国务院和各相关部委纷纷出台针对跨境电商行业的配套政策和法律规范，不仅对行业发展起到积极的推动作用，也有效保证了跨境电子商务的健康发展。</a:t>
            </a:r>
            <a:endParaRPr kumimoji="1" lang="zh-CN" altLang="en-US" sz="2000" dirty="0">
              <a:solidFill>
                <a:schemeClr val="dk2">
                  <a:lumMod val="25000"/>
                </a:schemeClr>
              </a:solidFill>
              <a:cs typeface="黑体" panose="02010609060101010101" charset="-122"/>
              <a:sym typeface="+mn-ea"/>
            </a:endParaRPr>
          </a:p>
          <a:p>
            <a:pPr marL="0" lvl="0" indent="0" algn="l">
              <a:lnSpc>
                <a:spcPct val="110000"/>
              </a:lnSpc>
              <a:buNone/>
            </a:pPr>
            <a:r>
              <a:rPr kumimoji="1" lang="zh-CN" altLang="en-US" sz="2000" dirty="0">
                <a:solidFill>
                  <a:schemeClr val="dk2">
                    <a:lumMod val="25000"/>
                  </a:schemeClr>
                </a:solidFill>
                <a:cs typeface="黑体" panose="02010609060101010101" charset="-122"/>
                <a:sym typeface="+mn-ea"/>
              </a:rPr>
              <a:t>跨境电商经营活动的一般要求</a:t>
            </a:r>
            <a:endParaRPr kumimoji="1" lang="zh-CN" altLang="en-US" sz="2000" dirty="0">
              <a:solidFill>
                <a:schemeClr val="dk2">
                  <a:lumMod val="25000"/>
                </a:schemeClr>
              </a:solidFill>
              <a:cs typeface="黑体" panose="02010609060101010101" charset="-122"/>
              <a:sym typeface="+mn-ea"/>
            </a:endParaRPr>
          </a:p>
          <a:p>
            <a:pPr marL="0" lvl="0" indent="0" algn="l">
              <a:lnSpc>
                <a:spcPct val="110000"/>
              </a:lnSpc>
              <a:buNone/>
            </a:pPr>
            <a:r>
              <a:rPr kumimoji="1" lang="zh-CN" altLang="en-US" sz="2000" dirty="0">
                <a:solidFill>
                  <a:schemeClr val="dk2">
                    <a:lumMod val="25000"/>
                  </a:schemeClr>
                </a:solidFill>
                <a:cs typeface="黑体" panose="02010609060101010101" charset="-122"/>
                <a:sym typeface="+mn-ea"/>
              </a:rPr>
              <a:t>（1）实名登记和注册。跨境电商经营者属于电子商务经营者的范畴，根据我国《电子商务法》第十条的规定，电子商务经营者应当依法办理市场主体登记手续。但从事零星小额交易活动的除外。</a:t>
            </a:r>
            <a:endParaRPr kumimoji="1" lang="zh-CN" altLang="en-US" sz="2000" dirty="0">
              <a:solidFill>
                <a:schemeClr val="dk2">
                  <a:lumMod val="25000"/>
                </a:schemeClr>
              </a:solidFill>
              <a:cs typeface="黑体" panose="02010609060101010101" charset="-122"/>
              <a:sym typeface="+mn-ea"/>
            </a:endParaRPr>
          </a:p>
          <a:p>
            <a:pPr marL="0" lvl="0" indent="0" algn="l">
              <a:lnSpc>
                <a:spcPct val="110000"/>
              </a:lnSpc>
              <a:buNone/>
            </a:pPr>
            <a:r>
              <a:rPr kumimoji="1" lang="zh-CN" altLang="en-US" sz="2000" dirty="0">
                <a:solidFill>
                  <a:schemeClr val="dk2">
                    <a:lumMod val="25000"/>
                  </a:schemeClr>
                </a:solidFill>
                <a:cs typeface="黑体" panose="02010609060101010101" charset="-122"/>
                <a:sym typeface="+mn-ea"/>
              </a:rPr>
              <a:t>（2）备案、通关信息申报或联网、数据共享。跨境电商参与者应当向海关、进出口商检、外汇、流通主管和行政执法部门备案，及时准确地向跨境通关服务平台传输商品信息、支付信息、物流信息和其他必要的交易信息。</a:t>
            </a:r>
            <a:endParaRPr kumimoji="1" lang="zh-CN" altLang="en-US" sz="2000" dirty="0">
              <a:solidFill>
                <a:schemeClr val="dk2">
                  <a:lumMod val="25000"/>
                </a:schemeClr>
              </a:solidFill>
              <a:cs typeface="黑体" panose="02010609060101010101" charset="-122"/>
              <a:sym typeface="+mn-ea"/>
            </a:endParaRPr>
          </a:p>
          <a:p>
            <a:pPr marL="0" lvl="0" indent="0" algn="l">
              <a:lnSpc>
                <a:spcPct val="110000"/>
              </a:lnSpc>
              <a:buNone/>
            </a:pPr>
            <a:r>
              <a:rPr kumimoji="1" lang="zh-CN" altLang="en-US" sz="2000" dirty="0">
                <a:solidFill>
                  <a:schemeClr val="dk2">
                    <a:lumMod val="25000"/>
                  </a:schemeClr>
                </a:solidFill>
                <a:cs typeface="黑体" panose="02010609060101010101" charset="-122"/>
                <a:sym typeface="+mn-ea"/>
              </a:rPr>
              <a:t>（3）交易警示与协助。跨境电商经营者应当了解跨境商品所在地和进出关境的法律政策及变动情况，及时向消费者公告相关信息。</a:t>
            </a:r>
            <a:endParaRPr kumimoji="1" lang="zh-CN" altLang="en-US" sz="2000" dirty="0">
              <a:solidFill>
                <a:schemeClr val="dk2">
                  <a:lumMod val="25000"/>
                </a:schemeClr>
              </a:solidFill>
              <a:cs typeface="黑体" panose="02010609060101010101" charset="-122"/>
              <a:sym typeface="+mn-ea"/>
            </a:endParaRPr>
          </a:p>
          <a:p>
            <a:pPr marL="0" lvl="0" indent="0" algn="l">
              <a:lnSpc>
                <a:spcPct val="110000"/>
              </a:lnSpc>
              <a:buNone/>
            </a:pPr>
            <a:endParaRPr kumimoji="1" lang="zh-CN" altLang="en-US" sz="2000" dirty="0">
              <a:solidFill>
                <a:schemeClr val="dk2">
                  <a:lumMod val="25000"/>
                </a:schemeClr>
              </a:solidFill>
              <a:cs typeface="黑体" panose="02010609060101010101" charset="-122"/>
              <a:sym typeface="+mn-ea"/>
            </a:endParaRPr>
          </a:p>
          <a:p>
            <a:pPr lvl="0" algn="l">
              <a:lnSpc>
                <a:spcPct val="110000"/>
              </a:lnSpc>
            </a:pPr>
            <a:endParaRPr kumimoji="1" lang="zh-CN" altLang="en-US" sz="2000" dirty="0">
              <a:solidFill>
                <a:schemeClr val="dk2">
                  <a:lumMod val="25000"/>
                </a:schemeClr>
              </a:solidFill>
              <a:cs typeface="黑体" panose="0201060906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跨境电子商务经营活动的法律法规</a:t>
            </a:r>
            <a:endParaRPr lang="zh-CN" altLang="en-US" dirty="0">
              <a:sym typeface="+mn-ea"/>
            </a:endParaRPr>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2278" name="Rectangle 10"/>
          <p:cNvSpPr/>
          <p:nvPr>
            <p:custDataLst>
              <p:tags r:id="rId1"/>
            </p:custDataLst>
          </p:nvPr>
        </p:nvSpPr>
        <p:spPr>
          <a:xfrm>
            <a:off x="1219200" y="580073"/>
            <a:ext cx="8378825" cy="5697537"/>
          </a:xfrm>
          <a:prstGeom prst="rect">
            <a:avLst/>
          </a:prstGeom>
          <a:noFill/>
          <a:ln w="9525">
            <a:noFill/>
          </a:ln>
        </p:spPr>
        <p:txBody>
          <a:bodyPr anchor="ctr"/>
          <a:p>
            <a:pPr>
              <a:lnSpc>
                <a:spcPct val="150000"/>
              </a:lnSpc>
              <a:buClr>
                <a:schemeClr val="tx1"/>
              </a:buClr>
            </a:pPr>
            <a:r>
              <a:rPr lang="zh-CN" altLang="en-US" sz="2800" b="1" dirty="0">
                <a:solidFill>
                  <a:schemeClr val="tx1"/>
                </a:solidFill>
                <a:sym typeface="隶书" panose="02010509060101010101" pitchFamily="49" charset="-122"/>
              </a:rPr>
              <a:t>互联网广告管辖权的法律法规</a:t>
            </a:r>
            <a:endParaRPr lang="zh-CN" altLang="en-US" sz="2800" b="1" dirty="0">
              <a:solidFill>
                <a:schemeClr val="tx1"/>
              </a:solidFill>
              <a:sym typeface="隶书" panose="02010509060101010101" pitchFamily="49" charset="-122"/>
            </a:endParaRPr>
          </a:p>
          <a:p>
            <a:pPr>
              <a:lnSpc>
                <a:spcPct val="150000"/>
              </a:lnSpc>
              <a:buClr>
                <a:schemeClr val="tx1"/>
              </a:buClr>
            </a:pPr>
            <a:r>
              <a:rPr lang="zh-CN" altLang="en-US" sz="2800" b="1" dirty="0">
                <a:solidFill>
                  <a:schemeClr val="tx1"/>
                </a:solidFill>
                <a:sym typeface="隶书" panose="02010509060101010101" pitchFamily="49" charset="-122"/>
              </a:rPr>
              <a:t>1.广告的行政管辖权</a:t>
            </a:r>
            <a:endParaRPr lang="zh-CN" altLang="en-US" sz="2800" b="1" dirty="0">
              <a:solidFill>
                <a:schemeClr val="tx1"/>
              </a:solidFill>
              <a:sym typeface="隶书" panose="02010509060101010101" pitchFamily="49" charset="-122"/>
            </a:endParaRPr>
          </a:p>
          <a:p>
            <a:pPr>
              <a:lnSpc>
                <a:spcPct val="150000"/>
              </a:lnSpc>
              <a:buClr>
                <a:schemeClr val="tx1"/>
              </a:buClr>
            </a:pPr>
            <a:r>
              <a:rPr lang="en-US" altLang="zh-CN" sz="2800" b="1" dirty="0">
                <a:solidFill>
                  <a:schemeClr val="tx1"/>
                </a:solidFill>
                <a:sym typeface="隶书" panose="02010509060101010101" pitchFamily="49" charset="-122"/>
              </a:rPr>
              <a:t>2.</a:t>
            </a:r>
            <a:r>
              <a:rPr lang="zh-CN" altLang="en-US" sz="2800" b="1" dirty="0">
                <a:solidFill>
                  <a:schemeClr val="tx1"/>
                </a:solidFill>
                <a:sym typeface="隶书" panose="02010509060101010101" pitchFamily="49" charset="-122"/>
              </a:rPr>
              <a:t>受理投诉、举报监管权</a:t>
            </a:r>
            <a:endParaRPr lang="zh-CN" altLang="en-US" sz="2800" b="1" dirty="0">
              <a:solidFill>
                <a:schemeClr val="tx1"/>
              </a:solidFill>
              <a:sym typeface="隶书" panose="02010509060101010101" pitchFamily="49" charset="-122"/>
            </a:endParaRPr>
          </a:p>
          <a:p>
            <a:pPr>
              <a:lnSpc>
                <a:spcPct val="150000"/>
              </a:lnSpc>
              <a:buClr>
                <a:schemeClr val="tx1"/>
              </a:buClr>
            </a:pPr>
            <a:r>
              <a:rPr lang="en-US" altLang="zh-CN" sz="2800" b="1" dirty="0">
                <a:solidFill>
                  <a:schemeClr val="tx1"/>
                </a:solidFill>
                <a:sym typeface="隶书" panose="02010509060101010101" pitchFamily="49" charset="-122"/>
              </a:rPr>
              <a:t>3.</a:t>
            </a:r>
            <a:r>
              <a:rPr lang="zh-CN" altLang="en-US" sz="2800" b="1" dirty="0">
                <a:solidFill>
                  <a:schemeClr val="tx1"/>
                </a:solidFill>
                <a:sym typeface="隶书" panose="02010509060101010101" pitchFamily="49" charset="-122"/>
              </a:rPr>
              <a:t>网站广告管辖权的相关法律法规</a:t>
            </a:r>
            <a:endParaRPr lang="zh-CN" altLang="en-US" sz="2800" b="1" dirty="0">
              <a:solidFill>
                <a:schemeClr val="tx1"/>
              </a:solidFill>
              <a:sym typeface="隶书" panose="02010509060101010101" pitchFamily="49" charset="-122"/>
            </a:endParaRPr>
          </a:p>
          <a:p>
            <a:pPr>
              <a:lnSpc>
                <a:spcPct val="150000"/>
              </a:lnSpc>
              <a:buClr>
                <a:schemeClr val="tx1"/>
              </a:buClr>
            </a:pPr>
            <a:endParaRPr lang="zh-CN" altLang="en-US" sz="2400" b="1" dirty="0">
              <a:solidFill>
                <a:schemeClr val="tx1"/>
              </a:solidFill>
              <a:sym typeface="隶书" panose="02010509060101010101" pitchFamily="49" charset="-122"/>
            </a:endParaRPr>
          </a:p>
          <a:p>
            <a:pPr>
              <a:lnSpc>
                <a:spcPct val="150000"/>
              </a:lnSpc>
              <a:buClr>
                <a:schemeClr val="tx1"/>
              </a:buClr>
            </a:pPr>
            <a:endParaRPr lang="zh-CN" altLang="en-US" sz="2400" b="1" dirty="0">
              <a:solidFill>
                <a:schemeClr val="tx1"/>
              </a:solidFill>
              <a:sym typeface="隶书" panose="02010509060101010101" pitchFamily="49" charset="-122"/>
            </a:endParaRPr>
          </a:p>
          <a:p>
            <a:pPr>
              <a:lnSpc>
                <a:spcPct val="150000"/>
              </a:lnSpc>
              <a:buClr>
                <a:schemeClr val="tx1"/>
              </a:buClr>
            </a:pPr>
            <a:endParaRPr lang="zh-CN" altLang="en-US" sz="2400" b="1" dirty="0">
              <a:solidFill>
                <a:schemeClr val="tx1"/>
              </a:solidFill>
              <a:sym typeface="隶书" panose="02010509060101010101" pitchFamily="49" charset="-122"/>
            </a:endParaRPr>
          </a:p>
          <a:p>
            <a:pPr>
              <a:lnSpc>
                <a:spcPct val="150000"/>
              </a:lnSpc>
              <a:buClr>
                <a:schemeClr val="tx1"/>
              </a:buClr>
            </a:pPr>
            <a:endParaRPr lang="zh-CN" altLang="en-US" sz="2400" b="1" dirty="0">
              <a:solidFill>
                <a:schemeClr val="tx1"/>
              </a:solidFill>
              <a:sym typeface="隶书" panose="02010509060101010101" pitchFamily="49" charset="-122"/>
            </a:endParaRPr>
          </a:p>
          <a:p>
            <a:pPr>
              <a:lnSpc>
                <a:spcPct val="150000"/>
              </a:lnSpc>
              <a:buClr>
                <a:schemeClr val="tx1"/>
              </a:buClr>
            </a:pPr>
            <a:endParaRPr lang="zh-CN" altLang="en-US" sz="2400" b="1" dirty="0">
              <a:solidFill>
                <a:schemeClr val="tx1"/>
              </a:solidFill>
              <a:sym typeface="隶书" panose="02010509060101010101" pitchFamily="49" charset="-122"/>
            </a:endParaRPr>
          </a:p>
        </p:txBody>
      </p:sp>
      <p:sp>
        <p:nvSpPr>
          <p:cNvPr id="2" name="灯片编号占位符 1"/>
          <p:cNvSpPr>
            <a:spLocks noGrp="1"/>
          </p:cNvSpPr>
          <p:nvPr>
            <p:custDataLst>
              <p:tags r:id="rId2"/>
            </p:custDataLst>
          </p:nvPr>
        </p:nvSpPr>
        <p:spPr>
          <a:xfrm>
            <a:off x="8610600" y="6356350"/>
            <a:ext cx="2743200" cy="365125"/>
          </a:xfrm>
          <a:prstGeom prst="rect">
            <a:avLst/>
          </a:prstGeom>
        </p:spPr>
        <p:txBody>
          <a:bodyPr vert="horz" wrap="square" lIns="91440" tIns="45720" rIns="91440" bIns="45720" rtlCol="0" anchor="t">
            <a:normAutofit/>
          </a:bodyPr>
          <a:lstStyle>
            <a:defPPr>
              <a:defRPr lang="zh-CN"/>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A0DB2DC-4C9A-4742-B13C-FB6460FD3503}" type="slidenum">
              <a:rPr lang="en-US" altLang="zh-CN" sz="1400">
                <a:solidFill>
                  <a:schemeClr val="tx2"/>
                </a:solidFill>
              </a:rPr>
            </a:fld>
            <a:endParaRPr lang="en-US" altLang="zh-CN" sz="1400">
              <a:solidFill>
                <a:schemeClr val="tx2"/>
              </a:solidFill>
            </a:endParaRPr>
          </a:p>
        </p:txBody>
      </p:sp>
    </p:spTree>
    <p:custDataLst>
      <p:tags r:id="rId3"/>
    </p:custData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5" name="标题 1"/>
          <p:cNvSpPr>
            <a:spLocks noGrp="1"/>
          </p:cNvSpPr>
          <p:nvPr>
            <p:custDataLst>
              <p:tags r:id="rId2"/>
            </p:custDataLst>
          </p:nvPr>
        </p:nvSpPr>
        <p:spPr>
          <a:xfrm>
            <a:off x="903063" y="-48414"/>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en-US" altLang="zh-CN" sz="3200" dirty="0">
                <a:solidFill>
                  <a:schemeClr val="tx1"/>
                </a:solidFill>
                <a:latin typeface="+mn-lt"/>
                <a:ea typeface="+mn-ea"/>
                <a:cs typeface="黑体" panose="02010609060101010101" charset="-122"/>
                <a:sym typeface="+mn-ea"/>
              </a:rPr>
              <a:t>跨境电子商务经营活动的法律</a:t>
            </a:r>
            <a:r>
              <a:rPr kumimoji="1" lang="zh-CN" altLang="en-US" sz="3200" dirty="0">
                <a:solidFill>
                  <a:schemeClr val="tx1"/>
                </a:solidFill>
                <a:latin typeface="+mn-lt"/>
                <a:ea typeface="+mn-ea"/>
                <a:cs typeface="黑体" panose="02010609060101010101" charset="-122"/>
                <a:sym typeface="+mn-ea"/>
              </a:rPr>
              <a:t>法规</a:t>
            </a:r>
            <a:endParaRPr kumimoji="1" lang="zh-CN" altLang="en-US" sz="3200" dirty="0">
              <a:solidFill>
                <a:schemeClr val="tx1"/>
              </a:solidFill>
              <a:latin typeface="+mn-lt"/>
              <a:ea typeface="+mn-ea"/>
              <a:cs typeface="黑体" panose="02010609060101010101" charset="-122"/>
              <a:sym typeface="+mn-ea"/>
            </a:endParaRPr>
          </a:p>
        </p:txBody>
      </p:sp>
      <p:sp>
        <p:nvSpPr>
          <p:cNvPr id="4" name="内容占位符 2"/>
          <p:cNvSpPr>
            <a:spLocks noGrp="1"/>
          </p:cNvSpPr>
          <p:nvPr>
            <p:custDataLst>
              <p:tags r:id="rId3"/>
            </p:custDataLst>
          </p:nvPr>
        </p:nvSpPr>
        <p:spPr>
          <a:xfrm>
            <a:off x="702945" y="1677670"/>
            <a:ext cx="11029315" cy="4228465"/>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10000"/>
              </a:lnSpc>
              <a:buNone/>
            </a:pPr>
            <a:r>
              <a:rPr kumimoji="1" lang="zh-CN" altLang="en-US" sz="2000" dirty="0">
                <a:solidFill>
                  <a:schemeClr val="dk2">
                    <a:lumMod val="25000"/>
                  </a:schemeClr>
                </a:solidFill>
                <a:cs typeface="黑体" panose="02010609060101010101" charset="-122"/>
                <a:sym typeface="+mn-ea"/>
              </a:rPr>
              <a:t>（3）交易警示与协助。跨境电商经营者应当了解跨境商品所在地和进出关境的法律政策及变动情况，及时向消费者公告相关信息。</a:t>
            </a:r>
            <a:endParaRPr kumimoji="1" lang="zh-CN" altLang="en-US" sz="2000" dirty="0">
              <a:solidFill>
                <a:schemeClr val="dk2">
                  <a:lumMod val="25000"/>
                </a:schemeClr>
              </a:solidFill>
              <a:cs typeface="黑体" panose="02010609060101010101" charset="-122"/>
              <a:sym typeface="+mn-ea"/>
            </a:endParaRPr>
          </a:p>
          <a:p>
            <a:pPr marL="0" lvl="0" indent="0" algn="l">
              <a:lnSpc>
                <a:spcPct val="110000"/>
              </a:lnSpc>
              <a:buNone/>
            </a:pPr>
            <a:r>
              <a:rPr kumimoji="1" lang="zh-CN" altLang="en-US" sz="2000" dirty="0">
                <a:solidFill>
                  <a:schemeClr val="dk2">
                    <a:lumMod val="25000"/>
                  </a:schemeClr>
                </a:solidFill>
                <a:cs typeface="黑体" panose="02010609060101010101" charset="-122"/>
                <a:sym typeface="+mn-ea"/>
              </a:rPr>
              <a:t>（4）商品报关。跨境电商经营者应当通过跨境通关服务平台向海关如实申报，履行代缴关税。对于境内消费者直接向境外购买的商品，跨境物流经营者有代消费者进行通关申报、代缴关税的义务。</a:t>
            </a:r>
            <a:endParaRPr kumimoji="1" lang="zh-CN" altLang="en-US" sz="2000" dirty="0">
              <a:solidFill>
                <a:schemeClr val="dk2">
                  <a:lumMod val="25000"/>
                </a:schemeClr>
              </a:solidFill>
              <a:cs typeface="黑体" panose="02010609060101010101" charset="-122"/>
              <a:sym typeface="+mn-ea"/>
            </a:endParaRPr>
          </a:p>
          <a:p>
            <a:pPr marL="0" lvl="0" indent="0" algn="l">
              <a:lnSpc>
                <a:spcPct val="110000"/>
              </a:lnSpc>
              <a:buNone/>
            </a:pPr>
            <a:r>
              <a:rPr kumimoji="1" lang="zh-CN" altLang="en-US" sz="2000" dirty="0">
                <a:solidFill>
                  <a:schemeClr val="dk2">
                    <a:lumMod val="25000"/>
                  </a:schemeClr>
                </a:solidFill>
                <a:cs typeface="黑体" panose="02010609060101010101" charset="-122"/>
                <a:sym typeface="+mn-ea"/>
              </a:rPr>
              <a:t>（5）信息保存。跨境电商参与者应当妥善保存在平台上发布的交易及服务的全部信息，包括各自系统上生成的商品信息、交易信息、物流信息、支付信息以及日志信息；应当采取相应的技术手段保证上述资料的完整性、准确性和安全性。跨境电商参与者对客户身份信息的保存时间自其最后一次登录之日起不少于四年；交易信息保存时间自发生之日起不少于四年 。</a:t>
            </a:r>
            <a:endParaRPr kumimoji="1" lang="zh-CN" altLang="en-US" sz="2000" dirty="0">
              <a:solidFill>
                <a:schemeClr val="dk2">
                  <a:lumMod val="25000"/>
                </a:schemeClr>
              </a:solidFill>
              <a:cs typeface="黑体" panose="02010609060101010101" charset="-122"/>
              <a:sym typeface="+mn-ea"/>
            </a:endParaRPr>
          </a:p>
          <a:p>
            <a:pPr marL="0" lvl="0" indent="0" algn="l">
              <a:lnSpc>
                <a:spcPct val="110000"/>
              </a:lnSpc>
              <a:buNone/>
            </a:pPr>
            <a:endParaRPr kumimoji="1" lang="zh-CN" altLang="en-US" sz="2000" dirty="0">
              <a:solidFill>
                <a:schemeClr val="dk2">
                  <a:lumMod val="25000"/>
                </a:schemeClr>
              </a:solidFill>
              <a:cs typeface="黑体" panose="02010609060101010101" charset="-122"/>
              <a:sym typeface="+mn-ea"/>
            </a:endParaRPr>
          </a:p>
          <a:p>
            <a:pPr lvl="0" algn="l">
              <a:lnSpc>
                <a:spcPct val="110000"/>
              </a:lnSpc>
            </a:pPr>
            <a:endParaRPr kumimoji="1" lang="zh-CN" altLang="en-US" sz="2000" dirty="0">
              <a:solidFill>
                <a:schemeClr val="dk2">
                  <a:lumMod val="25000"/>
                </a:schemeClr>
              </a:solidFill>
              <a:cs typeface="黑体" panose="02010609060101010101" charset="-122"/>
              <a:sym typeface="+mn-ea"/>
            </a:endParaRPr>
          </a:p>
        </p:txBody>
      </p:sp>
    </p:spTree>
    <p:custDataLst>
      <p:tags r:id="rId4"/>
    </p:custData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661035" y="2094230"/>
            <a:ext cx="11029315" cy="4248785"/>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10000"/>
              </a:lnSpc>
              <a:buNone/>
            </a:pPr>
            <a:r>
              <a:rPr kumimoji="1" lang="en-US" altLang="zh-CN" sz="2000" b="1" dirty="0">
                <a:solidFill>
                  <a:schemeClr val="tx1"/>
                </a:solidFill>
                <a:cs typeface="黑体" panose="02010609060101010101" charset="-122"/>
                <a:sym typeface="+mn-ea"/>
              </a:rPr>
              <a:t> 跨境电商平台经营者的特别义务</a:t>
            </a:r>
            <a:endParaRPr kumimoji="1" lang="en-US" altLang="zh-CN" sz="2000" b="1" dirty="0">
              <a:solidFill>
                <a:schemeClr val="tx1"/>
              </a:solidFill>
              <a:cs typeface="黑体" panose="02010609060101010101" charset="-122"/>
              <a:sym typeface="+mn-ea"/>
            </a:endParaRPr>
          </a:p>
          <a:p>
            <a:pPr marL="0" lvl="0" indent="0" algn="l">
              <a:lnSpc>
                <a:spcPct val="110000"/>
              </a:lnSpc>
              <a:buNone/>
            </a:pPr>
            <a:r>
              <a:rPr kumimoji="1" lang="en-US" altLang="zh-CN" sz="2000" dirty="0">
                <a:solidFill>
                  <a:schemeClr val="tx1"/>
                </a:solidFill>
                <a:cs typeface="华文楷体" panose="02010600040101010101" charset="-122"/>
                <a:sym typeface="+mn-ea"/>
              </a:rPr>
              <a:t>（1）跨境电商平台经营者应详细告知用户跨境交易流程、提示跨境交易的商业风险和法律风险，积极协助当事人进行沟通或协助安排翻译、物流、支付、通关等第三方机构提供专业服务。</a:t>
            </a:r>
            <a:endParaRPr kumimoji="1" lang="en-US" altLang="zh-CN" sz="2000" dirty="0">
              <a:solidFill>
                <a:schemeClr val="tx1"/>
              </a:solidFill>
              <a:cs typeface="华文楷体" panose="02010600040101010101" charset="-122"/>
              <a:sym typeface="+mn-ea"/>
            </a:endParaRPr>
          </a:p>
          <a:p>
            <a:pPr marL="0" lvl="0" indent="0" algn="l">
              <a:lnSpc>
                <a:spcPct val="110000"/>
              </a:lnSpc>
              <a:buNone/>
            </a:pPr>
            <a:r>
              <a:rPr kumimoji="1" lang="en-US" altLang="zh-CN" sz="2000" dirty="0">
                <a:solidFill>
                  <a:schemeClr val="tx1"/>
                </a:solidFill>
                <a:cs typeface="华文楷体" panose="02010600040101010101" charset="-122"/>
                <a:sym typeface="+mn-ea"/>
              </a:rPr>
              <a:t>（2）跨境电商平台服务商和境外代购服务提供者对于境外交易当事人的身份信息应当进行必要的核查，警示跨境交易中常见的欺诈行为，提示境内交易当事人注意风险防范。</a:t>
            </a:r>
            <a:endParaRPr kumimoji="1" lang="en-US" altLang="zh-CN" sz="2000" dirty="0">
              <a:solidFill>
                <a:schemeClr val="tx1"/>
              </a:solidFill>
              <a:cs typeface="华文楷体" panose="02010600040101010101" charset="-122"/>
              <a:sym typeface="+mn-ea"/>
            </a:endParaRPr>
          </a:p>
          <a:p>
            <a:pPr marL="0" lvl="0" indent="0" algn="l">
              <a:lnSpc>
                <a:spcPct val="110000"/>
              </a:lnSpc>
              <a:buNone/>
            </a:pPr>
            <a:r>
              <a:rPr kumimoji="1" lang="en-US" altLang="zh-CN" sz="2000" dirty="0">
                <a:solidFill>
                  <a:schemeClr val="tx1"/>
                </a:solidFill>
                <a:cs typeface="华文楷体" panose="02010600040101010101" charset="-122"/>
                <a:sym typeface="+mn-ea"/>
              </a:rPr>
              <a:t>（3）跨境电商平台服务商可以根据本平台的交易特点，可向相关主管部门申请为本平台的跨境交易提供人民币结算的便利，鼓励跨境交易各方使用人民币进行跨境结算。</a:t>
            </a:r>
            <a:endParaRPr kumimoji="1" lang="en-US" altLang="zh-CN" sz="2000" dirty="0">
              <a:solidFill>
                <a:schemeClr val="tx1"/>
              </a:solidFill>
              <a:cs typeface="华文楷体" panose="02010600040101010101" charset="-122"/>
              <a:sym typeface="+mn-ea"/>
            </a:endParaRPr>
          </a:p>
          <a:p>
            <a:pPr marL="0" lvl="0" indent="0" algn="l">
              <a:lnSpc>
                <a:spcPct val="110000"/>
              </a:lnSpc>
              <a:buNone/>
            </a:pPr>
            <a:r>
              <a:rPr kumimoji="1" lang="zh-CN" altLang="en-US" sz="2000" dirty="0">
                <a:solidFill>
                  <a:schemeClr val="tx1"/>
                </a:solidFill>
                <a:cs typeface="华文楷体" panose="02010600040101010101" charset="-122"/>
                <a:sym typeface="+mn-ea"/>
              </a:rPr>
              <a:t>4）跨境电商平台经营者不得在平台上进行禁止入境商品的交易，对其他风险等级较高的入境商品应明确商品登录和风险担保规则。对于违法我国法律禁止性规定的跨境交易，应当及时向监管机构报告。</a:t>
            </a:r>
            <a:endParaRPr kumimoji="1" lang="zh-CN" altLang="en-US" sz="2000" dirty="0">
              <a:solidFill>
                <a:schemeClr val="tx1"/>
              </a:solidFill>
              <a:cs typeface="华文楷体" panose="02010600040101010101" charset="-122"/>
              <a:sym typeface="+mn-ea"/>
            </a:endParaRPr>
          </a:p>
          <a:p>
            <a:pPr marL="0" lvl="0" indent="0" algn="l">
              <a:lnSpc>
                <a:spcPct val="110000"/>
              </a:lnSpc>
              <a:buNone/>
            </a:pPr>
            <a:r>
              <a:rPr kumimoji="1" lang="zh-CN" altLang="en-US" sz="2000" dirty="0">
                <a:solidFill>
                  <a:schemeClr val="tx1"/>
                </a:solidFill>
                <a:cs typeface="华文楷体" panose="02010600040101010101" charset="-122"/>
                <a:sym typeface="+mn-ea"/>
              </a:rPr>
              <a:t>（5）跨境电商平台内经营者应遵守消费者权益保障规则，接受消费者符合法律法规规定的退换货请求。平台内经营者拒接或超过时限未办理消费者合法的请求事项的，跨境电商平台服务商应协助处理。</a:t>
            </a:r>
            <a:endParaRPr kumimoji="1" lang="zh-CN" altLang="en-US" sz="2000" dirty="0">
              <a:solidFill>
                <a:schemeClr val="tx1"/>
              </a:solidFill>
              <a:cs typeface="华文楷体" panose="02010600040101010101" charset="-122"/>
              <a:sym typeface="+mn-ea"/>
            </a:endParaRPr>
          </a:p>
          <a:p>
            <a:pPr marL="0" lvl="0" indent="0" algn="l">
              <a:lnSpc>
                <a:spcPct val="110000"/>
              </a:lnSpc>
              <a:buNone/>
            </a:pPr>
            <a:endParaRPr kumimoji="1" lang="en-US" altLang="zh-CN" sz="2000" dirty="0">
              <a:solidFill>
                <a:schemeClr val="tx1"/>
              </a:solidFill>
              <a:cs typeface="华文楷体" panose="02010600040101010101" charset="-122"/>
              <a:sym typeface="+mn-ea"/>
            </a:endParaRPr>
          </a:p>
          <a:p>
            <a:pPr lvl="0" algn="l">
              <a:lnSpc>
                <a:spcPct val="110000"/>
              </a:lnSpc>
            </a:pPr>
            <a:endParaRPr kumimoji="1" lang="en-US" altLang="zh-CN" sz="2000" dirty="0">
              <a:solidFill>
                <a:schemeClr val="tx1"/>
              </a:solidFill>
              <a:cs typeface="华文楷体" panose="02010600040101010101" charset="-122"/>
              <a:sym typeface="+mn-ea"/>
            </a:endParaRPr>
          </a:p>
        </p:txBody>
      </p:sp>
      <p:sp>
        <p:nvSpPr>
          <p:cNvPr id="4" name="标题 1"/>
          <p:cNvSpPr>
            <a:spLocks noGrp="1"/>
          </p:cNvSpPr>
          <p:nvPr>
            <p:custDataLst>
              <p:tags r:id="rId3"/>
            </p:custDataLst>
          </p:nvPr>
        </p:nvSpPr>
        <p:spPr>
          <a:xfrm>
            <a:off x="903063" y="-48414"/>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en-US" altLang="zh-CN" sz="3200" dirty="0">
                <a:solidFill>
                  <a:schemeClr val="tx1"/>
                </a:solidFill>
                <a:latin typeface="+mn-lt"/>
                <a:ea typeface="+mn-ea"/>
                <a:cs typeface="黑体" panose="02010609060101010101" charset="-122"/>
                <a:sym typeface="+mn-ea"/>
              </a:rPr>
              <a:t>跨境电子商务经营活动的法律</a:t>
            </a:r>
            <a:r>
              <a:rPr kumimoji="1" lang="zh-CN" altLang="en-US" sz="3200" dirty="0">
                <a:solidFill>
                  <a:schemeClr val="tx1"/>
                </a:solidFill>
                <a:latin typeface="+mn-lt"/>
                <a:ea typeface="+mn-ea"/>
                <a:cs typeface="黑体" panose="02010609060101010101" charset="-122"/>
                <a:sym typeface="+mn-ea"/>
              </a:rPr>
              <a:t>法规</a:t>
            </a:r>
            <a:endParaRPr kumimoji="1" lang="zh-CN" altLang="en-US" sz="3200" dirty="0">
              <a:solidFill>
                <a:schemeClr val="tx1"/>
              </a:solidFill>
              <a:latin typeface="+mn-lt"/>
              <a:ea typeface="+mn-ea"/>
              <a:cs typeface="黑体" panose="02010609060101010101" charset="-122"/>
              <a:sym typeface="+mn-ea"/>
            </a:endParaRPr>
          </a:p>
        </p:txBody>
      </p:sp>
    </p:spTree>
    <p:custDataLst>
      <p:tags r:id="rId4"/>
    </p:custData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870585" y="1945640"/>
            <a:ext cx="11029315" cy="4248785"/>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10000"/>
              </a:lnSpc>
              <a:buNone/>
            </a:pPr>
            <a:r>
              <a:rPr kumimoji="1" lang="en-US" altLang="zh-CN" sz="2000" dirty="0">
                <a:solidFill>
                  <a:schemeClr val="dk2">
                    <a:lumMod val="25000"/>
                  </a:schemeClr>
                </a:solidFill>
                <a:highlight>
                  <a:srgbClr val="FFFF00"/>
                </a:highlight>
                <a:cs typeface="华文楷体" panose="02010600040101010101" charset="-122"/>
                <a:sym typeface="+mn-ea"/>
              </a:rPr>
              <a:t> 跨境电商物流规范</a:t>
            </a:r>
            <a:endParaRPr kumimoji="1" lang="en-US" altLang="zh-CN" sz="2000" dirty="0">
              <a:solidFill>
                <a:schemeClr val="dk2">
                  <a:lumMod val="25000"/>
                </a:schemeClr>
              </a:solidFill>
              <a:highlight>
                <a:srgbClr val="FFFF00"/>
              </a:highlight>
              <a:cs typeface="华文楷体" panose="02010600040101010101" charset="-122"/>
              <a:sym typeface="+mn-ea"/>
            </a:endParaRPr>
          </a:p>
          <a:p>
            <a:pPr marL="0" lvl="0" indent="0" algn="l">
              <a:lnSpc>
                <a:spcPct val="110000"/>
              </a:lnSpc>
              <a:buNone/>
            </a:pPr>
            <a:r>
              <a:rPr kumimoji="1" lang="en-US" altLang="zh-CN" sz="2000" dirty="0">
                <a:solidFill>
                  <a:schemeClr val="dk2">
                    <a:lumMod val="25000"/>
                  </a:schemeClr>
                </a:solidFill>
                <a:cs typeface="华文楷体" panose="02010600040101010101" charset="-122"/>
                <a:sym typeface="+mn-ea"/>
              </a:rPr>
              <a:t>跨境电商物流服务提供者可以接受当事人的委托提供一站式服务。境内物流服务商需要将境外物流转委托给其他人的，委托方仍应对货物承运承担法律责任。</a:t>
            </a:r>
            <a:endParaRPr kumimoji="1" lang="en-US" altLang="zh-CN" sz="2000" dirty="0">
              <a:solidFill>
                <a:schemeClr val="dk2">
                  <a:lumMod val="25000"/>
                </a:schemeClr>
              </a:solidFill>
              <a:cs typeface="华文楷体" panose="02010600040101010101" charset="-122"/>
              <a:sym typeface="+mn-ea"/>
            </a:endParaRPr>
          </a:p>
          <a:p>
            <a:pPr marL="0" lvl="0" indent="0" algn="l">
              <a:lnSpc>
                <a:spcPct val="110000"/>
              </a:lnSpc>
              <a:buNone/>
            </a:pPr>
            <a:r>
              <a:rPr kumimoji="1" lang="en-US" altLang="zh-CN" sz="2000" dirty="0">
                <a:solidFill>
                  <a:schemeClr val="dk2">
                    <a:lumMod val="25000"/>
                  </a:schemeClr>
                </a:solidFill>
                <a:cs typeface="华文楷体" panose="02010600040101010101" charset="-122"/>
                <a:sym typeface="+mn-ea"/>
              </a:rPr>
              <a:t>跨境电商物流服务提供者应当符合两个方面的要求：第一，应当提供“门到门”的一站式服务；第二，如果将境外物流转委托给其他人的，委托方仍应对货物承运承担全部法律责任。因为委托方有义务对被委托方的资质、服务水平做认真的调查，以避免在物流过程中发生差错。</a:t>
            </a:r>
            <a:endParaRPr kumimoji="1" lang="en-US" altLang="zh-CN" sz="20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000" dirty="0">
                <a:solidFill>
                  <a:schemeClr val="dk2">
                    <a:lumMod val="25000"/>
                  </a:schemeClr>
                </a:solidFill>
                <a:cs typeface="华文楷体" panose="02010600040101010101" charset="-122"/>
                <a:sym typeface="+mn-ea"/>
              </a:rPr>
              <a:t>跨境电商物流服务商应当允许收货人在签字收货之前查验货物，在发现货物损坏或其他意外情况时，应当及时告知发货人或前手承运人及保险公司，协助收货人或交易买方办理相关证明等事宜。</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000" dirty="0">
                <a:solidFill>
                  <a:schemeClr val="dk2">
                    <a:lumMod val="25000"/>
                  </a:schemeClr>
                </a:solidFill>
                <a:cs typeface="华文楷体" panose="02010600040101010101" charset="-122"/>
                <a:sym typeface="+mn-ea"/>
              </a:rPr>
              <a:t>跨境电商物流服务商在接受委托前应了解货物情况告知委托人通关流程和基本规则，对于限制通关或禁止通关的货物应及时告知委托人。</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buNone/>
            </a:pPr>
            <a:endParaRPr kumimoji="1" lang="zh-CN" altLang="en-US" sz="2000" dirty="0">
              <a:solidFill>
                <a:schemeClr val="dk2">
                  <a:lumMod val="25000"/>
                </a:schemeClr>
              </a:solidFill>
              <a:cs typeface="华文楷体" panose="02010600040101010101" charset="-122"/>
              <a:sym typeface="+mn-ea"/>
            </a:endParaRPr>
          </a:p>
          <a:p>
            <a:pPr marL="0" lvl="0" indent="0" algn="l">
              <a:lnSpc>
                <a:spcPct val="110000"/>
              </a:lnSpc>
              <a:buNone/>
            </a:pPr>
            <a:endParaRPr kumimoji="1" lang="en-US" altLang="zh-CN" sz="2000" dirty="0">
              <a:solidFill>
                <a:schemeClr val="dk2">
                  <a:lumMod val="25000"/>
                </a:schemeClr>
              </a:solidFill>
              <a:cs typeface="华文楷体" panose="02010600040101010101" charset="-122"/>
              <a:sym typeface="+mn-ea"/>
            </a:endParaRPr>
          </a:p>
          <a:p>
            <a:pPr marL="0" lvl="0" indent="0" algn="l">
              <a:lnSpc>
                <a:spcPct val="110000"/>
              </a:lnSpc>
              <a:buNone/>
            </a:pPr>
            <a:endParaRPr kumimoji="1" lang="en-US" altLang="zh-CN" sz="2000" dirty="0">
              <a:solidFill>
                <a:schemeClr val="dk2">
                  <a:lumMod val="25000"/>
                </a:schemeClr>
              </a:solidFill>
              <a:cs typeface="华文楷体" panose="02010600040101010101" charset="-122"/>
              <a:sym typeface="+mn-ea"/>
            </a:endParaRPr>
          </a:p>
          <a:p>
            <a:pPr lvl="0" algn="l">
              <a:lnSpc>
                <a:spcPct val="110000"/>
              </a:lnSpc>
            </a:pPr>
            <a:endParaRPr kumimoji="1" lang="en-US" altLang="zh-CN" sz="2000" dirty="0">
              <a:solidFill>
                <a:schemeClr val="dk2">
                  <a:lumMod val="25000"/>
                </a:schemeClr>
              </a:solidFill>
              <a:cs typeface="华文楷体" panose="02010600040101010101" charset="-122"/>
              <a:sym typeface="+mn-ea"/>
            </a:endParaRPr>
          </a:p>
        </p:txBody>
      </p:sp>
      <p:sp>
        <p:nvSpPr>
          <p:cNvPr id="6" name="标题 5"/>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跨境电子商务经营活动的法律法规</a:t>
            </a:r>
            <a:endParaRPr lang="zh-CN" altLang="en-US" dirty="0">
              <a:sym typeface="+mn-ea"/>
            </a:endParaRPr>
          </a:p>
        </p:txBody>
      </p:sp>
    </p:spTree>
    <p:custDataLst>
      <p:tags r:id="rId4"/>
    </p:custData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870585" y="1945640"/>
            <a:ext cx="11029315" cy="4248785"/>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en-US" altLang="zh-CN" sz="2000" dirty="0">
                <a:solidFill>
                  <a:schemeClr val="tx1"/>
                </a:solidFill>
                <a:cs typeface="华文楷体" panose="02010600040101010101" charset="-122"/>
                <a:sym typeface="+mn-ea"/>
              </a:rPr>
              <a:t> </a:t>
            </a:r>
            <a:r>
              <a:rPr kumimoji="1" lang="en-US" altLang="zh-CN" sz="2000" b="1" dirty="0">
                <a:solidFill>
                  <a:schemeClr val="tx1"/>
                </a:solidFill>
                <a:cs typeface="黑体" panose="02010609060101010101" charset="-122"/>
                <a:sym typeface="+mn-ea"/>
              </a:rPr>
              <a:t>电子通关规范</a:t>
            </a:r>
            <a:endParaRPr kumimoji="1" lang="en-US" altLang="zh-CN" sz="2000" b="1" dirty="0">
              <a:solidFill>
                <a:schemeClr val="tx1"/>
              </a:solidFill>
              <a:cs typeface="黑体" panose="02010609060101010101" charset="-122"/>
              <a:sym typeface="+mn-ea"/>
            </a:endParaRPr>
          </a:p>
          <a:p>
            <a:pPr marL="0" lvl="0" indent="0" algn="l">
              <a:lnSpc>
                <a:spcPct val="125000"/>
              </a:lnSpc>
              <a:buNone/>
            </a:pPr>
            <a:r>
              <a:rPr kumimoji="1" lang="en-US" altLang="zh-CN" sz="2000" b="1" dirty="0">
                <a:solidFill>
                  <a:schemeClr val="tx1"/>
                </a:solidFill>
                <a:cs typeface="华文楷体" panose="02010600040101010101" charset="-122"/>
                <a:sym typeface="+mn-ea"/>
              </a:rPr>
              <a:t>国务院办公厅转发商务部等部门《关于实施支持跨境电子商务零售出口有关政策的意见》 提出，要建立电子商务出口新型海关监管模式，对出口商品进行集中监管，并采取清单核放、汇总申报的方式办理通关手续。为进一步落实这一要求，2014年7月，海关总署发布了《关于跨境贸易电子商务进出境货物、物品有关监管事宜的公告》 ，明确规定了监管范围、企业注册和备案要求、电子商务进出境货物和物品通关管理、电子商务进出境货物和物品物流监控等方面的事项。</a:t>
            </a:r>
            <a:endParaRPr kumimoji="1" lang="en-US" altLang="zh-CN" sz="2000" b="1" dirty="0">
              <a:solidFill>
                <a:schemeClr val="tx1"/>
              </a:solidFill>
              <a:cs typeface="华文楷体" panose="02010600040101010101" charset="-122"/>
              <a:sym typeface="+mn-ea"/>
            </a:endParaRPr>
          </a:p>
          <a:p>
            <a:pPr marL="0" lvl="0" indent="0" algn="l">
              <a:lnSpc>
                <a:spcPct val="125000"/>
              </a:lnSpc>
              <a:buNone/>
            </a:pPr>
            <a:endParaRPr kumimoji="1" lang="en-US" altLang="zh-CN" sz="2000" b="1" dirty="0">
              <a:solidFill>
                <a:schemeClr val="tx1"/>
              </a:solidFill>
              <a:cs typeface="华文楷体" panose="02010600040101010101" charset="-122"/>
              <a:sym typeface="+mn-ea"/>
            </a:endParaRPr>
          </a:p>
          <a:p>
            <a:pPr marL="0" lvl="0" indent="0" algn="l">
              <a:lnSpc>
                <a:spcPct val="110000"/>
              </a:lnSpc>
              <a:buNone/>
            </a:pPr>
            <a:endParaRPr kumimoji="1" lang="zh-CN" altLang="en-US" sz="2000" dirty="0">
              <a:solidFill>
                <a:schemeClr val="tx1"/>
              </a:solidFill>
              <a:cs typeface="华文楷体" panose="02010600040101010101" charset="-122"/>
              <a:sym typeface="+mn-ea"/>
            </a:endParaRPr>
          </a:p>
          <a:p>
            <a:pPr marL="0" lvl="0" indent="0" algn="l">
              <a:lnSpc>
                <a:spcPct val="110000"/>
              </a:lnSpc>
              <a:buNone/>
            </a:pPr>
            <a:endParaRPr kumimoji="1" lang="en-US" altLang="zh-CN" sz="2000" dirty="0">
              <a:solidFill>
                <a:schemeClr val="tx1"/>
              </a:solidFill>
              <a:cs typeface="华文楷体" panose="02010600040101010101" charset="-122"/>
              <a:sym typeface="+mn-ea"/>
            </a:endParaRPr>
          </a:p>
          <a:p>
            <a:pPr marL="0" lvl="0" indent="0" algn="l">
              <a:lnSpc>
                <a:spcPct val="110000"/>
              </a:lnSpc>
              <a:buNone/>
            </a:pPr>
            <a:endParaRPr kumimoji="1" lang="en-US" altLang="zh-CN" sz="2000" dirty="0">
              <a:solidFill>
                <a:schemeClr val="tx1"/>
              </a:solidFill>
              <a:cs typeface="华文楷体" panose="02010600040101010101" charset="-122"/>
              <a:sym typeface="+mn-ea"/>
            </a:endParaRPr>
          </a:p>
          <a:p>
            <a:pPr lvl="0" algn="l">
              <a:lnSpc>
                <a:spcPct val="110000"/>
              </a:lnSpc>
            </a:pPr>
            <a:endParaRPr kumimoji="1" lang="en-US" altLang="zh-CN" sz="2000" dirty="0">
              <a:solidFill>
                <a:schemeClr val="tx1"/>
              </a:solidFill>
              <a:cs typeface="华文楷体" panose="02010600040101010101" charset="-122"/>
              <a:sym typeface="+mn-ea"/>
            </a:endParaRPr>
          </a:p>
        </p:txBody>
      </p:sp>
      <p:sp>
        <p:nvSpPr>
          <p:cNvPr id="6" name="标题 5"/>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跨境电子商务经营活动的法律法规</a:t>
            </a:r>
            <a:endParaRPr lang="zh-CN" altLang="en-US" dirty="0">
              <a:sym typeface="+mn-ea"/>
            </a:endParaRPr>
          </a:p>
        </p:txBody>
      </p:sp>
    </p:spTree>
    <p:custDataLst>
      <p:tags r:id="rId4"/>
    </p:custData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870585" y="1945640"/>
            <a:ext cx="11029315" cy="4248785"/>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en-US" altLang="zh-CN" sz="2000" dirty="0">
                <a:solidFill>
                  <a:schemeClr val="dk2">
                    <a:lumMod val="25000"/>
                  </a:schemeClr>
                </a:solidFill>
                <a:cs typeface="华文楷体" panose="02010600040101010101" charset="-122"/>
                <a:sym typeface="+mn-ea"/>
              </a:rPr>
              <a:t> </a:t>
            </a:r>
            <a:r>
              <a:rPr kumimoji="1" lang="en-US" altLang="zh-CN" sz="2000" dirty="0">
                <a:solidFill>
                  <a:schemeClr val="dk2">
                    <a:lumMod val="25000"/>
                  </a:schemeClr>
                </a:solidFill>
                <a:cs typeface="黑体" panose="02010609060101010101" charset="-122"/>
                <a:sym typeface="+mn-ea"/>
              </a:rPr>
              <a:t>2018年11月28日，商务部、发展改革委、 财政部、海关总署、税务总局、市场监管总局发布了《关于完善跨境电子商务零售进口监管有关工作的通知》 ，明确了跨境电商领零售进口的参与主体与相关责任。</a:t>
            </a:r>
            <a:endParaRPr kumimoji="1" lang="en-US" altLang="zh-CN" sz="2000" dirty="0">
              <a:solidFill>
                <a:schemeClr val="dk2">
                  <a:lumMod val="25000"/>
                </a:schemeClr>
              </a:solidFill>
              <a:cs typeface="黑体" panose="02010609060101010101" charset="-122"/>
              <a:sym typeface="+mn-ea"/>
            </a:endParaRPr>
          </a:p>
          <a:p>
            <a:pPr marL="0" lvl="0" indent="0" algn="l">
              <a:lnSpc>
                <a:spcPct val="125000"/>
              </a:lnSpc>
              <a:buNone/>
            </a:pPr>
            <a:r>
              <a:rPr kumimoji="1" lang="en-US" altLang="zh-CN" sz="2000" dirty="0">
                <a:solidFill>
                  <a:schemeClr val="dk2">
                    <a:lumMod val="25000"/>
                  </a:schemeClr>
                </a:solidFill>
                <a:cs typeface="黑体" panose="02010609060101010101" charset="-122"/>
                <a:sym typeface="+mn-ea"/>
              </a:rPr>
              <a:t>跨境电商零售进口的参与主体</a:t>
            </a:r>
            <a:endParaRPr kumimoji="1" lang="en-US" altLang="zh-CN" sz="2000" dirty="0">
              <a:solidFill>
                <a:schemeClr val="dk2">
                  <a:lumMod val="25000"/>
                </a:schemeClr>
              </a:solidFill>
              <a:cs typeface="黑体" panose="02010609060101010101" charset="-122"/>
              <a:sym typeface="+mn-ea"/>
            </a:endParaRPr>
          </a:p>
          <a:p>
            <a:pPr marL="0" lvl="0" indent="0" algn="l">
              <a:lnSpc>
                <a:spcPct val="125000"/>
              </a:lnSpc>
              <a:buNone/>
            </a:pPr>
            <a:r>
              <a:rPr kumimoji="1" lang="en-US" altLang="zh-CN" sz="2000" dirty="0">
                <a:solidFill>
                  <a:schemeClr val="dk2">
                    <a:lumMod val="25000"/>
                  </a:schemeClr>
                </a:solidFill>
                <a:cs typeface="黑体" panose="02010609060101010101" charset="-122"/>
                <a:sym typeface="+mn-ea"/>
              </a:rPr>
              <a:t>（1）跨境电商零售进口经营者（以下简称跨境电商企业）：自境外向境内消费者销售跨境电商零售进口商品的境外注册企业，为商品的货权所有人。</a:t>
            </a:r>
            <a:endParaRPr kumimoji="1" lang="en-US" altLang="zh-CN" sz="2000" dirty="0">
              <a:solidFill>
                <a:schemeClr val="dk2">
                  <a:lumMod val="25000"/>
                </a:schemeClr>
              </a:solidFill>
              <a:cs typeface="黑体" panose="02010609060101010101" charset="-122"/>
              <a:sym typeface="+mn-ea"/>
            </a:endParaRPr>
          </a:p>
          <a:p>
            <a:pPr marL="0" lvl="0" indent="0" algn="l">
              <a:lnSpc>
                <a:spcPct val="125000"/>
              </a:lnSpc>
              <a:buNone/>
            </a:pPr>
            <a:endParaRPr kumimoji="1" lang="zh-CN" altLang="en-US" sz="2000" dirty="0">
              <a:solidFill>
                <a:schemeClr val="dk2">
                  <a:lumMod val="25000"/>
                </a:schemeClr>
              </a:solidFill>
              <a:cs typeface="华文楷体" panose="02010600040101010101" charset="-122"/>
              <a:sym typeface="+mn-ea"/>
            </a:endParaRPr>
          </a:p>
          <a:p>
            <a:pPr marL="0" lvl="0" indent="0" algn="l">
              <a:lnSpc>
                <a:spcPct val="110000"/>
              </a:lnSpc>
              <a:buNone/>
            </a:pPr>
            <a:endParaRPr kumimoji="1" lang="en-US" altLang="zh-CN" sz="2000" dirty="0">
              <a:solidFill>
                <a:schemeClr val="dk2">
                  <a:lumMod val="25000"/>
                </a:schemeClr>
              </a:solidFill>
              <a:cs typeface="华文楷体" panose="02010600040101010101" charset="-122"/>
              <a:sym typeface="+mn-ea"/>
            </a:endParaRPr>
          </a:p>
          <a:p>
            <a:pPr marL="0" lvl="0" indent="0" algn="l">
              <a:lnSpc>
                <a:spcPct val="110000"/>
              </a:lnSpc>
              <a:buNone/>
            </a:pPr>
            <a:endParaRPr kumimoji="1" lang="en-US" altLang="zh-CN" sz="2000" dirty="0">
              <a:solidFill>
                <a:schemeClr val="dk2">
                  <a:lumMod val="25000"/>
                </a:schemeClr>
              </a:solidFill>
              <a:cs typeface="华文楷体" panose="02010600040101010101" charset="-122"/>
              <a:sym typeface="+mn-ea"/>
            </a:endParaRPr>
          </a:p>
          <a:p>
            <a:pPr lvl="0" algn="l">
              <a:lnSpc>
                <a:spcPct val="110000"/>
              </a:lnSpc>
            </a:pPr>
            <a:endParaRPr kumimoji="1" lang="en-US" altLang="zh-CN" sz="2000" dirty="0">
              <a:solidFill>
                <a:schemeClr val="dk2">
                  <a:lumMod val="25000"/>
                </a:schemeClr>
              </a:solidFill>
              <a:cs typeface="华文楷体" panose="02010600040101010101" charset="-122"/>
              <a:sym typeface="+mn-ea"/>
            </a:endParaRPr>
          </a:p>
        </p:txBody>
      </p:sp>
      <p:sp>
        <p:nvSpPr>
          <p:cNvPr id="6" name="标题 5"/>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跨境电子商务经营活动的法律法规</a:t>
            </a:r>
            <a:endParaRPr lang="zh-CN" altLang="en-US" dirty="0">
              <a:sym typeface="+mn-ea"/>
            </a:endParaRPr>
          </a:p>
        </p:txBody>
      </p:sp>
    </p:spTree>
    <p:custDataLst>
      <p:tags r:id="rId4"/>
    </p:custData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608497" y="2044820"/>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50000"/>
              </a:lnSpc>
              <a:buNone/>
            </a:pPr>
            <a:r>
              <a:rPr kumimoji="1" lang="zh-CN" altLang="en-US" sz="2000" dirty="0">
                <a:solidFill>
                  <a:schemeClr val="dk2">
                    <a:lumMod val="25000"/>
                  </a:schemeClr>
                </a:solidFill>
                <a:cs typeface="黑体" panose="02010609060101010101" charset="-122"/>
                <a:sym typeface="+mn-ea"/>
              </a:rPr>
              <a:t>（2）跨境电商第三方平台经营者（以下简称跨境电商平台）：在境内办理工商登记，为交易双方（消费者和跨境电商企业）提供网页空间、虚拟经营场所、交易规则、交易撮合、信息发布等服务，设立供交易双方独立开展交易活动的信息网络系统的经营者。</a:t>
            </a:r>
            <a:endParaRPr kumimoji="1" lang="zh-CN" altLang="en-US" sz="2000" dirty="0">
              <a:solidFill>
                <a:schemeClr val="dk2">
                  <a:lumMod val="25000"/>
                </a:schemeClr>
              </a:solidFill>
              <a:cs typeface="黑体" panose="02010609060101010101" charset="-122"/>
              <a:sym typeface="+mn-ea"/>
            </a:endParaRPr>
          </a:p>
          <a:p>
            <a:pPr marL="0" lvl="0" indent="0" algn="l">
              <a:lnSpc>
                <a:spcPct val="150000"/>
              </a:lnSpc>
              <a:buNone/>
            </a:pPr>
            <a:r>
              <a:rPr kumimoji="1" lang="zh-CN" altLang="en-US" sz="2000" dirty="0">
                <a:solidFill>
                  <a:schemeClr val="dk2">
                    <a:lumMod val="25000"/>
                  </a:schemeClr>
                </a:solidFill>
                <a:cs typeface="黑体" panose="02010609060101010101" charset="-122"/>
                <a:sym typeface="+mn-ea"/>
              </a:rPr>
              <a:t>（3）境内服务商：在境内办理工商登记，接受跨境电商企业委托为其提供申报、支付、物流、仓储等服务，具有相应运营资质，直接向海关提供有关支付、物流和仓储信息，接受海关、市场监管等部门后续监管，承担相应责任的主体。</a:t>
            </a:r>
            <a:endParaRPr kumimoji="1" lang="zh-CN" altLang="en-US" sz="2000" dirty="0">
              <a:solidFill>
                <a:schemeClr val="dk2">
                  <a:lumMod val="25000"/>
                </a:schemeClr>
              </a:solidFill>
              <a:cs typeface="黑体" panose="02010609060101010101" charset="-122"/>
              <a:sym typeface="+mn-ea"/>
            </a:endParaRPr>
          </a:p>
          <a:p>
            <a:pPr marL="0" lvl="0" indent="0" algn="l">
              <a:lnSpc>
                <a:spcPct val="150000"/>
              </a:lnSpc>
              <a:buNone/>
            </a:pPr>
            <a:r>
              <a:rPr kumimoji="1" lang="zh-CN" altLang="en-US" sz="2000" dirty="0">
                <a:solidFill>
                  <a:schemeClr val="dk2">
                    <a:lumMod val="25000"/>
                  </a:schemeClr>
                </a:solidFill>
                <a:cs typeface="黑体" panose="02010609060101010101" charset="-122"/>
                <a:sym typeface="+mn-ea"/>
              </a:rPr>
              <a:t>（4）消费者：跨境电商零售进口商品的境内购买人。</a:t>
            </a:r>
            <a:endParaRPr kumimoji="1" lang="zh-CN" altLang="en-US" sz="2000" dirty="0">
              <a:solidFill>
                <a:schemeClr val="dk2">
                  <a:lumMod val="25000"/>
                </a:schemeClr>
              </a:solidFill>
              <a:cs typeface="黑体" panose="02010609060101010101" charset="-122"/>
              <a:sym typeface="+mn-ea"/>
            </a:endParaRPr>
          </a:p>
          <a:p>
            <a:pPr marL="0" lvl="0" indent="0" algn="l">
              <a:lnSpc>
                <a:spcPct val="150000"/>
              </a:lnSpc>
              <a:buNone/>
            </a:pPr>
            <a:r>
              <a:rPr kumimoji="1" lang="zh-CN" altLang="en-US" sz="2000" dirty="0">
                <a:solidFill>
                  <a:schemeClr val="dk2">
                    <a:lumMod val="25000"/>
                  </a:schemeClr>
                </a:solidFill>
                <a:cs typeface="黑体" panose="02010609060101010101" charset="-122"/>
                <a:sym typeface="+mn-ea"/>
              </a:rPr>
              <a:t>（3）履行对消费者的提醒告知义务，会同跨境电商平台在商品订购网页或其他醒目位置向消费者提供风险告知书，消费者确认同意后方可下单购买</a:t>
            </a:r>
            <a:endParaRPr kumimoji="1" lang="zh-CN" altLang="en-US" sz="2000" dirty="0">
              <a:solidFill>
                <a:schemeClr val="dk2">
                  <a:lumMod val="25000"/>
                </a:schemeClr>
              </a:solidFill>
              <a:cs typeface="黑体" panose="0201060906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跨境电子商务经营活动的法律法规</a:t>
            </a:r>
            <a:endParaRPr lang="zh-CN" altLang="en-US" dirty="0">
              <a:sym typeface="+mn-ea"/>
            </a:endParaRPr>
          </a:p>
        </p:txBody>
      </p:sp>
    </p:spTree>
    <p:custDataLst>
      <p:tags r:id="rId4"/>
    </p:custData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685332" y="1619198"/>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en-US" altLang="zh-CN" sz="2000" b="1" dirty="0">
                <a:solidFill>
                  <a:schemeClr val="dk2">
                    <a:lumMod val="25000"/>
                  </a:schemeClr>
                </a:solidFill>
                <a:cs typeface="黑体" panose="02010609060101010101" charset="-122"/>
                <a:sym typeface="+mn-ea"/>
              </a:rPr>
              <a:t>跨境电商企业的行为规范</a:t>
            </a:r>
            <a:endParaRPr kumimoji="1" lang="en-US" altLang="zh-CN" sz="2000" b="1" dirty="0">
              <a:solidFill>
                <a:schemeClr val="dk2">
                  <a:lumMod val="25000"/>
                </a:schemeClr>
              </a:solidFill>
              <a:cs typeface="黑体" panose="02010609060101010101" charset="-122"/>
              <a:sym typeface="+mn-ea"/>
            </a:endParaRPr>
          </a:p>
          <a:p>
            <a:pPr marL="0" lvl="0" indent="0" algn="l">
              <a:lnSpc>
                <a:spcPct val="125000"/>
              </a:lnSpc>
              <a:buNone/>
            </a:pPr>
            <a:r>
              <a:rPr kumimoji="1" lang="en-US" altLang="zh-CN" sz="2000" b="1" dirty="0">
                <a:solidFill>
                  <a:schemeClr val="dk2">
                    <a:lumMod val="25000"/>
                  </a:schemeClr>
                </a:solidFill>
                <a:cs typeface="黑体" panose="02010609060101010101" charset="-122"/>
                <a:sym typeface="+mn-ea"/>
              </a:rPr>
              <a:t>1.跨境电商企业</a:t>
            </a:r>
            <a:endParaRPr kumimoji="1" lang="en-US" altLang="zh-CN" sz="2000" b="1" dirty="0">
              <a:solidFill>
                <a:schemeClr val="dk2">
                  <a:lumMod val="25000"/>
                </a:schemeClr>
              </a:solidFill>
              <a:cs typeface="黑体" panose="02010609060101010101" charset="-122"/>
              <a:sym typeface="+mn-ea"/>
            </a:endParaRPr>
          </a:p>
          <a:p>
            <a:pPr marL="0" lvl="0" indent="0" algn="l">
              <a:lnSpc>
                <a:spcPct val="125000"/>
              </a:lnSpc>
              <a:buNone/>
            </a:pPr>
            <a:r>
              <a:rPr kumimoji="1" lang="en-US" altLang="zh-CN" sz="2000" b="1" dirty="0">
                <a:solidFill>
                  <a:schemeClr val="dk2">
                    <a:lumMod val="25000"/>
                  </a:schemeClr>
                </a:solidFill>
                <a:cs typeface="黑体" panose="02010609060101010101" charset="-122"/>
                <a:sym typeface="+mn-ea"/>
              </a:rPr>
              <a:t>（1）承担商品质量安全的主体责任，并按规定履行相关义务。应委托一家在境内办理工商登记的企业，由其在海关办理注册登记，承担如实申报责任，依法接受相关部门监管，并承担民事连带责任。</a:t>
            </a:r>
            <a:endParaRPr kumimoji="1" lang="en-US" altLang="zh-CN" sz="2000" b="1" dirty="0">
              <a:solidFill>
                <a:schemeClr val="dk2">
                  <a:lumMod val="25000"/>
                </a:schemeClr>
              </a:solidFill>
              <a:cs typeface="黑体" panose="02010609060101010101" charset="-122"/>
              <a:sym typeface="+mn-ea"/>
            </a:endParaRPr>
          </a:p>
          <a:p>
            <a:pPr marL="0" lvl="0" indent="0" algn="l">
              <a:lnSpc>
                <a:spcPct val="125000"/>
              </a:lnSpc>
              <a:buNone/>
            </a:pPr>
            <a:r>
              <a:rPr kumimoji="1" lang="en-US" altLang="zh-CN" sz="2000" b="1" dirty="0">
                <a:solidFill>
                  <a:schemeClr val="dk2">
                    <a:lumMod val="25000"/>
                  </a:schemeClr>
                </a:solidFill>
                <a:cs typeface="黑体" panose="02010609060101010101" charset="-122"/>
                <a:sym typeface="+mn-ea"/>
              </a:rPr>
              <a:t>（2）承担消费者权益保障责任，包括但不限于商品信息披露、提供商品退换货服务、建立不合格或缺陷商品召回制度、对商品质量侵害消费者权益的赔付责任等。当发现相关商品存在质量安全风险或发生质量安全问题时，应立即停止销售，召回已销售商品并妥善处理，防止其再次流入市场，并及时将召回和处理情况向海关等监管部门报告。</a:t>
            </a:r>
            <a:endParaRPr kumimoji="1" lang="en-US" altLang="zh-CN" sz="2000" b="1" dirty="0">
              <a:solidFill>
                <a:schemeClr val="dk2">
                  <a:lumMod val="25000"/>
                </a:schemeClr>
              </a:solidFill>
              <a:cs typeface="黑体" panose="02010609060101010101" charset="-122"/>
              <a:sym typeface="+mn-ea"/>
            </a:endParaRPr>
          </a:p>
          <a:p>
            <a:pPr lvl="0" algn="l">
              <a:lnSpc>
                <a:spcPct val="125000"/>
              </a:lnSpc>
            </a:pPr>
            <a:endParaRPr kumimoji="1" lang="en-US" altLang="zh-CN" sz="2000" b="1" dirty="0">
              <a:solidFill>
                <a:schemeClr val="dk2">
                  <a:lumMod val="25000"/>
                </a:schemeClr>
              </a:solidFill>
              <a:cs typeface="黑体" panose="0201060906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跨境电子商务经营活动的法律法规</a:t>
            </a:r>
            <a:endParaRPr lang="zh-CN" altLang="en-US" dirty="0">
              <a:sym typeface="+mn-ea"/>
            </a:endParaRPr>
          </a:p>
        </p:txBody>
      </p:sp>
    </p:spTree>
    <p:custDataLst>
      <p:tags r:id="rId4"/>
    </p:custData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6" name="标题 1"/>
          <p:cNvSpPr>
            <a:spLocks noGrp="1"/>
          </p:cNvSpPr>
          <p:nvPr>
            <p:custDataLst>
              <p:tags r:id="rId2"/>
            </p:custDataLst>
          </p:nvPr>
        </p:nvSpPr>
        <p:spPr>
          <a:xfrm>
            <a:off x="720818" y="413866"/>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en-US" altLang="zh-CN" sz="2000" dirty="0">
                <a:solidFill>
                  <a:schemeClr val="tx1"/>
                </a:solidFill>
                <a:latin typeface="+mn-lt"/>
                <a:ea typeface="+mn-ea"/>
                <a:cs typeface="黑体" panose="02010609060101010101" charset="-122"/>
                <a:sym typeface="+mn-ea"/>
              </a:rPr>
              <a:t>跨境电子商务零售进口经营活动的特殊规定</a:t>
            </a:r>
            <a:endParaRPr kumimoji="1" lang="en-US" altLang="zh-CN" sz="2000" dirty="0">
              <a:solidFill>
                <a:schemeClr val="tx1"/>
              </a:solidFill>
              <a:latin typeface="+mn-lt"/>
              <a:ea typeface="+mn-ea"/>
              <a:cs typeface="黑体" panose="02010609060101010101" charset="-122"/>
              <a:sym typeface="+mn-ea"/>
            </a:endParaRPr>
          </a:p>
        </p:txBody>
      </p:sp>
      <p:sp>
        <p:nvSpPr>
          <p:cNvPr id="5" name="内容占位符 2"/>
          <p:cNvSpPr>
            <a:spLocks noGrp="1"/>
          </p:cNvSpPr>
          <p:nvPr>
            <p:custDataLst>
              <p:tags r:id="rId3"/>
            </p:custDataLst>
          </p:nvPr>
        </p:nvSpPr>
        <p:spPr>
          <a:xfrm>
            <a:off x="809157" y="1596510"/>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en-US" altLang="zh-CN" sz="2000" dirty="0">
                <a:solidFill>
                  <a:schemeClr val="dk2">
                    <a:lumMod val="25000"/>
                  </a:schemeClr>
                </a:solidFill>
                <a:cs typeface="黑体" panose="02010609060101010101" charset="-122"/>
                <a:sym typeface="+mn-ea"/>
              </a:rPr>
              <a:t>跨境电商平台</a:t>
            </a:r>
            <a:endParaRPr kumimoji="1" lang="en-US" altLang="zh-CN" sz="2000" dirty="0">
              <a:solidFill>
                <a:schemeClr val="dk2">
                  <a:lumMod val="25000"/>
                </a:schemeClr>
              </a:solidFill>
              <a:cs typeface="黑体" panose="02010609060101010101" charset="-122"/>
              <a:sym typeface="+mn-ea"/>
            </a:endParaRPr>
          </a:p>
          <a:p>
            <a:pPr marL="0" lvl="0" indent="0" algn="l">
              <a:lnSpc>
                <a:spcPct val="125000"/>
              </a:lnSpc>
              <a:buNone/>
            </a:pPr>
            <a:r>
              <a:rPr kumimoji="1" lang="en-US" altLang="zh-CN" sz="2000" dirty="0">
                <a:solidFill>
                  <a:schemeClr val="dk2">
                    <a:lumMod val="25000"/>
                  </a:schemeClr>
                </a:solidFill>
                <a:cs typeface="黑体" panose="02010609060101010101" charset="-122"/>
                <a:sym typeface="+mn-ea"/>
              </a:rPr>
              <a:t>（1）平台运营主体应在境内办理工商登记，并按相关规定在海关办理注册登记，接受相关部门监管，配合开展后续管理和执法工作。</a:t>
            </a:r>
            <a:endParaRPr kumimoji="1" lang="en-US" altLang="zh-CN" sz="2000" dirty="0">
              <a:solidFill>
                <a:schemeClr val="dk2">
                  <a:lumMod val="25000"/>
                </a:schemeClr>
              </a:solidFill>
              <a:cs typeface="黑体" panose="02010609060101010101" charset="-122"/>
              <a:sym typeface="+mn-ea"/>
            </a:endParaRPr>
          </a:p>
          <a:p>
            <a:pPr marL="0" lvl="0" indent="0" algn="l">
              <a:lnSpc>
                <a:spcPct val="125000"/>
              </a:lnSpc>
              <a:buNone/>
            </a:pPr>
            <a:r>
              <a:rPr kumimoji="1" lang="en-US" altLang="zh-CN" sz="2000" dirty="0">
                <a:solidFill>
                  <a:schemeClr val="dk2">
                    <a:lumMod val="25000"/>
                  </a:schemeClr>
                </a:solidFill>
                <a:cs typeface="黑体" panose="02010609060101010101" charset="-122"/>
                <a:sym typeface="+mn-ea"/>
              </a:rPr>
              <a:t>（2）向海关实时传输施加电子签名的跨境电商零售进口交易电子数据，并对交易真实性、消费者身份真实性进行审核，承担相应责任。</a:t>
            </a:r>
            <a:endParaRPr kumimoji="1" lang="en-US" altLang="zh-CN" sz="2000" dirty="0">
              <a:solidFill>
                <a:schemeClr val="dk2">
                  <a:lumMod val="25000"/>
                </a:schemeClr>
              </a:solidFill>
              <a:cs typeface="黑体" panose="02010609060101010101" charset="-122"/>
              <a:sym typeface="+mn-ea"/>
            </a:endParaRPr>
          </a:p>
          <a:p>
            <a:pPr marL="0" lvl="0" indent="0" algn="l">
              <a:lnSpc>
                <a:spcPct val="125000"/>
              </a:lnSpc>
              <a:buNone/>
            </a:pPr>
            <a:r>
              <a:rPr kumimoji="1" lang="en-US" altLang="zh-CN" sz="2000" dirty="0">
                <a:solidFill>
                  <a:schemeClr val="dk2">
                    <a:lumMod val="25000"/>
                  </a:schemeClr>
                </a:solidFill>
                <a:cs typeface="黑体" panose="02010609060101010101" charset="-122"/>
                <a:sym typeface="+mn-ea"/>
              </a:rPr>
              <a:t>（3）建立平台内交易规则、交易安全保障、消费者权益保护、不良信息处理等管理制度。对申请入驻平台的跨境电商企业进行主体身份真实性审核，在网站公示主体身份信息和消费者评价、投诉信息，并向监管部门提供平台入驻商家等信息。与申请入驻平台的跨境电商企业签署协议，就商品质量安全主体责任、消费者权益保障以及本通知其他相关要求等方面明确双方责任、权利和义务。</a:t>
            </a:r>
            <a:endParaRPr kumimoji="1" lang="en-US" altLang="zh-CN" sz="2000" dirty="0">
              <a:solidFill>
                <a:schemeClr val="dk2">
                  <a:lumMod val="25000"/>
                </a:schemeClr>
              </a:solidFill>
              <a:cs typeface="黑体" panose="02010609060101010101" charset="-122"/>
              <a:sym typeface="+mn-ea"/>
            </a:endParaRPr>
          </a:p>
        </p:txBody>
      </p:sp>
      <p:sp>
        <p:nvSpPr>
          <p:cNvPr id="8" name="标题 7"/>
          <p:cNvSpPr>
            <a:spLocks noGrp="1"/>
          </p:cNvSpPr>
          <p:nvPr>
            <p:ph type="title"/>
            <p:custDataLst>
              <p:tags r:id="rId4"/>
            </p:custDataLst>
          </p:nvPr>
        </p:nvSpPr>
        <p:spPr>
          <a:xfrm>
            <a:off x="483870" y="-211500"/>
            <a:ext cx="10800000" cy="720000"/>
          </a:xfrm>
        </p:spPr>
        <p:txBody>
          <a:bodyPr vert="horz" wrap="square" lIns="0" tIns="0" rIns="0" bIns="0" rtlCol="0" anchor="b">
            <a:normAutofit/>
          </a:bodyPr>
          <a:lstStyle/>
          <a:p>
            <a:pPr lvl="0" algn="l">
              <a:buClrTx/>
              <a:buSzTx/>
              <a:buFontTx/>
            </a:pPr>
            <a:r>
              <a:rPr lang="zh-CN" altLang="en-US" dirty="0">
                <a:sym typeface="+mn-ea"/>
              </a:rPr>
              <a:t>跨境电子商务经营活动的法律法规</a:t>
            </a:r>
            <a:endParaRPr lang="zh-CN" altLang="en-US" dirty="0">
              <a:sym typeface="+mn-ea"/>
            </a:endParaRPr>
          </a:p>
        </p:txBody>
      </p:sp>
    </p:spTree>
    <p:custDataLst>
      <p:tags r:id="rId5"/>
    </p:custData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652312" y="1929885"/>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zh-CN" altLang="en-US" dirty="0">
                <a:solidFill>
                  <a:schemeClr val="dk2">
                    <a:lumMod val="25000"/>
                  </a:schemeClr>
                </a:solidFill>
                <a:cs typeface="华文楷体" panose="02010600040101010101" charset="-122"/>
                <a:sym typeface="+mn-ea"/>
              </a:rPr>
              <a:t>（4）对平台入驻企业既有跨境电商企业，也有国内电商企业的，应建立相互独立的区块或频道为跨境电商企业和国内电商企业提供平台服务，或以明显标识对跨境电商零售进口商品和非跨境商品予以区分，避免误导消费者。</a:t>
            </a:r>
            <a:endParaRPr kumimoji="1" lang="zh-CN" altLang="en-US"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dirty="0">
                <a:solidFill>
                  <a:schemeClr val="dk2">
                    <a:lumMod val="25000"/>
                  </a:schemeClr>
                </a:solidFill>
                <a:cs typeface="华文楷体" panose="02010600040101010101" charset="-122"/>
                <a:sym typeface="+mn-ea"/>
              </a:rPr>
              <a:t>（5）建立消费纠纷处理和消费维权自律制度，消费者在平台内购买商品，其合法权益受到损害时，平台须积极协助消费者维护自身合法权益，并履行先行赔付责任。</a:t>
            </a:r>
            <a:endParaRPr kumimoji="1" lang="zh-CN" altLang="en-US"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dirty="0">
                <a:solidFill>
                  <a:schemeClr val="dk2">
                    <a:lumMod val="25000"/>
                  </a:schemeClr>
                </a:solidFill>
                <a:cs typeface="华文楷体" panose="02010600040101010101" charset="-122"/>
                <a:sym typeface="+mn-ea"/>
              </a:rPr>
              <a:t>（6）建立商品质量安全风险防控机制，在网站醒目位置及时发布商品风险监测信息、监管部门发布的预警信息等。督促跨境电商企业加强质量安全风险防控，当商品发生质量安全问题时，敦促跨境电商企业做好商品召回、处理，并做好报告工作。对不采取主动召回处理措施的跨境电商企业，可采取暂停其跨境电商业务的处罚措施。</a:t>
            </a:r>
            <a:endParaRPr kumimoji="1" lang="zh-CN" altLang="en-US"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dirty="0">
                <a:solidFill>
                  <a:schemeClr val="dk2">
                    <a:lumMod val="25000"/>
                  </a:schemeClr>
                </a:solidFill>
                <a:cs typeface="华文楷体" panose="02010600040101010101" charset="-122"/>
                <a:sym typeface="+mn-ea"/>
              </a:rPr>
              <a:t>（7）建立防止跨境电商零售进口商品虚假交易及二次销售的风险控制体系，加强对短时间内同一购买人、同一支付账户、同一收货地址、同一收件电话反复大量订购，以及盗用他人身份进行订购等非正常交易行为的监控，采取相应措施予以控制。</a:t>
            </a:r>
            <a:endParaRPr kumimoji="1" lang="zh-CN" altLang="en-US"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dirty="0">
                <a:solidFill>
                  <a:schemeClr val="dk2">
                    <a:lumMod val="25000"/>
                  </a:schemeClr>
                </a:solidFill>
                <a:cs typeface="华文楷体" panose="02010600040101010101" charset="-122"/>
                <a:sym typeface="+mn-ea"/>
              </a:rPr>
              <a:t>8）根据监管部门要求，对平台内在售商品进行有效管理，及时关闭平台内禁止以跨境电商零售进口形式入境商品的展示及交易页面，并将有关情况报送相关部门。</a:t>
            </a:r>
            <a:endParaRPr kumimoji="1" lang="zh-CN" altLang="en-US" dirty="0">
              <a:solidFill>
                <a:schemeClr val="dk2">
                  <a:lumMod val="25000"/>
                </a:schemeClr>
              </a:solidFill>
              <a:cs typeface="华文楷体" panose="0201060004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跨境电子商务零售进口经营活动的特殊规定</a:t>
            </a:r>
            <a:endParaRPr lang="zh-CN" altLang="en-US" dirty="0">
              <a:sym typeface="+mn-ea"/>
            </a:endParaRPr>
          </a:p>
        </p:txBody>
      </p:sp>
    </p:spTree>
    <p:custDataLst>
      <p:tags r:id="rId4"/>
    </p:custData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606592" y="2206745"/>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zh-CN" altLang="en-US" sz="2000" dirty="0">
                <a:solidFill>
                  <a:schemeClr val="dk2">
                    <a:lumMod val="25000"/>
                  </a:schemeClr>
                </a:solidFill>
                <a:cs typeface="华文楷体" panose="02010600040101010101" charset="-122"/>
                <a:sym typeface="+mn-ea"/>
              </a:rPr>
              <a:t>3.境内服务商</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000" dirty="0">
                <a:solidFill>
                  <a:schemeClr val="dk2">
                    <a:lumMod val="25000"/>
                  </a:schemeClr>
                </a:solidFill>
                <a:cs typeface="华文楷体" panose="02010600040101010101" charset="-122"/>
                <a:sym typeface="+mn-ea"/>
              </a:rPr>
              <a:t>（1）在境内办理工商登记，向海关提交相关资质证书并办理注册登记。其中：提供支付服务的银行机构应具备银保监会或原银监会颁发的《金融许可证》，非银行支付机构应具备人民银行颁发的《支付业务许可证》，支付业务范围应包括“互联网支付”；物流企业应取得国家邮政局颁发的《快递业务经营许可证》。</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000" dirty="0">
                <a:solidFill>
                  <a:schemeClr val="dk2">
                    <a:lumMod val="25000"/>
                  </a:schemeClr>
                </a:solidFill>
                <a:cs typeface="华文楷体" panose="02010600040101010101" charset="-122"/>
                <a:sym typeface="+mn-ea"/>
              </a:rPr>
              <a:t>（2）支付、物流企业应如实向监管部门实时传输施加电子签名的跨境电商零售进口支付、物流电子信息，并对数据真实性承担相应责任。</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000" dirty="0">
                <a:solidFill>
                  <a:schemeClr val="dk2">
                    <a:lumMod val="25000"/>
                  </a:schemeClr>
                </a:solidFill>
                <a:cs typeface="华文楷体" panose="02010600040101010101" charset="-122"/>
                <a:sym typeface="+mn-ea"/>
              </a:rPr>
              <a:t>（3）报关企业接受跨境电商企业委托向海关申报清单，承担如实申报责任。</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000" dirty="0">
                <a:solidFill>
                  <a:schemeClr val="dk2">
                    <a:lumMod val="25000"/>
                  </a:schemeClr>
                </a:solidFill>
                <a:cs typeface="华文楷体" panose="02010600040101010101" charset="-122"/>
                <a:sym typeface="+mn-ea"/>
              </a:rPr>
              <a:t>（4）物流企业应向海关开放物流实时跟踪信息共享接口，严格按照交易环节所制发的物流信息开展跨境电商零售进口商品的国内派送业务。对于发现国内实际派送与通关环节所申报物流信息（包括收件人和地址）不一致的，应终止相关派送业务，并及时向海关报告。</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buNone/>
            </a:pPr>
            <a:endParaRPr kumimoji="1" lang="zh-CN" altLang="en-US" sz="2000" dirty="0">
              <a:solidFill>
                <a:schemeClr val="dk2">
                  <a:lumMod val="25000"/>
                </a:schemeClr>
              </a:solidFill>
              <a:cs typeface="华文楷体" panose="0201060004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跨境电子商务零售进口经营活动的特殊规定</a:t>
            </a:r>
            <a:endParaRPr lang="zh-CN" altLang="en-US" dirty="0">
              <a:sym typeface="+mn-ea"/>
            </a:endParaRPr>
          </a:p>
        </p:txBody>
      </p:sp>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2278" name="Rectangle 10"/>
          <p:cNvSpPr/>
          <p:nvPr>
            <p:custDataLst>
              <p:tags r:id="rId1"/>
            </p:custDataLst>
          </p:nvPr>
        </p:nvSpPr>
        <p:spPr>
          <a:xfrm>
            <a:off x="1542415" y="136525"/>
            <a:ext cx="9785985" cy="5697220"/>
          </a:xfrm>
          <a:prstGeom prst="rect">
            <a:avLst/>
          </a:prstGeom>
          <a:noFill/>
          <a:ln w="9525">
            <a:noFill/>
          </a:ln>
        </p:spPr>
        <p:txBody>
          <a:bodyPr wrap="square" anchor="ctr">
            <a:normAutofit/>
          </a:bodyPr>
          <a:p>
            <a:pPr>
              <a:lnSpc>
                <a:spcPct val="150000"/>
              </a:lnSpc>
              <a:buClr>
                <a:schemeClr val="tx1"/>
              </a:buClr>
            </a:pPr>
            <a:r>
              <a:rPr lang="zh-CN" altLang="en-US" sz="2800" b="1" dirty="0">
                <a:solidFill>
                  <a:schemeClr val="tx1"/>
                </a:solidFill>
                <a:sym typeface="隶书" panose="02010509060101010101" pitchFamily="49" charset="-122"/>
              </a:rPr>
              <a:t>网站广告主体的法律法规</a:t>
            </a:r>
            <a:endParaRPr lang="zh-CN" altLang="en-US" sz="28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1.广告主体的法律法规</a:t>
            </a:r>
            <a:endParaRPr lang="zh-CN" altLang="en-US" sz="20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广告主体，是指广告主和参与设计、制作、发布广告的自然人、法人或者其他组织。</a:t>
            </a:r>
            <a:endParaRPr lang="zh-CN" altLang="en-US" sz="20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2.互联网广告主体的相关法律法规</a:t>
            </a:r>
            <a:endParaRPr lang="zh-CN" altLang="en-US" sz="2000" b="1" dirty="0">
              <a:solidFill>
                <a:schemeClr val="tx1"/>
              </a:solidFill>
              <a:sym typeface="隶书" panose="02010509060101010101" pitchFamily="49" charset="-122"/>
            </a:endParaRPr>
          </a:p>
          <a:p>
            <a:pPr>
              <a:lnSpc>
                <a:spcPct val="150000"/>
              </a:lnSpc>
              <a:buClr>
                <a:schemeClr val="tx1"/>
              </a:buClr>
            </a:pPr>
            <a:endParaRPr lang="zh-CN" altLang="en-US" sz="2000" b="1" dirty="0">
              <a:solidFill>
                <a:schemeClr val="tx1"/>
              </a:solidFill>
              <a:sym typeface="隶书" panose="02010509060101010101" pitchFamily="49" charset="-122"/>
            </a:endParaRPr>
          </a:p>
          <a:p>
            <a:pPr>
              <a:lnSpc>
                <a:spcPct val="150000"/>
              </a:lnSpc>
              <a:buClr>
                <a:schemeClr val="tx1"/>
              </a:buClr>
            </a:pPr>
            <a:endParaRPr lang="zh-CN" altLang="en-US" sz="2000" b="1" dirty="0">
              <a:solidFill>
                <a:schemeClr val="tx1"/>
              </a:solidFill>
              <a:sym typeface="隶书" panose="02010509060101010101" pitchFamily="49" charset="-122"/>
            </a:endParaRPr>
          </a:p>
        </p:txBody>
      </p:sp>
      <p:sp>
        <p:nvSpPr>
          <p:cNvPr id="3" name="灯片编号占位符 1"/>
          <p:cNvSpPr>
            <a:spLocks noGrp="1"/>
          </p:cNvSpPr>
          <p:nvPr>
            <p:custDataLst>
              <p:tags r:id="rId2"/>
            </p:custDataLst>
          </p:nvPr>
        </p:nvSpPr>
        <p:spPr>
          <a:xfrm>
            <a:off x="8610600" y="6356350"/>
            <a:ext cx="2743200" cy="365125"/>
          </a:xfrm>
          <a:prstGeom prst="rect">
            <a:avLst/>
          </a:prstGeom>
        </p:spPr>
        <p:txBody>
          <a:bodyPr vert="horz" wrap="square" lIns="91440" tIns="45720" rIns="91440" bIns="45720" rtlCol="0" anchor="t">
            <a:normAutofit/>
          </a:bodyPr>
          <a:lstStyle>
            <a:defPPr>
              <a:defRPr lang="zh-CN"/>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A0DB2DC-4C9A-4742-B13C-FB6460FD3503}" type="slidenum">
              <a:rPr lang="en-US" altLang="zh-CN" sz="1400">
                <a:solidFill>
                  <a:schemeClr val="tx2"/>
                </a:solidFill>
              </a:rPr>
            </a:fld>
            <a:endParaRPr lang="en-US" altLang="zh-CN" sz="1400">
              <a:solidFill>
                <a:schemeClr val="tx2"/>
              </a:solidFill>
            </a:endParaRPr>
          </a:p>
        </p:txBody>
      </p:sp>
      <p:sp>
        <p:nvSpPr>
          <p:cNvPr id="5" name="标题 4"/>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互联网广告的法律法规</a:t>
            </a:r>
            <a:endParaRPr lang="zh-CN" altLang="en-US" dirty="0">
              <a:sym typeface="+mn-ea"/>
            </a:endParaRPr>
          </a:p>
        </p:txBody>
      </p:sp>
    </p:spTree>
    <p:custDataLst>
      <p:tags r:id="rId4"/>
    </p:custData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692317" y="1455540"/>
            <a:ext cx="11029615" cy="3425001"/>
          </a:xfrm>
          <a:prstGeom prst="rect">
            <a:avLst/>
          </a:prstGeom>
        </p:spPr>
        <p:txBody>
          <a:bodyPr vert="horz" wrap="square" lIns="91440" tIns="45720" rIns="91440" bIns="45720" rtlCol="0" anchor="ctr">
            <a:norm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en-US" altLang="zh-CN" sz="2000" b="1" dirty="0">
                <a:solidFill>
                  <a:schemeClr val="dk2">
                    <a:lumMod val="25000"/>
                  </a:schemeClr>
                </a:solidFill>
                <a:cs typeface="华文楷体" panose="02010600040101010101" charset="-122"/>
                <a:sym typeface="+mn-ea"/>
              </a:rPr>
              <a:t>消费者的行为规范</a:t>
            </a:r>
            <a:endParaRPr kumimoji="1" lang="en-US" altLang="zh-CN" sz="2000" b="1" dirty="0">
              <a:solidFill>
                <a:schemeClr val="dk2">
                  <a:lumMod val="25000"/>
                </a:schemeClr>
              </a:solidFill>
              <a:cs typeface="华文楷体" panose="02010600040101010101" charset="-122"/>
              <a:sym typeface="+mn-ea"/>
            </a:endParaRPr>
          </a:p>
          <a:p>
            <a:pPr marL="0" lvl="0" indent="0" algn="l">
              <a:lnSpc>
                <a:spcPct val="125000"/>
              </a:lnSpc>
              <a:buNone/>
            </a:pPr>
            <a:r>
              <a:rPr kumimoji="1" lang="en-US" altLang="zh-CN" sz="2000" b="1" dirty="0">
                <a:solidFill>
                  <a:schemeClr val="dk2">
                    <a:lumMod val="25000"/>
                  </a:schemeClr>
                </a:solidFill>
                <a:cs typeface="华文楷体" panose="02010600040101010101" charset="-122"/>
                <a:sym typeface="+mn-ea"/>
              </a:rPr>
              <a:t>（1）为跨境电商零售进口商品税款的纳税义务人。跨境电商平台、物流企业或报关企业为税款代扣代缴义务人，向海关提供税款担保，并承担相应的补税义务及相关法律责任。</a:t>
            </a:r>
            <a:endParaRPr kumimoji="1" lang="en-US" altLang="zh-CN" sz="2000" b="1" dirty="0">
              <a:solidFill>
                <a:schemeClr val="dk2">
                  <a:lumMod val="25000"/>
                </a:schemeClr>
              </a:solidFill>
              <a:cs typeface="华文楷体" panose="02010600040101010101" charset="-122"/>
              <a:sym typeface="+mn-ea"/>
            </a:endParaRPr>
          </a:p>
          <a:p>
            <a:pPr marL="0" lvl="0" indent="0" algn="l">
              <a:lnSpc>
                <a:spcPct val="125000"/>
              </a:lnSpc>
              <a:buNone/>
            </a:pPr>
            <a:r>
              <a:rPr kumimoji="1" lang="en-US" altLang="zh-CN" sz="2000" b="1" dirty="0">
                <a:solidFill>
                  <a:schemeClr val="dk2">
                    <a:lumMod val="25000"/>
                  </a:schemeClr>
                </a:solidFill>
                <a:cs typeface="华文楷体" panose="02010600040101010101" charset="-122"/>
                <a:sym typeface="+mn-ea"/>
              </a:rPr>
              <a:t>（2）购买前应当认真、详细阅读电商网站上的风险告知书内容，结合自身风险承担能力做出判断，同意告知书内容后方可下单购买。</a:t>
            </a:r>
            <a:endParaRPr kumimoji="1" lang="en-US" altLang="zh-CN" sz="2000" b="1" dirty="0">
              <a:solidFill>
                <a:schemeClr val="dk2">
                  <a:lumMod val="25000"/>
                </a:schemeClr>
              </a:solidFill>
              <a:cs typeface="华文楷体" panose="02010600040101010101" charset="-122"/>
              <a:sym typeface="+mn-ea"/>
            </a:endParaRPr>
          </a:p>
          <a:p>
            <a:pPr marL="0" lvl="0" indent="0" algn="l">
              <a:lnSpc>
                <a:spcPct val="125000"/>
              </a:lnSpc>
              <a:buNone/>
            </a:pPr>
            <a:r>
              <a:rPr kumimoji="1" lang="en-US" altLang="zh-CN" sz="2000" b="1" dirty="0">
                <a:solidFill>
                  <a:schemeClr val="dk2">
                    <a:lumMod val="25000"/>
                  </a:schemeClr>
                </a:solidFill>
                <a:cs typeface="华文楷体" panose="02010600040101010101" charset="-122"/>
                <a:sym typeface="+mn-ea"/>
              </a:rPr>
              <a:t>（3）对于已购买的跨境电商零售进口商品，不得再次销售。</a:t>
            </a:r>
            <a:endParaRPr kumimoji="1" lang="en-US" altLang="zh-CN" sz="2000" b="1" dirty="0">
              <a:solidFill>
                <a:schemeClr val="dk2">
                  <a:lumMod val="25000"/>
                </a:schemeClr>
              </a:solidFill>
              <a:cs typeface="华文楷体" panose="0201060004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跨境电子商务零售进口经营活动的特殊规定</a:t>
            </a:r>
            <a:endParaRPr lang="zh-CN" altLang="en-US" dirty="0">
              <a:sym typeface="+mn-ea"/>
            </a:endParaRPr>
          </a:p>
        </p:txBody>
      </p:sp>
    </p:spTree>
    <p:custDataLst>
      <p:tags r:id="rId4"/>
    </p:custData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871387" y="2332475"/>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en-US" altLang="zh-CN" dirty="0">
                <a:solidFill>
                  <a:schemeClr val="dk2">
                    <a:lumMod val="25000"/>
                  </a:schemeClr>
                </a:solidFill>
                <a:cs typeface="华文楷体" panose="02010600040101010101" charset="-122"/>
                <a:sym typeface="+mn-ea"/>
              </a:rPr>
              <a:t>7.3.4政府监管</a:t>
            </a:r>
            <a:endParaRPr kumimoji="1" lang="en-US" altLang="zh-CN" dirty="0">
              <a:solidFill>
                <a:schemeClr val="dk2">
                  <a:lumMod val="25000"/>
                </a:schemeClr>
              </a:solidFill>
              <a:cs typeface="华文楷体" panose="02010600040101010101" charset="-122"/>
              <a:sym typeface="+mn-ea"/>
            </a:endParaRPr>
          </a:p>
          <a:p>
            <a:pPr marL="0" lvl="0" indent="0" algn="l">
              <a:lnSpc>
                <a:spcPct val="125000"/>
              </a:lnSpc>
              <a:buNone/>
            </a:pPr>
            <a:r>
              <a:rPr kumimoji="1" lang="en-US" altLang="zh-CN" dirty="0">
                <a:solidFill>
                  <a:schemeClr val="dk2">
                    <a:lumMod val="25000"/>
                  </a:schemeClr>
                </a:solidFill>
                <a:cs typeface="华文楷体" panose="02010600040101010101" charset="-122"/>
                <a:sym typeface="+mn-ea"/>
              </a:rPr>
              <a:t>（1）海关对跨境电商零售进口商品实施质量安全风险监测，在商品销售前按照法律法规实施必要的检疫，并视情发布风险警示。建立跨境电商零售进口商品重大质量安全风险应急处理机制，市场监管部门加大跨境电商零售进口商品召回监管力度，督促跨境电商企业和跨境电商平台消除已销售商品安全隐患，依法实施召回，海关责令相关企业对不合格或存在质量安全问题的商品采取风险消减措施，对尚未销售的按货物实施监管，并依法追究相关经营主体责任。对食品类跨境电商零售进口商品优化完善监管措施，做好质量安全风险防控。</a:t>
            </a:r>
            <a:endParaRPr kumimoji="1" lang="en-US" altLang="zh-CN"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dirty="0">
                <a:solidFill>
                  <a:schemeClr val="dk2">
                    <a:lumMod val="25000"/>
                  </a:schemeClr>
                </a:solidFill>
                <a:cs typeface="华文楷体" panose="02010600040101010101" charset="-122"/>
                <a:sym typeface="+mn-ea"/>
              </a:rPr>
              <a:t>2）原则上不允许网购保税进口商品在海关特殊监管区域外开展“网购保税+线下自提”模式。</a:t>
            </a:r>
            <a:endParaRPr kumimoji="1" lang="zh-CN" altLang="en-US"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dirty="0">
                <a:solidFill>
                  <a:schemeClr val="dk2">
                    <a:lumMod val="25000"/>
                  </a:schemeClr>
                </a:solidFill>
                <a:cs typeface="华文楷体" panose="02010600040101010101" charset="-122"/>
                <a:sym typeface="+mn-ea"/>
              </a:rPr>
              <a:t>（3）将跨境电商零售进口相关企业纳入海关信用管理，根据信用等级不同，实施差异化的通关管理措施。对认定为诚信企业的，依法实施通关便利；对认定为失信企业的，依法实施严格监管措施。将高级认证企业信息和失信企业信息共享至全国信用信息共享平台，通过“信用中国”网站和国家企业信用信息公示系统向社会公示，并依照有关规定实施联合激励与联合惩戒。</a:t>
            </a:r>
            <a:endParaRPr kumimoji="1" lang="zh-CN" altLang="en-US"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dirty="0">
                <a:solidFill>
                  <a:schemeClr val="dk2">
                    <a:lumMod val="25000"/>
                  </a:schemeClr>
                </a:solidFill>
                <a:cs typeface="华文楷体" panose="02010600040101010101" charset="-122"/>
                <a:sym typeface="+mn-ea"/>
              </a:rPr>
              <a:t>（4）涉嫌走私或违反海关监管规定的跨境电商企业、平台、境内服务商，应配合海关调查，开放交易生产数据（ERP数据）或原始记录数据。</a:t>
            </a:r>
            <a:endParaRPr kumimoji="1" lang="zh-CN" altLang="en-US" dirty="0">
              <a:solidFill>
                <a:schemeClr val="dk2">
                  <a:lumMod val="25000"/>
                </a:schemeClr>
              </a:solidFill>
              <a:cs typeface="华文楷体" panose="02010600040101010101" charset="-122"/>
              <a:sym typeface="+mn-ea"/>
            </a:endParaRPr>
          </a:p>
          <a:p>
            <a:pPr marL="0" lvl="0" indent="0" algn="l">
              <a:lnSpc>
                <a:spcPct val="125000"/>
              </a:lnSpc>
              <a:buNone/>
            </a:pPr>
            <a:endParaRPr kumimoji="1" lang="zh-CN" altLang="en-US" dirty="0">
              <a:solidFill>
                <a:schemeClr val="dk2">
                  <a:lumMod val="25000"/>
                </a:schemeClr>
              </a:solidFill>
              <a:cs typeface="华文楷体" panose="02010600040101010101" charset="-122"/>
              <a:sym typeface="+mn-ea"/>
            </a:endParaRPr>
          </a:p>
        </p:txBody>
      </p:sp>
      <p:sp>
        <p:nvSpPr>
          <p:cNvPr id="6" name="标题 5"/>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跨境电子商务零售进口经营活动的特殊规定</a:t>
            </a:r>
            <a:endParaRPr lang="zh-CN" altLang="en-US" dirty="0">
              <a:sym typeface="+mn-ea"/>
            </a:endParaRPr>
          </a:p>
        </p:txBody>
      </p:sp>
    </p:spTree>
    <p:custDataLst>
      <p:tags r:id="rId4"/>
    </p:custData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581192" y="2533135"/>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zh-CN" altLang="en-US" sz="2000" dirty="0">
                <a:solidFill>
                  <a:schemeClr val="dk2">
                    <a:lumMod val="25000"/>
                  </a:schemeClr>
                </a:solidFill>
                <a:cs typeface="华文楷体" panose="02010600040101010101" charset="-122"/>
                <a:sym typeface="+mn-ea"/>
              </a:rPr>
              <a:t>（5）海关对违反本通知规定参与制造或传输虚假“三单”信息、为二次销售提供便利、未尽责审核订购人身份信息真实性等，导致出现个人身份信息或年度购买额度被盗用、进行二次销售及其他违反海关监管规定情况的企业依法进行处罚。对涉嫌走私或违规的，由海关依法处理；构成犯罪的，依法追究刑事责任。对利用其他公民身份信息非法从事跨境电商零售进口业务的，海关按走私违规处理，并按违法利用公民信息的有关法律规定移交相关部门处理。对不涉嫌走私违规、首次发现的，进行约谈或暂停业务责令整改；再次发现的，一定时期内不允许其从事跨境电商零售进口业务，并交由其他行业主管部门按规定实施查处。</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000" dirty="0">
                <a:solidFill>
                  <a:schemeClr val="dk2">
                    <a:lumMod val="25000"/>
                  </a:schemeClr>
                </a:solidFill>
                <a:cs typeface="华文楷体" panose="02010600040101010101" charset="-122"/>
                <a:sym typeface="+mn-ea"/>
              </a:rPr>
              <a:t>（6）对企业和个体工商户在国内市场销售的《跨境电子商务零售进口商品清单》范围内的、无合法进口证明或相关证明显示采购自跨境电商零售进口渠道的商品，市场监管部门依职责实施查处。</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buNone/>
            </a:pPr>
            <a:endParaRPr kumimoji="1" lang="zh-CN" altLang="en-US" sz="2000" dirty="0">
              <a:solidFill>
                <a:schemeClr val="dk2">
                  <a:lumMod val="25000"/>
                </a:schemeClr>
              </a:solidFill>
              <a:cs typeface="华文楷体" panose="02010600040101010101" charset="-122"/>
              <a:sym typeface="+mn-ea"/>
            </a:endParaRPr>
          </a:p>
        </p:txBody>
      </p:sp>
      <p:sp>
        <p:nvSpPr>
          <p:cNvPr id="6" name="标题 5"/>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跨境电子商务零售进口经营活动的特殊规定</a:t>
            </a:r>
            <a:endParaRPr lang="zh-CN" altLang="en-US" dirty="0">
              <a:sym typeface="+mn-ea"/>
            </a:endParaRPr>
          </a:p>
        </p:txBody>
      </p:sp>
    </p:spTree>
    <p:custDataLst>
      <p:tags r:id="rId4"/>
    </p:custData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886627" y="1328557"/>
            <a:ext cx="11029615" cy="3425001"/>
          </a:xfrm>
          <a:prstGeom prst="rect">
            <a:avLst/>
          </a:prstGeom>
        </p:spPr>
        <p:txBody>
          <a:bodyPr vert="horz" wrap="square" lIns="91440" tIns="45720" rIns="91440" bIns="45720" rtlCol="0" anchor="ctr">
            <a:norm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algn="l">
              <a:lnSpc>
                <a:spcPct val="125000"/>
              </a:lnSpc>
              <a:buNone/>
            </a:pPr>
            <a:r>
              <a:rPr kumimoji="1" lang="en-US" altLang="zh-CN" dirty="0">
                <a:solidFill>
                  <a:schemeClr val="tx1"/>
                </a:solidFill>
                <a:cs typeface="华文楷体" panose="02010600040101010101" charset="-122"/>
                <a:sym typeface="+mn-ea"/>
              </a:rPr>
              <a:t>跨境电子商务零售出口税收政策</a:t>
            </a:r>
            <a:endParaRPr kumimoji="1" lang="en-US" altLang="zh-CN" dirty="0">
              <a:solidFill>
                <a:schemeClr val="tx1"/>
              </a:solidFill>
              <a:cs typeface="华文楷体" panose="02010600040101010101" charset="-122"/>
              <a:sym typeface="+mn-ea"/>
            </a:endParaRPr>
          </a:p>
          <a:p>
            <a:pPr marL="0" lvl="0" algn="l">
              <a:lnSpc>
                <a:spcPct val="125000"/>
              </a:lnSpc>
              <a:buNone/>
            </a:pPr>
            <a:r>
              <a:rPr kumimoji="1" lang="en-US" altLang="zh-CN" dirty="0">
                <a:solidFill>
                  <a:schemeClr val="tx1"/>
                </a:solidFill>
                <a:cs typeface="华文楷体" panose="02010600040101010101" charset="-122"/>
                <a:sym typeface="+mn-ea"/>
              </a:rPr>
              <a:t>2013年12月，财政部、国家税务总局发布《关于跨境电子商务零售出口税收政策的通知》。 该《通知》提出了对符合条件的电子商务出口货物实行增值税和消费税免税或退税政策。</a:t>
            </a:r>
            <a:endParaRPr kumimoji="1" lang="en-US" altLang="zh-CN" dirty="0">
              <a:solidFill>
                <a:schemeClr val="tx1"/>
              </a:solidFill>
              <a:cs typeface="华文楷体" panose="02010600040101010101" charset="-122"/>
              <a:sym typeface="+mn-ea"/>
            </a:endParaRPr>
          </a:p>
          <a:p>
            <a:pPr marL="0" lvl="0" algn="l">
              <a:lnSpc>
                <a:spcPct val="125000"/>
              </a:lnSpc>
              <a:buNone/>
            </a:pPr>
            <a:r>
              <a:rPr kumimoji="1" lang="en-US" altLang="zh-CN" dirty="0">
                <a:solidFill>
                  <a:schemeClr val="tx1"/>
                </a:solidFill>
                <a:cs typeface="华文楷体" panose="02010600040101010101" charset="-122"/>
                <a:sym typeface="+mn-ea"/>
              </a:rPr>
              <a:t>（1）电子商务出口企业属于增值税一般纳税人并已向主管税务机关办理出口退（免）税资格认定；</a:t>
            </a:r>
            <a:endParaRPr kumimoji="1" lang="en-US" altLang="zh-CN" dirty="0">
              <a:solidFill>
                <a:schemeClr val="tx1"/>
              </a:solidFill>
              <a:cs typeface="华文楷体" panose="02010600040101010101" charset="-122"/>
              <a:sym typeface="+mn-ea"/>
            </a:endParaRPr>
          </a:p>
          <a:p>
            <a:pPr marL="0" lvl="0" algn="l">
              <a:lnSpc>
                <a:spcPct val="125000"/>
              </a:lnSpc>
              <a:buNone/>
            </a:pPr>
            <a:r>
              <a:rPr kumimoji="1" lang="en-US" altLang="zh-CN" dirty="0">
                <a:solidFill>
                  <a:schemeClr val="tx1"/>
                </a:solidFill>
                <a:cs typeface="华文楷体" panose="02010600040101010101" charset="-122"/>
                <a:sym typeface="+mn-ea"/>
              </a:rPr>
              <a:t>（2）出口货物取得海关出口货物报关单（出口退税专用），且与海关出口货物报关单电子信息一致；</a:t>
            </a:r>
            <a:endParaRPr kumimoji="1" lang="en-US" altLang="zh-CN" dirty="0">
              <a:solidFill>
                <a:schemeClr val="tx1"/>
              </a:solidFill>
              <a:cs typeface="华文楷体" panose="02010600040101010101" charset="-122"/>
              <a:sym typeface="+mn-ea"/>
            </a:endParaRPr>
          </a:p>
          <a:p>
            <a:pPr marL="0" lvl="0" algn="l">
              <a:lnSpc>
                <a:spcPct val="125000"/>
              </a:lnSpc>
              <a:buNone/>
            </a:pPr>
            <a:r>
              <a:rPr kumimoji="1" lang="en-US" altLang="zh-CN" dirty="0">
                <a:solidFill>
                  <a:schemeClr val="tx1"/>
                </a:solidFill>
                <a:cs typeface="华文楷体" panose="02010600040101010101" charset="-122"/>
                <a:sym typeface="+mn-ea"/>
              </a:rPr>
              <a:t>（3）出口货物在退（免）税申报期截止之日内收汇；</a:t>
            </a:r>
            <a:endParaRPr kumimoji="1" lang="en-US" altLang="zh-CN" dirty="0">
              <a:solidFill>
                <a:schemeClr val="tx1"/>
              </a:solidFill>
              <a:cs typeface="华文楷体" panose="02010600040101010101" charset="-122"/>
              <a:sym typeface="+mn-ea"/>
            </a:endParaRPr>
          </a:p>
          <a:p>
            <a:pPr marL="0" lvl="0" algn="l">
              <a:lnSpc>
                <a:spcPct val="125000"/>
              </a:lnSpc>
              <a:buNone/>
            </a:pPr>
            <a:endParaRPr kumimoji="1" lang="en-US" altLang="zh-CN" dirty="0">
              <a:solidFill>
                <a:schemeClr val="tx1"/>
              </a:solidFill>
              <a:cs typeface="华文楷体" panose="0201060004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跨境电子商务税收政策</a:t>
            </a:r>
            <a:endParaRPr lang="zh-CN" altLang="en-US" dirty="0">
              <a:sym typeface="+mn-ea"/>
            </a:endParaRPr>
          </a:p>
        </p:txBody>
      </p:sp>
    </p:spTree>
    <p:custDataLst>
      <p:tags r:id="rId4"/>
    </p:custData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630722" y="1411313"/>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zh-CN" altLang="en-US" sz="2000" dirty="0">
                <a:solidFill>
                  <a:schemeClr val="dk2">
                    <a:lumMod val="25000"/>
                  </a:schemeClr>
                </a:solidFill>
                <a:cs typeface="华文楷体" panose="02010600040101010101" charset="-122"/>
                <a:sym typeface="+mn-ea"/>
              </a:rPr>
              <a:t>（</a:t>
            </a:r>
            <a:r>
              <a:rPr kumimoji="1" lang="en-US" altLang="zh-CN" sz="2000" cap="all" dirty="0">
                <a:solidFill>
                  <a:schemeClr val="dk2">
                    <a:lumMod val="25000"/>
                  </a:schemeClr>
                </a:solidFill>
                <a:cs typeface="华文楷体" panose="02010600040101010101" charset="-122"/>
                <a:sym typeface="+mn-ea"/>
              </a:rPr>
              <a:t>4</a:t>
            </a:r>
            <a:r>
              <a:rPr kumimoji="1" lang="zh-CN" altLang="en-US" sz="2000" dirty="0">
                <a:solidFill>
                  <a:schemeClr val="dk2">
                    <a:lumMod val="25000"/>
                  </a:schemeClr>
                </a:solidFill>
                <a:cs typeface="华文楷体" panose="02010600040101010101" charset="-122"/>
                <a:sym typeface="+mn-ea"/>
              </a:rPr>
              <a:t>）电子商务出口企业属于外贸企业的，购进出口货物取得相应的增值税专用</a:t>
            </a:r>
            <a:r>
              <a:rPr kumimoji="1" lang="en-US" altLang="zh-CN" sz="2000" dirty="0">
                <a:solidFill>
                  <a:schemeClr val="dk2">
                    <a:lumMod val="25000"/>
                  </a:schemeClr>
                </a:solidFill>
                <a:cs typeface="华文楷体" panose="02010600040101010101" charset="-122"/>
                <a:sym typeface="+mn-ea"/>
              </a:rPr>
              <a:t>发票</a:t>
            </a:r>
            <a:r>
              <a:rPr kumimoji="1" lang="zh-CN" altLang="en-US" sz="2000" dirty="0">
                <a:solidFill>
                  <a:schemeClr val="dk2">
                    <a:lumMod val="25000"/>
                  </a:schemeClr>
                </a:solidFill>
                <a:cs typeface="华文楷体" panose="02010600040101010101" charset="-122"/>
                <a:sym typeface="+mn-ea"/>
              </a:rPr>
              <a:t>、消费税专用缴款书（分割单）或海关进口增值税、消费税专用缴款书，</a:t>
            </a:r>
            <a:r>
              <a:rPr kumimoji="1" lang="en-US" altLang="zh-CN" sz="2000" dirty="0">
                <a:solidFill>
                  <a:schemeClr val="dk2">
                    <a:lumMod val="25000"/>
                  </a:schemeClr>
                </a:solidFill>
                <a:cs typeface="华文楷体" panose="02010600040101010101" charset="-122"/>
                <a:sym typeface="+mn-ea"/>
              </a:rPr>
              <a:t>且</a:t>
            </a:r>
            <a:r>
              <a:rPr kumimoji="1" lang="zh-CN" altLang="en-US" sz="2000" dirty="0">
                <a:solidFill>
                  <a:schemeClr val="dk2">
                    <a:lumMod val="25000"/>
                  </a:schemeClr>
                </a:solidFill>
                <a:cs typeface="华文楷体" panose="02010600040101010101" charset="-122"/>
                <a:sym typeface="+mn-ea"/>
              </a:rPr>
              <a:t>上述凭证有关内容与出口货物报关单（出口退税专用）有关内容相匹配。</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000" dirty="0">
                <a:solidFill>
                  <a:schemeClr val="dk2">
                    <a:lumMod val="25000"/>
                  </a:schemeClr>
                </a:solidFill>
                <a:cs typeface="华文楷体" panose="02010600040101010101" charset="-122"/>
                <a:sym typeface="+mn-ea"/>
              </a:rPr>
              <a:t>对于部分电子商务出口企业出口货物，不符合上述规定条件，但同时符合下列条件的，适用增值税、消费税免税政策：</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000" dirty="0">
                <a:solidFill>
                  <a:schemeClr val="dk2">
                    <a:lumMod val="25000"/>
                  </a:schemeClr>
                </a:solidFill>
                <a:cs typeface="华文楷体" panose="02010600040101010101" charset="-122"/>
                <a:sym typeface="+mn-ea"/>
              </a:rPr>
              <a:t>（1）电子商务出口企业已办理税务登记；</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000" dirty="0">
                <a:solidFill>
                  <a:schemeClr val="dk2">
                    <a:lumMod val="25000"/>
                  </a:schemeClr>
                </a:solidFill>
                <a:cs typeface="华文楷体" panose="02010600040101010101" charset="-122"/>
                <a:sym typeface="+mn-ea"/>
              </a:rPr>
              <a:t>（2）出口货物取得海关签发的出口货物报关单；</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000" dirty="0">
                <a:solidFill>
                  <a:schemeClr val="dk2">
                    <a:lumMod val="25000"/>
                  </a:schemeClr>
                </a:solidFill>
                <a:cs typeface="华文楷体" panose="02010600040101010101" charset="-122"/>
                <a:sym typeface="+mn-ea"/>
              </a:rPr>
              <a:t>（3）购进出口货物取得合法有效的进货凭证。</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buNone/>
            </a:pPr>
            <a:endParaRPr kumimoji="1" lang="zh-CN" altLang="en-US" sz="2000" dirty="0">
              <a:solidFill>
                <a:schemeClr val="dk2">
                  <a:lumMod val="25000"/>
                </a:schemeClr>
              </a:solidFill>
              <a:cs typeface="华文楷体" panose="0201060004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	跨境电子商务税收政策</a:t>
            </a:r>
            <a:endParaRPr lang="zh-CN" altLang="en-US" dirty="0">
              <a:sym typeface="+mn-ea"/>
            </a:endParaRPr>
          </a:p>
        </p:txBody>
      </p:sp>
    </p:spTree>
    <p:custDataLst>
      <p:tags r:id="rId4"/>
    </p:custData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695492" y="1261247"/>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en-US" altLang="zh-CN" sz="2000" b="1" dirty="0">
                <a:solidFill>
                  <a:schemeClr val="tx1"/>
                </a:solidFill>
                <a:cs typeface="华文楷体" panose="02010600040101010101" charset="-122"/>
                <a:sym typeface="+mn-ea"/>
              </a:rPr>
              <a:t>跨境电子商务零售进口税收政策</a:t>
            </a:r>
            <a:endParaRPr kumimoji="1" lang="en-US" altLang="zh-CN" sz="2000" b="1" dirty="0">
              <a:solidFill>
                <a:schemeClr val="tx1"/>
              </a:solidFill>
              <a:cs typeface="华文楷体" panose="02010600040101010101" charset="-122"/>
              <a:sym typeface="+mn-ea"/>
            </a:endParaRPr>
          </a:p>
          <a:p>
            <a:pPr marL="0" lvl="0" indent="0" algn="l">
              <a:lnSpc>
                <a:spcPct val="125000"/>
              </a:lnSpc>
              <a:buNone/>
            </a:pPr>
            <a:r>
              <a:rPr kumimoji="1" lang="en-US" altLang="zh-CN" sz="2000" dirty="0">
                <a:solidFill>
                  <a:schemeClr val="tx1"/>
                </a:solidFill>
                <a:cs typeface="华文楷体" panose="02010600040101010101" charset="-122"/>
                <a:sym typeface="+mn-ea"/>
              </a:rPr>
              <a:t>2016年3月，财政部、海关总署、国家税务总局发布《关于跨境电子商务零售进口税收政策的通知》 ，决定自4月8日起实施跨境电子商务零售进口税收政策并调整行邮税政策。</a:t>
            </a:r>
            <a:endParaRPr kumimoji="1" lang="en-US" altLang="zh-CN" sz="2000" dirty="0">
              <a:solidFill>
                <a:schemeClr val="tx1"/>
              </a:solidFill>
              <a:cs typeface="华文楷体" panose="02010600040101010101" charset="-122"/>
              <a:sym typeface="+mn-ea"/>
            </a:endParaRPr>
          </a:p>
          <a:p>
            <a:pPr marL="0" lvl="0" indent="0" algn="l">
              <a:lnSpc>
                <a:spcPct val="125000"/>
              </a:lnSpc>
              <a:buNone/>
            </a:pPr>
            <a:r>
              <a:rPr kumimoji="1" lang="en-US" altLang="zh-CN" sz="2000" dirty="0">
                <a:solidFill>
                  <a:schemeClr val="tx1"/>
                </a:solidFill>
                <a:cs typeface="华文楷体" panose="02010600040101010101" charset="-122"/>
                <a:sym typeface="+mn-ea"/>
              </a:rPr>
              <a:t>由于《关于跨境电子商务零售进口税收政策的通知》所颁布的有关监管要求在执行过程中出现较多问题，2016年5月11日，商务部宣布有关监管要求给予一年的过渡期；2016年11月15日，监管过渡期政策进一步延长至2017年底；2017年3月17日，过渡期监管安排自2018年1月1日起实施；2017年9月20日，国务院决定将进口监管过渡期政策再延长至2018年底。</a:t>
            </a:r>
            <a:endParaRPr kumimoji="1" lang="en-US" altLang="zh-CN" sz="2000" dirty="0">
              <a:solidFill>
                <a:schemeClr val="tx1"/>
              </a:solidFill>
              <a:cs typeface="华文楷体" panose="02010600040101010101" charset="-122"/>
              <a:sym typeface="+mn-ea"/>
            </a:endParaRPr>
          </a:p>
          <a:p>
            <a:pPr lvl="0" algn="l">
              <a:lnSpc>
                <a:spcPct val="125000"/>
              </a:lnSpc>
            </a:pPr>
            <a:endParaRPr kumimoji="1" lang="en-US" altLang="zh-CN" sz="2000" dirty="0">
              <a:solidFill>
                <a:schemeClr val="tx1"/>
              </a:solidFill>
              <a:cs typeface="华文楷体" panose="0201060004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	跨境电子商务税收政策</a:t>
            </a:r>
            <a:endParaRPr lang="zh-CN" altLang="en-US" dirty="0">
              <a:sym typeface="+mn-ea"/>
            </a:endParaRPr>
          </a:p>
        </p:txBody>
      </p:sp>
    </p:spTree>
    <p:custDataLst>
      <p:tags r:id="rId4"/>
    </p:custData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654852" y="1934381"/>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en-US" altLang="zh-CN" sz="2000" dirty="0">
                <a:solidFill>
                  <a:schemeClr val="dk2">
                    <a:lumMod val="25000"/>
                  </a:schemeClr>
                </a:solidFill>
                <a:cs typeface="华文楷体" panose="02010600040101010101" charset="-122"/>
                <a:sym typeface="+mn-ea"/>
              </a:rPr>
              <a:t>2018年11月，财政部 海关总署 税务总局印发《关于完善跨境电子商务零售进口税收政策的通知》 ，自2019年1月1日起，调整跨境电商零售进口税收政策，提高享受税收优惠政策的商品限额上限，扩大清单范围。</a:t>
            </a:r>
            <a:endParaRPr kumimoji="1" lang="en-US" altLang="zh-CN" sz="2000" dirty="0">
              <a:solidFill>
                <a:schemeClr val="dk2">
                  <a:lumMod val="25000"/>
                </a:schemeClr>
              </a:solidFill>
              <a:cs typeface="华文楷体" panose="02010600040101010101" charset="-122"/>
              <a:sym typeface="+mn-ea"/>
            </a:endParaRPr>
          </a:p>
          <a:p>
            <a:pPr marL="0" lvl="0" indent="0" algn="l">
              <a:lnSpc>
                <a:spcPct val="125000"/>
              </a:lnSpc>
              <a:buNone/>
            </a:pPr>
            <a:r>
              <a:rPr kumimoji="1" lang="en-US" altLang="zh-CN" sz="2000" dirty="0">
                <a:solidFill>
                  <a:schemeClr val="dk2">
                    <a:lumMod val="25000"/>
                  </a:schemeClr>
                </a:solidFill>
                <a:cs typeface="华文楷体" panose="02010600040101010101" charset="-122"/>
                <a:sym typeface="+mn-ea"/>
              </a:rPr>
              <a:t>（1）将跨境电子商务零售进口商品的单次交易限值由人民币2000元提高至5000元，年度交易限值由人民币20000元提高至26000元。</a:t>
            </a:r>
            <a:endParaRPr kumimoji="1" lang="en-US" altLang="zh-CN" sz="2000" dirty="0">
              <a:solidFill>
                <a:schemeClr val="dk2">
                  <a:lumMod val="25000"/>
                </a:schemeClr>
              </a:solidFill>
              <a:cs typeface="华文楷体" panose="02010600040101010101" charset="-122"/>
              <a:sym typeface="+mn-ea"/>
            </a:endParaRPr>
          </a:p>
          <a:p>
            <a:pPr marL="0" lvl="0" indent="0" algn="l">
              <a:lnSpc>
                <a:spcPct val="125000"/>
              </a:lnSpc>
              <a:buNone/>
            </a:pPr>
            <a:r>
              <a:rPr kumimoji="1" lang="en-US" altLang="zh-CN" sz="2000" dirty="0">
                <a:solidFill>
                  <a:schemeClr val="dk2">
                    <a:lumMod val="25000"/>
                  </a:schemeClr>
                </a:solidFill>
                <a:cs typeface="华文楷体" panose="02010600040101010101" charset="-122"/>
                <a:sym typeface="+mn-ea"/>
              </a:rPr>
              <a:t>（2）完税价格超过5000元单次交易限值但低于26000元年度交易限值，且订单下仅一件商品时，可以自跨境电商零售渠道进口，按照货物税率全额征收关税和进口环节增值税、消费税，交易额计入年度交易总额，但年度交易总额超过年度交易限值的，应按一般贸易管理。</a:t>
            </a:r>
            <a:endParaRPr kumimoji="1" lang="en-US" altLang="zh-CN" sz="20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000" dirty="0">
                <a:solidFill>
                  <a:schemeClr val="dk2">
                    <a:lumMod val="25000"/>
                  </a:schemeClr>
                </a:solidFill>
                <a:cs typeface="华文楷体" panose="02010600040101010101" charset="-122"/>
                <a:sym typeface="+mn-ea"/>
              </a:rPr>
              <a:t>（3）已经购买的电商进口商品属于消费者个人使用的最终商品，不得进入国内市场再次销售；原则上不允许网购保税进口商品在海关特殊监管区域外开展“网购保税+线下自提”模式。</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000" dirty="0">
                <a:solidFill>
                  <a:schemeClr val="dk2">
                    <a:lumMod val="25000"/>
                  </a:schemeClr>
                </a:solidFill>
                <a:cs typeface="华文楷体" panose="02010600040101010101" charset="-122"/>
                <a:sym typeface="+mn-ea"/>
              </a:rPr>
              <a:t>上述政策反映了国家为鼓励跨境电子商务发展对跨境电商采取的包容审慎的监管态度。</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buNone/>
            </a:pPr>
            <a:endParaRPr kumimoji="1" lang="zh-CN" altLang="en-US" sz="2000" dirty="0">
              <a:solidFill>
                <a:schemeClr val="dk2">
                  <a:lumMod val="25000"/>
                </a:schemeClr>
              </a:solidFill>
              <a:cs typeface="华文楷体" panose="0201060004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跨境电子商务税收政策</a:t>
            </a:r>
            <a:endParaRPr lang="zh-CN" altLang="en-US" dirty="0">
              <a:sym typeface="+mn-ea"/>
            </a:endParaRPr>
          </a:p>
        </p:txBody>
      </p:sp>
    </p:spTree>
    <p:custDataLst>
      <p:tags r:id="rId4"/>
    </p:custData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5" name="标题 1"/>
          <p:cNvSpPr>
            <a:spLocks noGrp="1"/>
          </p:cNvSpPr>
          <p:nvPr>
            <p:custDataLst>
              <p:tags r:id="rId2"/>
            </p:custDataLst>
          </p:nvPr>
        </p:nvSpPr>
        <p:spPr>
          <a:xfrm>
            <a:off x="939893" y="46836"/>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en-US" altLang="zh-CN" sz="3200" dirty="0">
                <a:solidFill>
                  <a:schemeClr val="tx1"/>
                </a:solidFill>
                <a:latin typeface="+mn-lt"/>
                <a:ea typeface="+mn-ea"/>
                <a:cs typeface="黑体" panose="02010609060101010101" charset="-122"/>
                <a:sym typeface="+mn-ea"/>
              </a:rPr>
              <a:t>跨境电商纠纷解决制度</a:t>
            </a:r>
            <a:endParaRPr kumimoji="1" lang="en-US" altLang="zh-CN" sz="3200" dirty="0">
              <a:solidFill>
                <a:schemeClr val="tx1"/>
              </a:solidFill>
              <a:latin typeface="+mn-lt"/>
              <a:ea typeface="+mn-ea"/>
              <a:cs typeface="黑体" panose="02010609060101010101" charset="-122"/>
              <a:sym typeface="+mn-ea"/>
            </a:endParaRPr>
          </a:p>
        </p:txBody>
      </p:sp>
      <p:sp>
        <p:nvSpPr>
          <p:cNvPr id="4" name="内容占位符 2"/>
          <p:cNvSpPr>
            <a:spLocks noGrp="1"/>
          </p:cNvSpPr>
          <p:nvPr>
            <p:custDataLst>
              <p:tags r:id="rId3"/>
            </p:custDataLst>
          </p:nvPr>
        </p:nvSpPr>
        <p:spPr>
          <a:xfrm>
            <a:off x="537377" y="2319260"/>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en-US" altLang="zh-CN" sz="2000" dirty="0">
                <a:gradFill>
                  <a:gsLst>
                    <a:gs pos="0">
                      <a:schemeClr val="accent1">
                        <a:lumMod val="50000"/>
                      </a:schemeClr>
                    </a:gs>
                    <a:gs pos="100000">
                      <a:schemeClr val="accent2">
                        <a:lumMod val="50000"/>
                      </a:schemeClr>
                    </a:gs>
                  </a:gsLst>
                  <a:lin ang="0"/>
                </a:gradFill>
                <a:cs typeface="华文楷体" panose="02010600040101010101" charset="-122"/>
                <a:sym typeface="+mn-ea"/>
              </a:rPr>
              <a:t>联合国《关于网上争议解决的技术指引》起草的目的与原则</a:t>
            </a:r>
            <a:endParaRPr kumimoji="1" lang="en-US" altLang="zh-CN" sz="2000" dirty="0">
              <a:gradFill>
                <a:gsLst>
                  <a:gs pos="0">
                    <a:schemeClr val="accent1">
                      <a:lumMod val="50000"/>
                    </a:schemeClr>
                  </a:gs>
                  <a:gs pos="100000">
                    <a:schemeClr val="accent2">
                      <a:lumMod val="50000"/>
                    </a:schemeClr>
                  </a:gs>
                </a:gsLst>
                <a:lin ang="0"/>
              </a:gradFill>
              <a:cs typeface="华文楷体" panose="02010600040101010101" charset="-122"/>
              <a:sym typeface="+mn-ea"/>
            </a:endParaRPr>
          </a:p>
          <a:p>
            <a:pPr marL="0" lvl="0" indent="0" algn="l">
              <a:lnSpc>
                <a:spcPct val="125000"/>
              </a:lnSpc>
              <a:buNone/>
            </a:pPr>
            <a:r>
              <a:rPr kumimoji="1" lang="en-US" altLang="zh-CN" sz="2000" dirty="0">
                <a:gradFill>
                  <a:gsLst>
                    <a:gs pos="0">
                      <a:schemeClr val="accent1">
                        <a:lumMod val="50000"/>
                      </a:schemeClr>
                    </a:gs>
                    <a:gs pos="100000">
                      <a:schemeClr val="accent2">
                        <a:lumMod val="50000"/>
                      </a:schemeClr>
                    </a:gs>
                  </a:gsLst>
                  <a:lin ang="0"/>
                </a:gradFill>
                <a:cs typeface="华文楷体" panose="02010600040101010101" charset="-122"/>
                <a:sym typeface="+mn-ea"/>
              </a:rPr>
              <a:t>跨境电子商务的纠纷解决是一个非常复杂的问题。各国都在积极探索和建立纠纷处理机制，明确处理流程和规则，积极响应和保护消费者合法权益，维护经营者合法权益。2016年12月13日，联合国通过了联合国国际贸易法委员会（CNCITRAL）《关于网上争议解决的技术指引》 （简称《技术指引》）文件。</a:t>
            </a:r>
            <a:endParaRPr kumimoji="1" lang="en-US" altLang="zh-CN" sz="2000" dirty="0">
              <a:gradFill>
                <a:gsLst>
                  <a:gs pos="0">
                    <a:schemeClr val="accent1">
                      <a:lumMod val="50000"/>
                    </a:schemeClr>
                  </a:gs>
                  <a:gs pos="100000">
                    <a:schemeClr val="accent2">
                      <a:lumMod val="50000"/>
                    </a:schemeClr>
                  </a:gs>
                </a:gsLst>
                <a:lin ang="0"/>
              </a:gradFill>
              <a:cs typeface="华文楷体" panose="02010600040101010101" charset="-122"/>
              <a:sym typeface="+mn-ea"/>
            </a:endParaRPr>
          </a:p>
          <a:p>
            <a:pPr marL="0" lvl="0" indent="0" algn="l">
              <a:lnSpc>
                <a:spcPct val="125000"/>
              </a:lnSpc>
              <a:buNone/>
            </a:pPr>
            <a:r>
              <a:rPr kumimoji="1" lang="en-US" altLang="zh-CN" sz="2000" dirty="0">
                <a:gradFill>
                  <a:gsLst>
                    <a:gs pos="0">
                      <a:schemeClr val="accent1">
                        <a:lumMod val="50000"/>
                      </a:schemeClr>
                    </a:gs>
                    <a:gs pos="100000">
                      <a:schemeClr val="accent2">
                        <a:lumMod val="50000"/>
                      </a:schemeClr>
                    </a:gs>
                  </a:gsLst>
                  <a:lin ang="0"/>
                </a:gradFill>
                <a:cs typeface="华文楷体" panose="02010600040101010101" charset="-122"/>
                <a:sym typeface="+mn-ea"/>
              </a:rPr>
              <a:t>《技术指引》起草的目的是建立一种解决机制，促进网上争议解决的发展，协助网上解决管理人、网上解决平台、中立人以及网上解决程序各方当事人以简单、快捷、灵活和安全的方式解决争议。</a:t>
            </a:r>
            <a:endParaRPr kumimoji="1" lang="en-US" altLang="zh-CN" sz="2000" dirty="0">
              <a:gradFill>
                <a:gsLst>
                  <a:gs pos="0">
                    <a:schemeClr val="accent1">
                      <a:lumMod val="50000"/>
                    </a:schemeClr>
                  </a:gs>
                  <a:gs pos="100000">
                    <a:schemeClr val="accent2">
                      <a:lumMod val="50000"/>
                    </a:schemeClr>
                  </a:gs>
                </a:gsLst>
                <a:lin ang="0"/>
              </a:gradFill>
              <a:cs typeface="华文楷体" panose="02010600040101010101" charset="-122"/>
              <a:sym typeface="+mn-ea"/>
            </a:endParaRPr>
          </a:p>
          <a:p>
            <a:pPr marL="0" lvl="0" indent="0" algn="l">
              <a:lnSpc>
                <a:spcPct val="125000"/>
              </a:lnSpc>
              <a:buNone/>
            </a:pPr>
            <a:r>
              <a:rPr kumimoji="1" lang="en-US" altLang="zh-CN" sz="2000" dirty="0">
                <a:gradFill>
                  <a:gsLst>
                    <a:gs pos="0">
                      <a:schemeClr val="accent1">
                        <a:lumMod val="50000"/>
                      </a:schemeClr>
                    </a:gs>
                    <a:gs pos="100000">
                      <a:schemeClr val="accent2">
                        <a:lumMod val="50000"/>
                      </a:schemeClr>
                    </a:gs>
                  </a:gsLst>
                  <a:lin ang="0"/>
                </a:gradFill>
                <a:cs typeface="华文楷体" panose="02010600040101010101" charset="-122"/>
                <a:sym typeface="+mn-ea"/>
              </a:rPr>
              <a:t>《技术指引》反映了对网上解决系统采取的方针，这些方针体现了公正、独立、高效、实效、正当程序、公平、问责和透明原则。《技术指引》着眼于使用电子通信订立的跨境低价值销售或服务合同所产生的争议。《技术指引》并不倡导以任何网上解决做法作为最佳做法。</a:t>
            </a:r>
            <a:endParaRPr kumimoji="1" lang="en-US" altLang="zh-CN" sz="2000" dirty="0">
              <a:gradFill>
                <a:gsLst>
                  <a:gs pos="0">
                    <a:schemeClr val="accent1">
                      <a:lumMod val="50000"/>
                    </a:schemeClr>
                  </a:gs>
                  <a:gs pos="100000">
                    <a:schemeClr val="accent2">
                      <a:lumMod val="50000"/>
                    </a:schemeClr>
                  </a:gs>
                </a:gsLst>
                <a:lin ang="0"/>
              </a:gradFill>
              <a:cs typeface="华文楷体" panose="02010600040101010101" charset="-122"/>
              <a:sym typeface="+mn-ea"/>
            </a:endParaRPr>
          </a:p>
          <a:p>
            <a:pPr marL="0" lvl="0" indent="0" algn="l">
              <a:lnSpc>
                <a:spcPct val="125000"/>
              </a:lnSpc>
              <a:buNone/>
            </a:pPr>
            <a:r>
              <a:rPr kumimoji="1" lang="en-US" altLang="zh-CN" sz="2000" dirty="0">
                <a:gradFill>
                  <a:gsLst>
                    <a:gs pos="0">
                      <a:schemeClr val="accent1">
                        <a:lumMod val="50000"/>
                      </a:schemeClr>
                    </a:gs>
                    <a:gs pos="100000">
                      <a:schemeClr val="accent2">
                        <a:lumMod val="50000"/>
                      </a:schemeClr>
                    </a:gs>
                  </a:gsLst>
                  <a:lin ang="0"/>
                </a:gradFill>
                <a:cs typeface="华文楷体" panose="02010600040101010101" charset="-122"/>
                <a:sym typeface="+mn-ea"/>
              </a:rPr>
              <a:t>《技术指引》是一部说明性文件，既不着眼于具有穷尽性或排他性，也不适合用作任何网上解决程序的规则。《技术指引》并不提出对当事人或者对管理网上解决程序或者使之得以进行的任何人和（或）任何实体具有约束力的任何法律要求，也不意味着对当事人可能选用的任何网上解决规则作任何修改。</a:t>
            </a:r>
            <a:endParaRPr kumimoji="1" lang="en-US" altLang="zh-CN" sz="2000" dirty="0">
              <a:gradFill>
                <a:gsLst>
                  <a:gs pos="0">
                    <a:schemeClr val="accent1">
                      <a:lumMod val="50000"/>
                    </a:schemeClr>
                  </a:gs>
                  <a:gs pos="100000">
                    <a:schemeClr val="accent2">
                      <a:lumMod val="50000"/>
                    </a:schemeClr>
                  </a:gs>
                </a:gsLst>
                <a:lin ang="0"/>
              </a:gradFill>
              <a:cs typeface="华文楷体" panose="02010600040101010101" charset="-122"/>
              <a:sym typeface="+mn-ea"/>
            </a:endParaRPr>
          </a:p>
          <a:p>
            <a:pPr marL="0" lvl="0" indent="0" algn="l">
              <a:lnSpc>
                <a:spcPct val="125000"/>
              </a:lnSpc>
              <a:buNone/>
            </a:pPr>
            <a:endParaRPr kumimoji="1" lang="en-US" altLang="zh-CN" sz="2000" dirty="0">
              <a:gradFill>
                <a:gsLst>
                  <a:gs pos="0">
                    <a:schemeClr val="accent1">
                      <a:lumMod val="50000"/>
                    </a:schemeClr>
                  </a:gs>
                  <a:gs pos="100000">
                    <a:schemeClr val="accent2">
                      <a:lumMod val="50000"/>
                    </a:schemeClr>
                  </a:gs>
                </a:gsLst>
                <a:lin ang="0"/>
              </a:gradFill>
              <a:cs typeface="华文楷体" panose="02010600040101010101" charset="-122"/>
              <a:sym typeface="+mn-ea"/>
            </a:endParaRPr>
          </a:p>
        </p:txBody>
      </p:sp>
    </p:spTree>
    <p:custDataLst>
      <p:tags r:id="rId4"/>
    </p:custData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658662" y="845425"/>
            <a:ext cx="11029615" cy="3425001"/>
          </a:xfrm>
          <a:prstGeom prst="rect">
            <a:avLst/>
          </a:prstGeom>
        </p:spPr>
        <p:txBody>
          <a:bodyPr vert="horz" wrap="square" lIns="91440" tIns="45720" rIns="91440" bIns="45720" rtlCol="0" anchor="ctr">
            <a:norm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en-US" altLang="zh-CN" sz="2000" b="1" dirty="0">
                <a:solidFill>
                  <a:schemeClr val="dk2">
                    <a:lumMod val="25000"/>
                  </a:schemeClr>
                </a:solidFill>
                <a:cs typeface="黑体" panose="02010609060101010101" charset="-122"/>
                <a:sym typeface="+mn-ea"/>
              </a:rPr>
              <a:t>《技术指引》起草的思路</a:t>
            </a:r>
            <a:endParaRPr kumimoji="1" lang="en-US" altLang="zh-CN" sz="2000" b="1" dirty="0">
              <a:solidFill>
                <a:schemeClr val="dk2">
                  <a:lumMod val="25000"/>
                </a:schemeClr>
              </a:solidFill>
              <a:cs typeface="黑体" panose="02010609060101010101" charset="-122"/>
              <a:sym typeface="+mn-ea"/>
            </a:endParaRPr>
          </a:p>
          <a:p>
            <a:pPr marL="0" lvl="0" indent="0" algn="l">
              <a:lnSpc>
                <a:spcPct val="125000"/>
              </a:lnSpc>
              <a:buNone/>
            </a:pPr>
            <a:r>
              <a:rPr kumimoji="1" lang="en-US" altLang="zh-CN" sz="2000" b="1" dirty="0">
                <a:solidFill>
                  <a:schemeClr val="dk2">
                    <a:lumMod val="25000"/>
                  </a:schemeClr>
                </a:solidFill>
                <a:cs typeface="黑体" panose="02010609060101010101" charset="-122"/>
                <a:sym typeface="+mn-ea"/>
              </a:rPr>
              <a:t>两个交易人在跨境电子商务交易中发生争议，在调解不成功的的情况下，以美国为代表的部分国家坚持仲裁为最后的解决方法（一轨道），而以欧盟为代表的部分地区和国家坚持认为必须给与消费者二次解决方案选择的机会（二轨道）。双方争执不下，对峙的局面持续了三年半。针对网上争议不同解决思路的激烈争论，中国代表团提出了“关于ODR（Online Destribute Resolution）一轨道和二轨道融合的设想——中国代表团的提案”。 </a:t>
            </a:r>
            <a:endParaRPr kumimoji="1" lang="en-US" altLang="zh-CN" sz="2000" b="1" dirty="0">
              <a:solidFill>
                <a:schemeClr val="dk2">
                  <a:lumMod val="25000"/>
                </a:schemeClr>
              </a:solidFill>
              <a:cs typeface="黑体" panose="02010609060101010101" charset="-122"/>
              <a:sym typeface="+mn-ea"/>
            </a:endParaRPr>
          </a:p>
          <a:p>
            <a:pPr marL="0" lvl="0" indent="0" algn="l">
              <a:lnSpc>
                <a:spcPct val="125000"/>
              </a:lnSpc>
              <a:buNone/>
            </a:pPr>
            <a:r>
              <a:rPr kumimoji="1" lang="en-US" altLang="zh-CN" sz="2000" b="1" dirty="0">
                <a:solidFill>
                  <a:schemeClr val="dk2">
                    <a:lumMod val="25000"/>
                  </a:schemeClr>
                </a:solidFill>
                <a:cs typeface="黑体" panose="02010609060101010101" charset="-122"/>
                <a:sym typeface="+mn-ea"/>
              </a:rPr>
              <a:t>一轨道和二轨道的优劣势可以从表7-1中反映出来。</a:t>
            </a:r>
            <a:endParaRPr kumimoji="1" lang="en-US" altLang="zh-CN" sz="2000" b="1" dirty="0">
              <a:solidFill>
                <a:schemeClr val="dk2">
                  <a:lumMod val="25000"/>
                </a:schemeClr>
              </a:solidFill>
              <a:cs typeface="黑体" panose="0201060906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跨境电商纠纷解决制度</a:t>
            </a:r>
            <a:endParaRPr lang="zh-CN" altLang="en-US" dirty="0">
              <a:sym typeface="+mn-ea"/>
            </a:endParaRPr>
          </a:p>
        </p:txBody>
      </p:sp>
    </p:spTree>
    <p:custDataLst>
      <p:tags r:id="rId4"/>
    </p:custData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3" name="文本框 2"/>
          <p:cNvSpPr txBox="1"/>
          <p:nvPr>
            <p:custDataLst>
              <p:tags r:id="rId2"/>
            </p:custDataLst>
          </p:nvPr>
        </p:nvSpPr>
        <p:spPr>
          <a:xfrm>
            <a:off x="4263234" y="1032905"/>
            <a:ext cx="3992880" cy="398780"/>
          </a:xfrm>
          <a:prstGeom prst="rect">
            <a:avLst/>
          </a:prstGeom>
          <a:noFill/>
        </p:spPr>
        <p:txBody>
          <a:bodyPr wrap="square" rtlCol="0">
            <a:normAutofit fontScale="90000"/>
          </a:bodyPr>
          <a:lstStyle/>
          <a:p>
            <a:r>
              <a:rPr lang="zh-CN" altLang="en-US" sz="2000" dirty="0">
                <a:solidFill>
                  <a:schemeClr val="dk1"/>
                </a:solidFill>
                <a:cs typeface="黑体" panose="02010609060101010101" charset="-122"/>
              </a:rPr>
              <a:t>表</a:t>
            </a:r>
            <a:r>
              <a:rPr lang="en-US" altLang="zh-CN" sz="2000" dirty="0">
                <a:solidFill>
                  <a:schemeClr val="dk1"/>
                </a:solidFill>
                <a:cs typeface="黑体" panose="02010609060101010101" charset="-122"/>
              </a:rPr>
              <a:t>7-1 </a:t>
            </a:r>
            <a:r>
              <a:rPr lang="zh-CN" altLang="en-US" sz="2000" dirty="0">
                <a:solidFill>
                  <a:schemeClr val="dk1"/>
                </a:solidFill>
                <a:cs typeface="黑体" panose="02010609060101010101" charset="-122"/>
              </a:rPr>
              <a:t>一轨道和二轨道优劣势比较</a:t>
            </a:r>
            <a:endParaRPr lang="zh-CN" altLang="en-US" sz="2000" dirty="0">
              <a:solidFill>
                <a:schemeClr val="dk1"/>
              </a:solidFill>
              <a:cs typeface="黑体" panose="02010609060101010101" charset="-122"/>
            </a:endParaRPr>
          </a:p>
        </p:txBody>
      </p:sp>
      <p:graphicFrame>
        <p:nvGraphicFramePr>
          <p:cNvPr id="2" name="表格 1"/>
          <p:cNvGraphicFramePr>
            <a:graphicFrameLocks noGrp="1"/>
          </p:cNvGraphicFramePr>
          <p:nvPr>
            <p:custDataLst>
              <p:tags r:id="rId3"/>
            </p:custDataLst>
          </p:nvPr>
        </p:nvGraphicFramePr>
        <p:xfrm>
          <a:off x="591372" y="1433385"/>
          <a:ext cx="10639168" cy="4388836"/>
        </p:xfrm>
        <a:graphic>
          <a:graphicData uri="http://schemas.openxmlformats.org/drawingml/2006/table">
            <a:tbl>
              <a:tblPr>
                <a:tableStyleId>{5C22544A-7EE6-4342-B048-85BDC9FD1C3A}</a:tableStyleId>
              </a:tblPr>
              <a:tblGrid>
                <a:gridCol w="3129915"/>
                <a:gridCol w="3290570"/>
                <a:gridCol w="4218683"/>
              </a:tblGrid>
              <a:tr h="433484">
                <a:tc>
                  <a:txBody>
                    <a:bodyPr/>
                    <a:lstStyle/>
                    <a:p>
                      <a:pPr indent="266700" algn="ctr">
                        <a:lnSpc>
                          <a:spcPct val="125000"/>
                        </a:lnSpc>
                        <a:spcAft>
                          <a:spcPts val="0"/>
                        </a:spcAft>
                      </a:pPr>
                      <a:r>
                        <a:rPr lang="zh-CN" sz="2000" kern="100" dirty="0">
                          <a:solidFill>
                            <a:srgbClr val="7030A0"/>
                          </a:solidFill>
                          <a:effectLst/>
                        </a:rPr>
                        <a:t>项目</a:t>
                      </a:r>
                      <a:endParaRPr lang="zh-CN" sz="2000" kern="100" dirty="0">
                        <a:solidFill>
                          <a:srgbClr val="7030A0"/>
                        </a:solidFill>
                        <a:effectLst/>
                        <a:cs typeface="Calibri Light" panose="020F0302020204030204" pitchFamily="34" charset="0"/>
                      </a:endParaRPr>
                    </a:p>
                  </a:txBody>
                  <a:tcPr marL="68580" marR="68580" marT="0" marB="0"/>
                </a:tc>
                <a:tc>
                  <a:txBody>
                    <a:bodyPr/>
                    <a:lstStyle/>
                    <a:p>
                      <a:pPr indent="0" algn="ctr">
                        <a:lnSpc>
                          <a:spcPct val="125000"/>
                        </a:lnSpc>
                        <a:spcAft>
                          <a:spcPts val="0"/>
                        </a:spcAft>
                      </a:pPr>
                      <a:r>
                        <a:rPr lang="zh-CN" sz="2000" kern="100" dirty="0">
                          <a:solidFill>
                            <a:srgbClr val="7030A0"/>
                          </a:solidFill>
                          <a:effectLst/>
                        </a:rPr>
                        <a:t>一轨道</a:t>
                      </a:r>
                      <a:endParaRPr lang="zh-CN" sz="2000" kern="100" dirty="0">
                        <a:solidFill>
                          <a:srgbClr val="7030A0"/>
                        </a:solidFill>
                        <a:effectLst/>
                        <a:cs typeface="Calibri Light" panose="020F0302020204030204" pitchFamily="34" charset="0"/>
                      </a:endParaRPr>
                    </a:p>
                  </a:txBody>
                  <a:tcPr marL="68580" marR="68580" marT="0" marB="0"/>
                </a:tc>
                <a:tc>
                  <a:txBody>
                    <a:bodyPr/>
                    <a:lstStyle/>
                    <a:p>
                      <a:pPr indent="0" algn="ctr">
                        <a:lnSpc>
                          <a:spcPct val="125000"/>
                        </a:lnSpc>
                        <a:spcAft>
                          <a:spcPts val="0"/>
                        </a:spcAft>
                      </a:pPr>
                      <a:r>
                        <a:rPr lang="zh-CN" sz="2000" kern="100" dirty="0">
                          <a:solidFill>
                            <a:srgbClr val="7030A0"/>
                          </a:solidFill>
                          <a:effectLst/>
                        </a:rPr>
                        <a:t>二轨道</a:t>
                      </a:r>
                      <a:endParaRPr lang="zh-CN" sz="2000" kern="100" dirty="0">
                        <a:solidFill>
                          <a:srgbClr val="7030A0"/>
                        </a:solidFill>
                        <a:effectLst/>
                        <a:cs typeface="Calibri Light" panose="020F0302020204030204" pitchFamily="34" charset="0"/>
                      </a:endParaRPr>
                    </a:p>
                  </a:txBody>
                  <a:tcPr marL="68580" marR="68580" marT="0" marB="0"/>
                </a:tc>
              </a:tr>
              <a:tr h="433484">
                <a:tc>
                  <a:txBody>
                    <a:bodyPr/>
                    <a:lstStyle/>
                    <a:p>
                      <a:pPr indent="266700" algn="just">
                        <a:lnSpc>
                          <a:spcPct val="125000"/>
                        </a:lnSpc>
                        <a:spcAft>
                          <a:spcPts val="0"/>
                        </a:spcAft>
                      </a:pPr>
                      <a:r>
                        <a:rPr lang="zh-CN" sz="2000" kern="100">
                          <a:solidFill>
                            <a:srgbClr val="7030A0"/>
                          </a:solidFill>
                          <a:effectLst/>
                        </a:rPr>
                        <a:t>有无约束力</a:t>
                      </a:r>
                      <a:endParaRPr lang="zh-CN" sz="2000" kern="100">
                        <a:solidFill>
                          <a:srgbClr val="7030A0"/>
                        </a:solidFill>
                        <a:effectLst/>
                        <a:cs typeface="Calibri Light" panose="020F0302020204030204" pitchFamily="34" charset="0"/>
                      </a:endParaRPr>
                    </a:p>
                  </a:txBody>
                  <a:tcPr marL="68580" marR="68580" marT="0" marB="0"/>
                </a:tc>
                <a:tc>
                  <a:txBody>
                    <a:bodyPr/>
                    <a:lstStyle/>
                    <a:p>
                      <a:pPr indent="0" algn="l">
                        <a:lnSpc>
                          <a:spcPct val="125000"/>
                        </a:lnSpc>
                        <a:spcAft>
                          <a:spcPts val="0"/>
                        </a:spcAft>
                      </a:pPr>
                      <a:r>
                        <a:rPr lang="zh-CN" sz="2000" kern="100">
                          <a:solidFill>
                            <a:srgbClr val="7030A0"/>
                          </a:solidFill>
                          <a:effectLst/>
                        </a:rPr>
                        <a:t>有约束力</a:t>
                      </a:r>
                      <a:endParaRPr lang="zh-CN" sz="2000" kern="100">
                        <a:solidFill>
                          <a:srgbClr val="7030A0"/>
                        </a:solidFill>
                        <a:effectLst/>
                        <a:cs typeface="Calibri Light" panose="020F0302020204030204" pitchFamily="34" charset="0"/>
                      </a:endParaRPr>
                    </a:p>
                  </a:txBody>
                  <a:tcPr marL="68580" marR="68580" marT="0" marB="0"/>
                </a:tc>
                <a:tc>
                  <a:txBody>
                    <a:bodyPr/>
                    <a:lstStyle/>
                    <a:p>
                      <a:pPr indent="0" algn="l">
                        <a:lnSpc>
                          <a:spcPct val="125000"/>
                        </a:lnSpc>
                        <a:spcAft>
                          <a:spcPts val="0"/>
                        </a:spcAft>
                      </a:pPr>
                      <a:r>
                        <a:rPr lang="zh-CN" sz="2000" kern="100" dirty="0">
                          <a:solidFill>
                            <a:srgbClr val="7030A0"/>
                          </a:solidFill>
                          <a:effectLst/>
                        </a:rPr>
                        <a:t>无约束力</a:t>
                      </a:r>
                      <a:endParaRPr lang="zh-CN" sz="2000" kern="100" dirty="0">
                        <a:solidFill>
                          <a:srgbClr val="7030A0"/>
                        </a:solidFill>
                        <a:effectLst/>
                        <a:cs typeface="Calibri Light" panose="020F0302020204030204" pitchFamily="34" charset="0"/>
                      </a:endParaRPr>
                    </a:p>
                  </a:txBody>
                  <a:tcPr marL="68580" marR="68580" marT="0" marB="0"/>
                </a:tc>
              </a:tr>
              <a:tr h="912911">
                <a:tc>
                  <a:txBody>
                    <a:bodyPr/>
                    <a:lstStyle/>
                    <a:p>
                      <a:pPr indent="266700" algn="just">
                        <a:lnSpc>
                          <a:spcPct val="125000"/>
                        </a:lnSpc>
                        <a:spcAft>
                          <a:spcPts val="0"/>
                        </a:spcAft>
                      </a:pPr>
                      <a:r>
                        <a:rPr lang="zh-CN" sz="2000" kern="100" dirty="0">
                          <a:solidFill>
                            <a:srgbClr val="7030A0"/>
                          </a:solidFill>
                          <a:effectLst/>
                        </a:rPr>
                        <a:t>适用群体</a:t>
                      </a:r>
                      <a:endParaRPr lang="zh-CN" sz="2000" kern="100" dirty="0">
                        <a:solidFill>
                          <a:srgbClr val="7030A0"/>
                        </a:solidFill>
                        <a:effectLst/>
                        <a:cs typeface="Calibri Light" panose="020F0302020204030204" pitchFamily="34" charset="0"/>
                      </a:endParaRPr>
                    </a:p>
                  </a:txBody>
                  <a:tcPr marL="68580" marR="68580" marT="0" marB="0"/>
                </a:tc>
                <a:tc>
                  <a:txBody>
                    <a:bodyPr/>
                    <a:lstStyle/>
                    <a:p>
                      <a:pPr indent="0" algn="l">
                        <a:lnSpc>
                          <a:spcPct val="125000"/>
                        </a:lnSpc>
                        <a:spcAft>
                          <a:spcPts val="0"/>
                        </a:spcAft>
                      </a:pPr>
                      <a:r>
                        <a:rPr lang="zh-CN" sz="2000" kern="100">
                          <a:solidFill>
                            <a:srgbClr val="7030A0"/>
                          </a:solidFill>
                          <a:effectLst/>
                        </a:rPr>
                        <a:t>受到消费者保护规则的限制</a:t>
                      </a:r>
                      <a:endParaRPr lang="zh-CN" sz="2000" kern="100">
                        <a:solidFill>
                          <a:srgbClr val="7030A0"/>
                        </a:solidFill>
                        <a:effectLst/>
                        <a:cs typeface="Calibri Light" panose="020F0302020204030204" pitchFamily="34" charset="0"/>
                      </a:endParaRPr>
                    </a:p>
                  </a:txBody>
                  <a:tcPr marL="68580" marR="68580" marT="0" marB="0"/>
                </a:tc>
                <a:tc>
                  <a:txBody>
                    <a:bodyPr/>
                    <a:lstStyle/>
                    <a:p>
                      <a:pPr indent="0" algn="l">
                        <a:lnSpc>
                          <a:spcPct val="125000"/>
                        </a:lnSpc>
                        <a:spcAft>
                          <a:spcPts val="0"/>
                        </a:spcAft>
                      </a:pPr>
                      <a:r>
                        <a:rPr lang="zh-CN" sz="2000" kern="100" dirty="0">
                          <a:solidFill>
                            <a:srgbClr val="7030A0"/>
                          </a:solidFill>
                          <a:effectLst/>
                        </a:rPr>
                        <a:t>不受消费者保护规则的限制</a:t>
                      </a:r>
                      <a:endParaRPr lang="zh-CN" sz="2000" kern="100" dirty="0">
                        <a:solidFill>
                          <a:srgbClr val="7030A0"/>
                        </a:solidFill>
                        <a:effectLst/>
                        <a:cs typeface="Calibri Light" panose="020F0302020204030204" pitchFamily="34" charset="0"/>
                      </a:endParaRPr>
                    </a:p>
                  </a:txBody>
                  <a:tcPr marL="68580" marR="68580" marT="0" marB="0"/>
                </a:tc>
              </a:tr>
              <a:tr h="912911">
                <a:tc>
                  <a:txBody>
                    <a:bodyPr/>
                    <a:lstStyle/>
                    <a:p>
                      <a:pPr indent="266700" algn="just">
                        <a:lnSpc>
                          <a:spcPct val="125000"/>
                        </a:lnSpc>
                        <a:spcAft>
                          <a:spcPts val="0"/>
                        </a:spcAft>
                      </a:pPr>
                      <a:r>
                        <a:rPr lang="zh-CN" sz="2000" kern="100">
                          <a:solidFill>
                            <a:srgbClr val="7030A0"/>
                          </a:solidFill>
                          <a:effectLst/>
                        </a:rPr>
                        <a:t>解决争议的程度</a:t>
                      </a:r>
                      <a:endParaRPr lang="zh-CN" sz="2000" kern="100">
                        <a:solidFill>
                          <a:srgbClr val="7030A0"/>
                        </a:solidFill>
                        <a:effectLst/>
                        <a:cs typeface="Calibri Light" panose="020F0302020204030204" pitchFamily="34" charset="0"/>
                      </a:endParaRPr>
                    </a:p>
                  </a:txBody>
                  <a:tcPr marL="68580" marR="68580" marT="0" marB="0"/>
                </a:tc>
                <a:tc>
                  <a:txBody>
                    <a:bodyPr/>
                    <a:lstStyle/>
                    <a:p>
                      <a:pPr indent="0" algn="l">
                        <a:lnSpc>
                          <a:spcPct val="125000"/>
                        </a:lnSpc>
                        <a:spcAft>
                          <a:spcPts val="0"/>
                        </a:spcAft>
                      </a:pPr>
                      <a:r>
                        <a:rPr lang="zh-CN" sz="2000" kern="100">
                          <a:solidFill>
                            <a:srgbClr val="7030A0"/>
                          </a:solidFill>
                          <a:effectLst/>
                        </a:rPr>
                        <a:t>完全解决</a:t>
                      </a:r>
                      <a:endParaRPr lang="zh-CN" sz="2000" kern="100">
                        <a:solidFill>
                          <a:srgbClr val="7030A0"/>
                        </a:solidFill>
                        <a:effectLst/>
                        <a:cs typeface="Calibri Light" panose="020F0302020204030204" pitchFamily="34" charset="0"/>
                      </a:endParaRPr>
                    </a:p>
                  </a:txBody>
                  <a:tcPr marL="68580" marR="68580" marT="0" marB="0"/>
                </a:tc>
                <a:tc>
                  <a:txBody>
                    <a:bodyPr/>
                    <a:lstStyle/>
                    <a:p>
                      <a:pPr indent="0" algn="l">
                        <a:lnSpc>
                          <a:spcPct val="125000"/>
                        </a:lnSpc>
                        <a:spcAft>
                          <a:spcPts val="0"/>
                        </a:spcAft>
                      </a:pPr>
                      <a:r>
                        <a:rPr lang="zh-CN" sz="2000" kern="100" dirty="0">
                          <a:solidFill>
                            <a:srgbClr val="7030A0"/>
                          </a:solidFill>
                          <a:effectLst/>
                        </a:rPr>
                        <a:t>调解不成功，形成没有约束力的建议</a:t>
                      </a:r>
                      <a:endParaRPr lang="zh-CN" sz="2000" kern="100" dirty="0">
                        <a:solidFill>
                          <a:srgbClr val="7030A0"/>
                        </a:solidFill>
                        <a:effectLst/>
                        <a:cs typeface="Calibri Light" panose="020F0302020204030204" pitchFamily="34" charset="0"/>
                      </a:endParaRPr>
                    </a:p>
                  </a:txBody>
                  <a:tcPr marL="68580" marR="68580" marT="0" marB="0"/>
                </a:tc>
              </a:tr>
              <a:tr h="1696046">
                <a:tc>
                  <a:txBody>
                    <a:bodyPr/>
                    <a:lstStyle/>
                    <a:p>
                      <a:pPr indent="266700" algn="just">
                        <a:lnSpc>
                          <a:spcPct val="125000"/>
                        </a:lnSpc>
                        <a:spcAft>
                          <a:spcPts val="0"/>
                        </a:spcAft>
                      </a:pPr>
                      <a:r>
                        <a:rPr lang="zh-CN" sz="2000" kern="100">
                          <a:solidFill>
                            <a:srgbClr val="7030A0"/>
                          </a:solidFill>
                          <a:effectLst/>
                        </a:rPr>
                        <a:t>争议解决的成本和时间</a:t>
                      </a:r>
                      <a:endParaRPr lang="zh-CN" sz="2000" kern="100">
                        <a:solidFill>
                          <a:srgbClr val="7030A0"/>
                        </a:solidFill>
                        <a:effectLst/>
                        <a:cs typeface="Calibri Light" panose="020F0302020204030204" pitchFamily="34" charset="0"/>
                      </a:endParaRPr>
                    </a:p>
                  </a:txBody>
                  <a:tcPr marL="68580" marR="68580" marT="0" marB="0"/>
                </a:tc>
                <a:tc>
                  <a:txBody>
                    <a:bodyPr/>
                    <a:lstStyle/>
                    <a:p>
                      <a:pPr indent="0" algn="l">
                        <a:lnSpc>
                          <a:spcPct val="125000"/>
                        </a:lnSpc>
                        <a:spcAft>
                          <a:spcPts val="0"/>
                        </a:spcAft>
                      </a:pPr>
                      <a:r>
                        <a:rPr lang="zh-CN" sz="2000" kern="100" dirty="0">
                          <a:solidFill>
                            <a:srgbClr val="7030A0"/>
                          </a:solidFill>
                          <a:effectLst/>
                        </a:rPr>
                        <a:t>需要一定的成本和时间</a:t>
                      </a:r>
                      <a:endParaRPr lang="zh-CN" sz="2000" kern="100" dirty="0">
                        <a:solidFill>
                          <a:srgbClr val="7030A0"/>
                        </a:solidFill>
                        <a:effectLst/>
                        <a:cs typeface="Calibri Light" panose="020F0302020204030204" pitchFamily="34" charset="0"/>
                      </a:endParaRPr>
                    </a:p>
                  </a:txBody>
                  <a:tcPr marL="68580" marR="68580" marT="0" marB="0"/>
                </a:tc>
                <a:tc>
                  <a:txBody>
                    <a:bodyPr/>
                    <a:lstStyle/>
                    <a:p>
                      <a:pPr indent="0" algn="l">
                        <a:lnSpc>
                          <a:spcPct val="125000"/>
                        </a:lnSpc>
                        <a:spcAft>
                          <a:spcPts val="0"/>
                        </a:spcAft>
                      </a:pPr>
                      <a:r>
                        <a:rPr lang="zh-CN" sz="2000" kern="100" dirty="0">
                          <a:solidFill>
                            <a:srgbClr val="7030A0"/>
                          </a:solidFill>
                          <a:effectLst/>
                        </a:rPr>
                        <a:t>如果调解不成功，成本和时间无法估计，目前情况看，费用和时间一般高于仲裁</a:t>
                      </a:r>
                      <a:endParaRPr lang="zh-CN" sz="2000" kern="100" dirty="0">
                        <a:solidFill>
                          <a:srgbClr val="7030A0"/>
                        </a:solidFill>
                        <a:effectLst/>
                        <a:cs typeface="Calibri Light" panose="020F0302020204030204" pitchFamily="34" charset="0"/>
                      </a:endParaRPr>
                    </a:p>
                  </a:txBody>
                  <a:tcPr marL="68580" marR="68580" marT="0" marB="0"/>
                </a:tc>
              </a:tr>
            </a:tbl>
          </a:graphicData>
        </a:graphic>
      </p:graphicFrame>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2278" name="Rectangle 10"/>
          <p:cNvSpPr/>
          <p:nvPr>
            <p:custDataLst>
              <p:tags r:id="rId1"/>
            </p:custDataLst>
          </p:nvPr>
        </p:nvSpPr>
        <p:spPr>
          <a:xfrm>
            <a:off x="1542415" y="136525"/>
            <a:ext cx="9785985" cy="5697220"/>
          </a:xfrm>
          <a:prstGeom prst="rect">
            <a:avLst/>
          </a:prstGeom>
          <a:noFill/>
          <a:ln w="9525">
            <a:noFill/>
          </a:ln>
        </p:spPr>
        <p:txBody>
          <a:bodyPr wrap="square" anchor="ctr">
            <a:normAutofit/>
          </a:bodyPr>
          <a:p>
            <a:pPr>
              <a:lnSpc>
                <a:spcPct val="150000"/>
              </a:lnSpc>
              <a:buClr>
                <a:schemeClr val="tx1"/>
              </a:buClr>
            </a:pPr>
            <a:r>
              <a:rPr lang="zh-CN" altLang="en-US" sz="2800" b="1" dirty="0">
                <a:solidFill>
                  <a:schemeClr val="tx1"/>
                </a:solidFill>
                <a:sym typeface="隶书" panose="02010509060101010101" pitchFamily="49" charset="-122"/>
              </a:rPr>
              <a:t>虚假广告的法律法规</a:t>
            </a:r>
            <a:endParaRPr lang="zh-CN" altLang="en-US" sz="28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1.虚假广告的定义</a:t>
            </a:r>
            <a:endParaRPr lang="zh-CN" altLang="en-US" sz="20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虚假广告，是指广告内容是虚假的或者是引人误解的广告，所谓“虚”是指广告夸大其辞，与商品或服务的实际质量、效果、水平等不符合；所谓“假”是指广告中的商品或服务不存在。</a:t>
            </a:r>
            <a:endParaRPr lang="zh-CN" altLang="en-US" sz="20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2.虚假广告的法律界定</a:t>
            </a:r>
            <a:endParaRPr lang="zh-CN" altLang="en-US" sz="20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《广告法》第二十八条规定。</a:t>
            </a:r>
            <a:endParaRPr lang="zh-CN" altLang="en-US" sz="20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3.虚假广告的处罚</a:t>
            </a:r>
            <a:endParaRPr lang="zh-CN" altLang="en-US" sz="2000" b="1" dirty="0">
              <a:solidFill>
                <a:schemeClr val="tx1"/>
              </a:solidFill>
              <a:sym typeface="隶书" panose="02010509060101010101" pitchFamily="49" charset="-122"/>
            </a:endParaRPr>
          </a:p>
        </p:txBody>
      </p:sp>
      <p:sp>
        <p:nvSpPr>
          <p:cNvPr id="4" name="灯片编号占位符 1"/>
          <p:cNvSpPr>
            <a:spLocks noGrp="1"/>
          </p:cNvSpPr>
          <p:nvPr>
            <p:custDataLst>
              <p:tags r:id="rId2"/>
            </p:custDataLst>
          </p:nvPr>
        </p:nvSpPr>
        <p:spPr>
          <a:xfrm>
            <a:off x="8610600" y="6356350"/>
            <a:ext cx="2743200" cy="365125"/>
          </a:xfrm>
          <a:prstGeom prst="rect">
            <a:avLst/>
          </a:prstGeom>
        </p:spPr>
        <p:txBody>
          <a:bodyPr vert="horz" wrap="square" lIns="91440" tIns="45720" rIns="91440" bIns="45720" rtlCol="0" anchor="t">
            <a:normAutofit/>
          </a:bodyPr>
          <a:lstStyle>
            <a:defPPr>
              <a:defRPr lang="zh-CN"/>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A0DB2DC-4C9A-4742-B13C-FB6460FD3503}" type="slidenum">
              <a:rPr lang="en-US" altLang="zh-CN" sz="1400">
                <a:solidFill>
                  <a:schemeClr val="tx2"/>
                </a:solidFill>
              </a:rPr>
            </a:fld>
            <a:endParaRPr lang="en-US" altLang="zh-CN" sz="1400">
              <a:solidFill>
                <a:schemeClr val="tx2"/>
              </a:solidFill>
            </a:endParaRPr>
          </a:p>
        </p:txBody>
      </p:sp>
      <p:sp>
        <p:nvSpPr>
          <p:cNvPr id="3" name="文本框 2"/>
          <p:cNvSpPr txBox="1"/>
          <p:nvPr>
            <p:custDataLst>
              <p:tags r:id="rId3"/>
            </p:custDataLst>
          </p:nvPr>
        </p:nvSpPr>
        <p:spPr>
          <a:xfrm>
            <a:off x="4304665" y="5619115"/>
            <a:ext cx="6096000" cy="737235"/>
          </a:xfrm>
          <a:prstGeom prst="rect">
            <a:avLst/>
          </a:prstGeom>
          <a:noFill/>
        </p:spPr>
        <p:txBody>
          <a:bodyPr wrap="square" rtlCol="0" anchor="t">
            <a:normAutofit/>
          </a:bodyPr>
          <a:p>
            <a:pPr>
              <a:lnSpc>
                <a:spcPct val="150000"/>
              </a:lnSpc>
              <a:buClr>
                <a:schemeClr val="tx1"/>
              </a:buClr>
            </a:pPr>
            <a:r>
              <a:rPr lang="zh-CN" altLang="en-US" sz="2800" b="1" dirty="0">
                <a:solidFill>
                  <a:schemeClr val="tx1"/>
                </a:solidFill>
                <a:sym typeface="隶书" panose="02010509060101010101" pitchFamily="49" charset="-122"/>
              </a:rPr>
              <a:t>案例分析：</a:t>
            </a:r>
            <a:r>
              <a:rPr lang="zh-CN" altLang="en-US" sz="2800" b="1" dirty="0">
                <a:solidFill>
                  <a:schemeClr val="tx1"/>
                </a:solidFill>
                <a:sym typeface="隶书" panose="02010509060101010101" pitchFamily="49" charset="-122"/>
                <a:hlinkClick r:id="rId4" action="ppaction://hlinkfile"/>
              </a:rPr>
              <a:t>资料</a:t>
            </a:r>
            <a:endParaRPr lang="zh-CN" altLang="en-US" sz="2800" b="1" dirty="0">
              <a:solidFill>
                <a:schemeClr val="tx1"/>
              </a:solidFill>
              <a:sym typeface="隶书" panose="02010509060101010101" pitchFamily="49" charset="-122"/>
              <a:hlinkClick r:id="rId4" action="ppaction://hlinkfile"/>
            </a:endParaRPr>
          </a:p>
        </p:txBody>
      </p:sp>
      <p:sp>
        <p:nvSpPr>
          <p:cNvPr id="6" name="标题 5"/>
          <p:cNvSpPr>
            <a:spLocks noGrp="1"/>
          </p:cNvSpPr>
          <p:nvPr>
            <p:ph type="title"/>
            <p:custDataLst>
              <p:tags r:id="rId5"/>
            </p:custDataLst>
          </p:nvPr>
        </p:nvSpPr>
        <p:spPr/>
        <p:txBody>
          <a:bodyPr vert="horz" wrap="square" lIns="0" tIns="0" rIns="0" bIns="0" rtlCol="0" anchor="b">
            <a:normAutofit/>
          </a:bodyPr>
          <a:lstStyle/>
          <a:p>
            <a:pPr lvl="0" algn="l">
              <a:buClrTx/>
              <a:buSzTx/>
              <a:buFontTx/>
            </a:pPr>
            <a:r>
              <a:rPr lang="zh-CN" altLang="en-US" dirty="0">
                <a:sym typeface="+mn-ea"/>
              </a:rPr>
              <a:t>互联网广告的法律法规</a:t>
            </a:r>
            <a:endParaRPr lang="zh-CN" altLang="en-US" dirty="0">
              <a:sym typeface="+mn-ea"/>
            </a:endParaRPr>
          </a:p>
        </p:txBody>
      </p:sp>
    </p:spTree>
    <p:custDataLst>
      <p:tags r:id="rId6"/>
    </p:custData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5" name="标题 1"/>
          <p:cNvSpPr>
            <a:spLocks noGrp="1"/>
          </p:cNvSpPr>
          <p:nvPr>
            <p:custDataLst>
              <p:tags r:id="rId2"/>
            </p:custDataLst>
          </p:nvPr>
        </p:nvSpPr>
        <p:spPr>
          <a:xfrm>
            <a:off x="983708" y="702156"/>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en-US" altLang="zh-CN" sz="3200" dirty="0">
                <a:solidFill>
                  <a:schemeClr val="tx1"/>
                </a:solidFill>
                <a:latin typeface="+mn-lt"/>
                <a:ea typeface="+mn-ea"/>
                <a:cs typeface="黑体" panose="02010609060101010101" charset="-122"/>
                <a:sym typeface="+mn-ea"/>
              </a:rPr>
              <a:t>	跨境电商纠纷解决制度</a:t>
            </a:r>
            <a:endParaRPr kumimoji="1" lang="en-US" altLang="zh-CN" sz="3200" dirty="0">
              <a:solidFill>
                <a:schemeClr val="tx1"/>
              </a:solidFill>
              <a:latin typeface="+mn-lt"/>
              <a:ea typeface="+mn-ea"/>
              <a:cs typeface="黑体" panose="02010609060101010101" charset="-122"/>
              <a:sym typeface="+mn-ea"/>
            </a:endParaRPr>
          </a:p>
        </p:txBody>
      </p:sp>
      <p:sp>
        <p:nvSpPr>
          <p:cNvPr id="4" name="内容占位符 2"/>
          <p:cNvSpPr>
            <a:spLocks noGrp="1"/>
          </p:cNvSpPr>
          <p:nvPr>
            <p:custDataLst>
              <p:tags r:id="rId3"/>
            </p:custDataLst>
          </p:nvPr>
        </p:nvSpPr>
        <p:spPr>
          <a:xfrm>
            <a:off x="581192" y="2323070"/>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zh-CN" altLang="en-US" sz="2400" dirty="0">
                <a:solidFill>
                  <a:schemeClr val="dk2">
                    <a:lumMod val="25000"/>
                  </a:schemeClr>
                </a:solidFill>
                <a:cs typeface="黑体" panose="02010609060101010101" charset="-122"/>
                <a:sym typeface="+mn-ea"/>
              </a:rPr>
              <a:t>分析可以看出，一轨道和二轨道都有自己的优点，也有自己的缺点。因此，中国代表团新的设计思路是汲取两个轨道的优点，通过选择的方式将两种轨道合理地融合在一起（参见图7-2），成为继美国、欧盟后的第三提案。</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2015年6月，联合国国际贸易法委员会A/70/17号文件第352</a:t>
            </a:r>
            <a:r>
              <a:rPr kumimoji="1" lang="zh-CN" altLang="en-US" sz="2400" dirty="0">
                <a:solidFill>
                  <a:schemeClr val="dk2">
                    <a:lumMod val="25000"/>
                  </a:schemeClr>
                </a:solidFill>
                <a:cs typeface="黑体" panose="02010609060101010101" charset="-122"/>
                <a:sym typeface="+mn-ea"/>
              </a:rPr>
              <a:t>段明确要求：“会议商定，今后任何案文 都应利用在第三提案和其他提案上取得的进展。”2016年12月13日，联合国大会最终通过了《联合国国际贸易法委员会关于网上争议解决的技术指引》。</a:t>
            </a:r>
            <a:endParaRPr kumimoji="1" lang="zh-CN" altLang="en-US" sz="2400" dirty="0">
              <a:solidFill>
                <a:schemeClr val="dk2">
                  <a:lumMod val="25000"/>
                </a:schemeClr>
              </a:solidFill>
              <a:cs typeface="黑体" panose="02010609060101010101" charset="-122"/>
              <a:sym typeface="+mn-ea"/>
            </a:endParaRPr>
          </a:p>
        </p:txBody>
      </p:sp>
    </p:spTree>
    <p:custDataLst>
      <p:tags r:id="rId4"/>
    </p:custData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p:cNvSpPr>
            <a:spLocks noGrp="1"/>
          </p:cNvSpPr>
          <p:nvPr>
            <p:ph type="title"/>
            <p:custDataLst>
              <p:tags r:id="rId1"/>
            </p:custDataLst>
          </p:nvPr>
        </p:nvSpPr>
        <p:spPr/>
        <p:txBody>
          <a:bodyPr>
            <a:normAutofit fontScale="90000"/>
          </a:bodyPr>
          <a:p>
            <a:pPr marL="0" indent="0" algn="r">
              <a:lnSpc>
                <a:spcPct val="100000"/>
              </a:lnSpc>
              <a:spcBef>
                <a:spcPts val="0"/>
              </a:spcBef>
              <a:spcAft>
                <a:spcPts val="0"/>
              </a:spcAft>
              <a:buSzPct val="100000"/>
            </a:pPr>
            <a:r>
              <a:rPr lang="zh-CN" altLang="en-US" sz="5400" dirty="0"/>
              <a:t>图</a:t>
            </a:r>
            <a:r>
              <a:rPr lang="zh-CN" altLang="en-US" sz="5400" dirty="0"/>
              <a:t>7-2 中国代表团关于</a:t>
            </a:r>
            <a:r>
              <a:rPr lang="zh-CN" altLang="en-US" sz="5400" dirty="0"/>
              <a:t>ODR提案的设计思路</a:t>
            </a:r>
            <a:endParaRPr lang="zh-CN" altLang="en-US" sz="5400" dirty="0"/>
          </a:p>
        </p:txBody>
      </p:sp>
      <p:sp>
        <p:nvSpPr>
          <p:cNvPr id="10" name="节编号"/>
          <p:cNvSpPr>
            <a:spLocks noGrp="1"/>
          </p:cNvSpPr>
          <p:nvPr>
            <p:ph type="body" sz="quarter" idx="13"/>
            <p:custDataLst>
              <p:tags r:id="rId2"/>
            </p:custDataLst>
          </p:nvPr>
        </p:nvSpPr>
        <p:spPr/>
        <p:txBody>
          <a:bodyPr/>
          <a:p>
            <a:r>
              <a:rPr lang="zh-CN" altLang="en-US"/>
              <a:t>07</a:t>
            </a:r>
            <a:endParaRPr lang="zh-CN" altLang="en-US"/>
          </a:p>
        </p:txBody>
      </p:sp>
      <p:pic>
        <p:nvPicPr>
          <p:cNvPr id="11" name="图片 10"/>
          <p:cNvPicPr>
            <a:picLocks noChangeAspect="1"/>
          </p:cNvPicPr>
          <p:nvPr userDrawn="1">
            <p:custDataLst>
              <p:tags r:id="rId3"/>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a:off x="0" y="0"/>
            <a:ext cx="5294782" cy="6858000"/>
          </a:xfrm>
          <a:custGeom>
            <a:avLst/>
            <a:gdLst>
              <a:gd name="connsiteX0" fmla="*/ 0 w 5294782"/>
              <a:gd name="connsiteY0" fmla="*/ 0 h 6858000"/>
              <a:gd name="connsiteX1" fmla="*/ 3912848 w 5294782"/>
              <a:gd name="connsiteY1" fmla="*/ 0 h 6858000"/>
              <a:gd name="connsiteX2" fmla="*/ 5001245 w 5294782"/>
              <a:gd name="connsiteY2" fmla="*/ 1088395 h 6858000"/>
              <a:gd name="connsiteX3" fmla="*/ 5001245 w 5294782"/>
              <a:gd name="connsiteY3" fmla="*/ 2505719 h 6858000"/>
              <a:gd name="connsiteX4" fmla="*/ 648964 w 5294782"/>
              <a:gd name="connsiteY4" fmla="*/ 6858000 h 6858000"/>
              <a:gd name="connsiteX5" fmla="*/ 0 w 529478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4782" h="6858000">
                <a:moveTo>
                  <a:pt x="0" y="0"/>
                </a:moveTo>
                <a:lnTo>
                  <a:pt x="3912848" y="0"/>
                </a:lnTo>
                <a:lnTo>
                  <a:pt x="5001245" y="1088395"/>
                </a:lnTo>
                <a:cubicBezTo>
                  <a:pt x="5392628" y="1479780"/>
                  <a:pt x="5392628" y="2114336"/>
                  <a:pt x="5001245" y="2505719"/>
                </a:cubicBezTo>
                <a:lnTo>
                  <a:pt x="648964" y="6858000"/>
                </a:lnTo>
                <a:lnTo>
                  <a:pt x="0" y="6858000"/>
                </a:lnTo>
                <a:close/>
              </a:path>
            </a:pathLst>
          </a:custGeom>
          <a:solidFill>
            <a:schemeClr val="accent1"/>
          </a:solidFill>
          <a:ln w="3175">
            <a:noFill/>
          </a:ln>
        </p:spPr>
      </p:pic>
      <p:graphicFrame>
        <p:nvGraphicFramePr>
          <p:cNvPr id="6" name="对象 5"/>
          <p:cNvGraphicFramePr>
            <a:graphicFrameLocks noChangeAspect="1"/>
          </p:cNvGraphicFramePr>
          <p:nvPr/>
        </p:nvGraphicFramePr>
        <p:xfrm>
          <a:off x="321274" y="657653"/>
          <a:ext cx="11651119" cy="4285050"/>
        </p:xfrm>
        <a:graphic>
          <a:graphicData uri="http://schemas.openxmlformats.org/presentationml/2006/ole">
            <mc:AlternateContent xmlns:mc="http://schemas.openxmlformats.org/markup-compatibility/2006">
              <mc:Choice xmlns:v="urn:schemas-microsoft-com:vml" Requires="v">
                <p:oleObj spid="_x0000_s7" name="" r:id="rId5" imgW="15100300" imgH="5054600" progId="Visio.Drawing.11">
                  <p:embed/>
                </p:oleObj>
              </mc:Choice>
              <mc:Fallback>
                <p:oleObj name="" r:id="rId5" imgW="15100300" imgH="5054600" progId="Visio.Drawing.11">
                  <p:embed/>
                  <p:pic>
                    <p:nvPicPr>
                      <p:cNvPr id="0" name="对象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274" y="657653"/>
                        <a:ext cx="11651119" cy="4285050"/>
                      </a:xfrm>
                      <a:prstGeom prst="rect">
                        <a:avLst/>
                      </a:prstGeom>
                      <a:noFill/>
                    </p:spPr>
                  </p:pic>
                </p:oleObj>
              </mc:Fallback>
            </mc:AlternateContent>
          </a:graphicData>
        </a:graphic>
      </p:graphicFrame>
    </p:spTree>
    <p:custDataLst>
      <p:tags r:id="rId7"/>
    </p:custData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581192" y="2570205"/>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en-US" altLang="zh-CN" sz="2000" dirty="0">
                <a:solidFill>
                  <a:schemeClr val="dk2">
                    <a:lumMod val="25000"/>
                  </a:schemeClr>
                </a:solidFill>
                <a:cs typeface="华文楷体" panose="02010600040101010101" charset="-122"/>
                <a:sym typeface="+mn-ea"/>
              </a:rPr>
              <a:t>《关于网上争议解决的技术指引》的主要条款</a:t>
            </a:r>
            <a:endParaRPr kumimoji="1" lang="en-US" altLang="zh-CN" sz="2000" dirty="0">
              <a:solidFill>
                <a:schemeClr val="dk2">
                  <a:lumMod val="25000"/>
                </a:schemeClr>
              </a:solidFill>
              <a:cs typeface="华文楷体" panose="02010600040101010101" charset="-122"/>
              <a:sym typeface="+mn-ea"/>
            </a:endParaRPr>
          </a:p>
          <a:p>
            <a:pPr marL="0" lvl="0" indent="0" algn="l">
              <a:lnSpc>
                <a:spcPct val="125000"/>
              </a:lnSpc>
              <a:buNone/>
            </a:pPr>
            <a:r>
              <a:rPr kumimoji="1" lang="en-US" altLang="zh-CN" sz="2000" dirty="0">
                <a:solidFill>
                  <a:schemeClr val="dk2">
                    <a:lumMod val="25000"/>
                  </a:schemeClr>
                </a:solidFill>
                <a:cs typeface="华文楷体" panose="02010600040101010101" charset="-122"/>
                <a:sym typeface="+mn-ea"/>
              </a:rPr>
              <a:t>    1.基本概念：跨境网上交易迅速增加，需要有对于此种交易所产生争议的解决机制，其中的一种机制就是网上争议解决。</a:t>
            </a:r>
            <a:endParaRPr kumimoji="1" lang="en-US" altLang="zh-CN" sz="2000" dirty="0">
              <a:solidFill>
                <a:schemeClr val="dk2">
                  <a:lumMod val="25000"/>
                </a:schemeClr>
              </a:solidFill>
              <a:cs typeface="华文楷体" panose="02010600040101010101" charset="-122"/>
              <a:sym typeface="+mn-ea"/>
            </a:endParaRPr>
          </a:p>
          <a:p>
            <a:pPr marL="0" lvl="0" indent="0" algn="l">
              <a:lnSpc>
                <a:spcPct val="125000"/>
              </a:lnSpc>
              <a:buNone/>
            </a:pPr>
            <a:r>
              <a:rPr kumimoji="1" lang="en-US" altLang="zh-CN" sz="2000" dirty="0">
                <a:solidFill>
                  <a:schemeClr val="dk2">
                    <a:lumMod val="25000"/>
                  </a:schemeClr>
                </a:solidFill>
                <a:cs typeface="华文楷体" panose="02010600040101010101" charset="-122"/>
                <a:sym typeface="+mn-ea"/>
              </a:rPr>
              <a:t>“网上争议解决（Online Dispute Resolution，ODR）是一种争议解决机制，通过这种机制，借助电子通信以及其他信息和通信技术，便利各式各样所有传统的争议解决方式（包括但不限于谈判、调停、调解、仲裁、裁判和专家鉴定），依适用情况而定。 </a:t>
            </a:r>
            <a:endParaRPr kumimoji="1" lang="en-US" altLang="zh-CN" sz="2000" dirty="0">
              <a:solidFill>
                <a:schemeClr val="dk2">
                  <a:lumMod val="25000"/>
                </a:schemeClr>
              </a:solidFill>
              <a:cs typeface="华文楷体" panose="02010600040101010101" charset="-122"/>
              <a:sym typeface="+mn-ea"/>
            </a:endParaRPr>
          </a:p>
          <a:p>
            <a:pPr marL="0" lvl="0" indent="0" algn="l">
              <a:lnSpc>
                <a:spcPct val="125000"/>
              </a:lnSpc>
              <a:buNone/>
            </a:pPr>
            <a:r>
              <a:rPr kumimoji="1" lang="en-US" altLang="zh-CN" sz="2000" dirty="0">
                <a:solidFill>
                  <a:schemeClr val="dk2">
                    <a:lumMod val="25000"/>
                  </a:schemeClr>
                </a:solidFill>
                <a:cs typeface="华文楷体" panose="02010600040101010101" charset="-122"/>
                <a:sym typeface="+mn-ea"/>
              </a:rPr>
              <a:t>《技术指引》所使用的“申请人”是指提起网上解决程序的当事人，“被申请人”是指接受申请人通知的当事人，这与传统的、非网上、非诉讼争议解决办法的用语一致。中立人是协助当事人调解争议或解决争议的个人。</a:t>
            </a:r>
            <a:endParaRPr kumimoji="1" lang="en-US" altLang="zh-CN" sz="2000" dirty="0">
              <a:solidFill>
                <a:schemeClr val="dk2">
                  <a:lumMod val="25000"/>
                </a:schemeClr>
              </a:solidFill>
              <a:cs typeface="华文楷体" panose="0201060004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	跨境电商纠纷解决制度</a:t>
            </a:r>
            <a:endParaRPr lang="zh-CN" altLang="en-US" dirty="0">
              <a:sym typeface="+mn-ea"/>
            </a:endParaRPr>
          </a:p>
        </p:txBody>
      </p:sp>
    </p:spTree>
    <p:custDataLst>
      <p:tags r:id="rId4"/>
    </p:custData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581192" y="1890000"/>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zh-CN" altLang="en-US" sz="2000" dirty="0">
                <a:solidFill>
                  <a:schemeClr val="dk2">
                    <a:lumMod val="25000"/>
                  </a:schemeClr>
                </a:solidFill>
                <a:cs typeface="黑体" panose="02010609060101010101" charset="-122"/>
                <a:sym typeface="+mn-ea"/>
              </a:rPr>
              <a:t>网上解决要求有一个基于技术的中间环节。换言之，与非网上的非诉讼争议解决办法不同的是，网上解决程序是不可能在只有争议当事人和中立人（即没有管理人）的情况下专门实施的。相反，为了允许使用技术手段，从而能够进行争议调解程序，网上解决过程要求必须有一套以确保数据安全的方式生成、发送、接收、存储、交换或以其他手段处理通信的系统。这种系统在此处称作“网上解决平台”。</a:t>
            </a:r>
            <a:endParaRPr kumimoji="1" lang="zh-CN" altLang="en-US" sz="2000" dirty="0">
              <a:solidFill>
                <a:schemeClr val="dk2">
                  <a:lumMod val="25000"/>
                </a:schemeClr>
              </a:solidFill>
              <a:cs typeface="黑体" panose="02010609060101010101" charset="-122"/>
              <a:sym typeface="+mn-ea"/>
            </a:endParaRPr>
          </a:p>
          <a:p>
            <a:pPr lvl="0" algn="l">
              <a:lnSpc>
                <a:spcPct val="125000"/>
              </a:lnSpc>
            </a:pPr>
            <a:r>
              <a:rPr kumimoji="1" lang="zh-CN" altLang="en-US" sz="2000" dirty="0">
                <a:solidFill>
                  <a:schemeClr val="dk2">
                    <a:lumMod val="25000"/>
                  </a:schemeClr>
                </a:solidFill>
                <a:cs typeface="黑体" panose="02010609060101010101" charset="-122"/>
                <a:sym typeface="+mn-ea"/>
              </a:rPr>
              <a:t>网上解决平台应当是加以管理和协调的。执行此种管理和协调功能的实体在此处称作“网上解决管理人”。网上解决管理人可以独立于网上解决平台，也可以是平台的组成部分。</a:t>
            </a:r>
            <a:endParaRPr kumimoji="1" lang="zh-CN" altLang="en-US" sz="2000" dirty="0">
              <a:solidFill>
                <a:schemeClr val="dk2">
                  <a:lumMod val="25000"/>
                </a:schemeClr>
              </a:solidFill>
              <a:cs typeface="黑体" panose="0201060906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跨境电商纠纷解决制度</a:t>
            </a:r>
            <a:endParaRPr lang="zh-CN" altLang="en-US" dirty="0">
              <a:sym typeface="+mn-ea"/>
            </a:endParaRPr>
          </a:p>
        </p:txBody>
      </p:sp>
    </p:spTree>
    <p:custDataLst>
      <p:tags r:id="rId4"/>
    </p:custData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630087" y="1644478"/>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zh-CN" altLang="en-US" sz="2400" dirty="0">
                <a:solidFill>
                  <a:schemeClr val="dk2">
                    <a:lumMod val="25000"/>
                  </a:schemeClr>
                </a:solidFill>
                <a:cs typeface="华文楷体" panose="02010600040101010101" charset="-122"/>
                <a:sym typeface="+mn-ea"/>
              </a:rPr>
              <a:t> 2. 网上解决程序的主要阶段</a:t>
            </a:r>
            <a:endParaRPr kumimoji="1" lang="zh-CN" altLang="en-US" sz="24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400" dirty="0">
                <a:solidFill>
                  <a:schemeClr val="dk2">
                    <a:lumMod val="25000"/>
                  </a:schemeClr>
                </a:solidFill>
                <a:cs typeface="华文楷体" panose="02010600040101010101" charset="-122"/>
                <a:sym typeface="+mn-ea"/>
              </a:rPr>
              <a:t>网上解决程序的过程可由各个阶段组成，其中主要包括 ：谈判、协助下调解、第三（最后）阶段。跨境交易发生争议，申请人首先通过网上解决平台向网上解决管理人提交通知，网上解决管理人即向被申请人通知申请事宜，并向申请人通知答复事宜。</a:t>
            </a:r>
            <a:endParaRPr kumimoji="1" lang="zh-CN" altLang="en-US" sz="24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400" dirty="0">
                <a:solidFill>
                  <a:schemeClr val="dk2">
                    <a:lumMod val="25000"/>
                  </a:schemeClr>
                </a:solidFill>
                <a:cs typeface="华文楷体" panose="02010600040101010101" charset="-122"/>
                <a:sym typeface="+mn-ea"/>
              </a:rPr>
              <a:t>（1）程序的第一阶段——技术导引下谈判。在这一阶段中，申请人和被申请人经由网上解决平台直接相互谈判。</a:t>
            </a:r>
            <a:endParaRPr kumimoji="1" lang="zh-CN" altLang="en-US" sz="24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400" dirty="0">
                <a:solidFill>
                  <a:schemeClr val="dk2">
                    <a:lumMod val="25000"/>
                  </a:schemeClr>
                </a:solidFill>
                <a:cs typeface="华文楷体" panose="02010600040101010101" charset="-122"/>
                <a:sym typeface="+mn-ea"/>
              </a:rPr>
              <a:t>（2）如果谈判过程未果（即未能就申请事宜达成和解），程序可进入第二阶段，即“协助下调解”阶段。在网上解决程序的这一阶段，网上解决管理人指定一位中立人与各方当事人沟通，以图达成和解。</a:t>
            </a:r>
            <a:endParaRPr kumimoji="1" lang="zh-CN" altLang="en-US" sz="2400" dirty="0">
              <a:solidFill>
                <a:schemeClr val="dk2">
                  <a:lumMod val="25000"/>
                </a:schemeClr>
              </a:solidFill>
              <a:cs typeface="华文楷体" panose="0201060004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跨境电商纠纷解决制度</a:t>
            </a:r>
            <a:endParaRPr lang="zh-CN" altLang="en-US" dirty="0">
              <a:sym typeface="+mn-ea"/>
            </a:endParaRPr>
          </a:p>
        </p:txBody>
      </p:sp>
    </p:spTree>
    <p:custDataLst>
      <p:tags r:id="rId4"/>
    </p:custData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5" name="标题 1"/>
          <p:cNvSpPr>
            <a:spLocks noGrp="1"/>
          </p:cNvSpPr>
          <p:nvPr>
            <p:custDataLst>
              <p:tags r:id="rId2"/>
            </p:custDataLst>
          </p:nvPr>
        </p:nvSpPr>
        <p:spPr>
          <a:xfrm>
            <a:off x="983708" y="702156"/>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en-US" altLang="zh-CN" sz="3200" dirty="0">
                <a:solidFill>
                  <a:schemeClr val="tx1"/>
                </a:solidFill>
                <a:latin typeface="+mn-lt"/>
                <a:ea typeface="+mn-ea"/>
                <a:cs typeface="黑体" panose="02010609060101010101" charset="-122"/>
                <a:sym typeface="+mn-ea"/>
              </a:rPr>
              <a:t>跨境电商纠纷解决制度</a:t>
            </a:r>
            <a:endParaRPr kumimoji="1" lang="en-US" altLang="zh-CN" sz="3200" dirty="0">
              <a:solidFill>
                <a:schemeClr val="tx1"/>
              </a:solidFill>
              <a:latin typeface="+mn-lt"/>
              <a:ea typeface="+mn-ea"/>
              <a:cs typeface="黑体" panose="02010609060101010101" charset="-122"/>
              <a:sym typeface="+mn-ea"/>
            </a:endParaRPr>
          </a:p>
        </p:txBody>
      </p:sp>
      <p:sp>
        <p:nvSpPr>
          <p:cNvPr id="4" name="内容占位符 2"/>
          <p:cNvSpPr>
            <a:spLocks noGrp="1"/>
          </p:cNvSpPr>
          <p:nvPr>
            <p:custDataLst>
              <p:tags r:id="rId3"/>
            </p:custDataLst>
          </p:nvPr>
        </p:nvSpPr>
        <p:spPr>
          <a:xfrm>
            <a:off x="581192" y="2594919"/>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zh-CN" altLang="en-US" sz="2400" dirty="0">
                <a:solidFill>
                  <a:schemeClr val="dk2">
                    <a:lumMod val="25000"/>
                  </a:schemeClr>
                </a:solidFill>
                <a:cs typeface="黑体" panose="02010609060101010101" charset="-122"/>
                <a:sym typeface="+mn-ea"/>
              </a:rPr>
              <a:t>（3）如果协助下调解未果，可以启动网上解决程序的第三阶段即最后阶段，在这种情况下，网上解决管理人或中立人可向当事人告知这一阶段的性质。</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 3.网上解决程序的启动</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为了可以开始网上解决程序，由申请人向网上解决管理人发送一份载有下列内容的通知：</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（1）申请人和受权代表申请人行事的申请人代表（如果有的话）的名称和电子地址；</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（2）申请人所了解的被申请人以及被申请人代表（如果有的话）的名称和电子地址；</a:t>
            </a:r>
            <a:endParaRPr kumimoji="1" lang="zh-CN" altLang="en-US" sz="2400" dirty="0">
              <a:solidFill>
                <a:schemeClr val="dk2">
                  <a:lumMod val="25000"/>
                </a:schemeClr>
              </a:solidFill>
              <a:cs typeface="黑体" panose="02010609060101010101" charset="-122"/>
              <a:sym typeface="+mn-ea"/>
            </a:endParaRPr>
          </a:p>
        </p:txBody>
      </p:sp>
    </p:spTree>
    <p:custDataLst>
      <p:tags r:id="rId4"/>
    </p:custData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581192" y="2162433"/>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zh-CN" altLang="en-US" sz="2400" dirty="0">
                <a:solidFill>
                  <a:schemeClr val="dk2">
                    <a:lumMod val="25000"/>
                  </a:schemeClr>
                </a:solidFill>
                <a:cs typeface="黑体" panose="02010609060101010101" charset="-122"/>
                <a:sym typeface="+mn-ea"/>
              </a:rPr>
              <a:t>（3） 提出申请的依据；</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（4）为解决争议提出的任何办法；</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（5）申请人首选的程序语文 ；以及</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（6）申请人和（或）申请人代表的签名或其他身份识别和认证手段。</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申请人将通知发送给网上解决管理人后，网上解决管理人通知各方当事人可在网上解决平台检索该通知之时，可视为网上解决程序启动的时间。</a:t>
            </a:r>
            <a:endParaRPr kumimoji="1" lang="zh-CN" altLang="en-US" sz="2400" dirty="0">
              <a:solidFill>
                <a:schemeClr val="dk2">
                  <a:lumMod val="25000"/>
                </a:schemeClr>
              </a:solidFill>
              <a:cs typeface="黑体" panose="0201060906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	跨境电商纠纷解决制度</a:t>
            </a:r>
            <a:endParaRPr lang="zh-CN" altLang="en-US" dirty="0">
              <a:sym typeface="+mn-ea"/>
            </a:endParaRPr>
          </a:p>
        </p:txBody>
      </p:sp>
    </p:spTree>
    <p:custDataLst>
      <p:tags r:id="rId4"/>
    </p:custData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5" name="标题 1"/>
          <p:cNvSpPr>
            <a:spLocks noGrp="1"/>
          </p:cNvSpPr>
          <p:nvPr>
            <p:custDataLst>
              <p:tags r:id="rId2"/>
            </p:custDataLst>
          </p:nvPr>
        </p:nvSpPr>
        <p:spPr>
          <a:xfrm>
            <a:off x="983708" y="702156"/>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en-US" altLang="zh-CN" sz="3200" dirty="0">
                <a:solidFill>
                  <a:schemeClr val="tx1"/>
                </a:solidFill>
                <a:latin typeface="+mn-lt"/>
                <a:ea typeface="+mn-ea"/>
                <a:cs typeface="黑体" panose="02010609060101010101" charset="-122"/>
                <a:sym typeface="+mn-ea"/>
              </a:rPr>
              <a:t>	跨境电商纠纷解决制度</a:t>
            </a:r>
            <a:endParaRPr kumimoji="1" lang="en-US" altLang="zh-CN" sz="3200" dirty="0">
              <a:solidFill>
                <a:schemeClr val="tx1"/>
              </a:solidFill>
              <a:latin typeface="+mn-lt"/>
              <a:ea typeface="+mn-ea"/>
              <a:cs typeface="黑体" panose="02010609060101010101" charset="-122"/>
              <a:sym typeface="+mn-ea"/>
            </a:endParaRPr>
          </a:p>
        </p:txBody>
      </p:sp>
      <p:sp>
        <p:nvSpPr>
          <p:cNvPr id="4" name="内容占位符 2"/>
          <p:cNvSpPr>
            <a:spLocks noGrp="1"/>
          </p:cNvSpPr>
          <p:nvPr>
            <p:custDataLst>
              <p:tags r:id="rId3"/>
            </p:custDataLst>
          </p:nvPr>
        </p:nvSpPr>
        <p:spPr>
          <a:xfrm>
            <a:off x="581192" y="2372498"/>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zh-CN" altLang="en-US" sz="2400" dirty="0">
                <a:solidFill>
                  <a:schemeClr val="dk2">
                    <a:lumMod val="25000"/>
                  </a:schemeClr>
                </a:solidFill>
                <a:cs typeface="黑体" panose="02010609060101010101" charset="-122"/>
                <a:sym typeface="+mn-ea"/>
              </a:rPr>
              <a:t>被申请人在被通知可在网上解决平台检索申请人通知的合理时限内向网上解决管理人发送其答复，并且该答复包括下述内容：</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（1）被申请人和受权代表被申请人行事的被申请人代表（如果有的话）的名称和电子地址；</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（2）就提出申请的依据的答复；</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（3）为解决争议提出的任何办法；</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（4）被申请人和（或）被申请人代表的签名和或其他身份识别和认证手段；</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（5）载明反请求所依据的理由的任何反请求通知。</a:t>
            </a:r>
            <a:endParaRPr kumimoji="1" lang="zh-CN" altLang="en-US" sz="2400" dirty="0">
              <a:solidFill>
                <a:schemeClr val="dk2">
                  <a:lumMod val="25000"/>
                </a:schemeClr>
              </a:solidFill>
              <a:cs typeface="黑体" panose="02010609060101010101" charset="-122"/>
              <a:sym typeface="+mn-ea"/>
            </a:endParaRPr>
          </a:p>
        </p:txBody>
      </p:sp>
    </p:spTree>
    <p:custDataLst>
      <p:tags r:id="rId4"/>
    </p:custData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581192" y="2372498"/>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en-US" altLang="zh-CN" sz="2400" dirty="0">
                <a:solidFill>
                  <a:schemeClr val="dk2">
                    <a:lumMod val="25000"/>
                  </a:schemeClr>
                </a:solidFill>
                <a:cs typeface="黑体" panose="02010609060101010101" charset="-122"/>
                <a:sym typeface="+mn-ea"/>
              </a:rPr>
              <a:t>4.谈判</a:t>
            </a:r>
            <a:endParaRPr kumimoji="1" lang="en-US" altLang="zh-CN" sz="2400" dirty="0">
              <a:solidFill>
                <a:schemeClr val="dk2">
                  <a:lumMod val="25000"/>
                </a:schemeClr>
              </a:solidFill>
              <a:cs typeface="黑体" panose="02010609060101010101" charset="-122"/>
              <a:sym typeface="+mn-ea"/>
            </a:endParaRPr>
          </a:p>
          <a:p>
            <a:pPr lvl="0" algn="l">
              <a:lnSpc>
                <a:spcPct val="125000"/>
              </a:lnSpc>
            </a:pPr>
            <a:r>
              <a:rPr kumimoji="1" lang="en-US" altLang="zh-CN" sz="2400" dirty="0">
                <a:solidFill>
                  <a:schemeClr val="dk2">
                    <a:lumMod val="25000"/>
                  </a:schemeClr>
                </a:solidFill>
                <a:cs typeface="黑体" panose="02010609060101010101" charset="-122"/>
                <a:sym typeface="+mn-ea"/>
              </a:rPr>
              <a:t>第一阶段可以是当事人之间经由网上解决平台进行谈判。</a:t>
            </a:r>
            <a:endParaRPr kumimoji="1" lang="en-US" altLang="zh-CN" sz="2400" dirty="0">
              <a:solidFill>
                <a:schemeClr val="dk2">
                  <a:lumMod val="25000"/>
                </a:schemeClr>
              </a:solidFill>
              <a:cs typeface="黑体" panose="02010609060101010101" charset="-122"/>
              <a:sym typeface="+mn-ea"/>
            </a:endParaRPr>
          </a:p>
          <a:p>
            <a:pPr lvl="0" algn="l">
              <a:lnSpc>
                <a:spcPct val="125000"/>
              </a:lnSpc>
            </a:pPr>
            <a:r>
              <a:rPr kumimoji="1" lang="en-US" altLang="zh-CN" sz="2400" dirty="0">
                <a:solidFill>
                  <a:schemeClr val="dk2">
                    <a:lumMod val="25000"/>
                  </a:schemeClr>
                </a:solidFill>
                <a:cs typeface="黑体" panose="02010609060101010101" charset="-122"/>
                <a:sym typeface="+mn-ea"/>
              </a:rPr>
              <a:t>程序第一阶段的启动时间可以是在被申请人的答复发至网上解决平台之后，并且：</a:t>
            </a:r>
            <a:endParaRPr kumimoji="1" lang="en-US" altLang="zh-CN" sz="2400" dirty="0">
              <a:solidFill>
                <a:schemeClr val="dk2">
                  <a:lumMod val="25000"/>
                </a:schemeClr>
              </a:solidFill>
              <a:cs typeface="黑体" panose="02010609060101010101" charset="-122"/>
              <a:sym typeface="+mn-ea"/>
            </a:endParaRPr>
          </a:p>
          <a:p>
            <a:pPr lvl="0" algn="l">
              <a:lnSpc>
                <a:spcPct val="125000"/>
              </a:lnSpc>
            </a:pPr>
            <a:r>
              <a:rPr kumimoji="1" lang="en-US" altLang="zh-CN" sz="2400" dirty="0">
                <a:solidFill>
                  <a:schemeClr val="dk2">
                    <a:lumMod val="25000"/>
                  </a:schemeClr>
                </a:solidFill>
                <a:cs typeface="黑体" panose="02010609060101010101" charset="-122"/>
                <a:sym typeface="+mn-ea"/>
              </a:rPr>
              <a:t>（1）该答复的通知已发给申请人，或者</a:t>
            </a:r>
            <a:endParaRPr kumimoji="1" lang="en-US" altLang="zh-CN" sz="2400" dirty="0">
              <a:solidFill>
                <a:schemeClr val="dk2">
                  <a:lumMod val="25000"/>
                </a:schemeClr>
              </a:solidFill>
              <a:cs typeface="黑体" panose="02010609060101010101" charset="-122"/>
              <a:sym typeface="+mn-ea"/>
            </a:endParaRPr>
          </a:p>
          <a:p>
            <a:pPr lvl="0" algn="l">
              <a:lnSpc>
                <a:spcPct val="125000"/>
              </a:lnSpc>
            </a:pPr>
            <a:r>
              <a:rPr kumimoji="1" lang="en-US" altLang="zh-CN" sz="2400" dirty="0">
                <a:solidFill>
                  <a:schemeClr val="dk2">
                    <a:lumMod val="25000"/>
                  </a:schemeClr>
                </a:solidFill>
                <a:cs typeface="黑体" panose="02010609060101010101" charset="-122"/>
                <a:sym typeface="+mn-ea"/>
              </a:rPr>
              <a:t>（2）不作答复的，通知发给被申请人后的一段合理时间内。</a:t>
            </a:r>
            <a:endParaRPr kumimoji="1" lang="en-US" altLang="zh-CN" sz="2400" dirty="0">
              <a:solidFill>
                <a:schemeClr val="dk2">
                  <a:lumMod val="25000"/>
                </a:schemeClr>
              </a:solidFill>
              <a:cs typeface="黑体" panose="02010609060101010101" charset="-122"/>
              <a:sym typeface="+mn-ea"/>
            </a:endParaRPr>
          </a:p>
          <a:p>
            <a:pPr lvl="0" algn="l">
              <a:lnSpc>
                <a:spcPct val="125000"/>
              </a:lnSpc>
            </a:pPr>
            <a:r>
              <a:rPr kumimoji="1" lang="en-US" altLang="zh-CN" sz="2400" dirty="0">
                <a:solidFill>
                  <a:schemeClr val="dk2">
                    <a:lumMod val="25000"/>
                  </a:schemeClr>
                </a:solidFill>
                <a:cs typeface="黑体" panose="02010609060101010101" charset="-122"/>
                <a:sym typeface="+mn-ea"/>
              </a:rPr>
              <a:t>谈判未在合理时限内达成和解的，程序进入下一阶段。</a:t>
            </a:r>
            <a:endParaRPr kumimoji="1" lang="en-US" altLang="zh-CN" sz="2400" dirty="0">
              <a:solidFill>
                <a:schemeClr val="dk2">
                  <a:lumMod val="25000"/>
                </a:schemeClr>
              </a:solidFill>
              <a:cs typeface="黑体" panose="0201060906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跨境电商纠纷解决制度</a:t>
            </a:r>
            <a:endParaRPr lang="zh-CN" altLang="en-US" dirty="0">
              <a:sym typeface="+mn-ea"/>
            </a:endParaRPr>
          </a:p>
        </p:txBody>
      </p:sp>
    </p:spTree>
    <p:custDataLst>
      <p:tags r:id="rId4"/>
    </p:custData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5" name="标题 1"/>
          <p:cNvSpPr>
            <a:spLocks noGrp="1"/>
          </p:cNvSpPr>
          <p:nvPr>
            <p:custDataLst>
              <p:tags r:id="rId2"/>
            </p:custDataLst>
          </p:nvPr>
        </p:nvSpPr>
        <p:spPr>
          <a:xfrm>
            <a:off x="983708" y="702156"/>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en-US" altLang="zh-CN" sz="3200" dirty="0">
                <a:solidFill>
                  <a:schemeClr val="tx1"/>
                </a:solidFill>
                <a:latin typeface="+mn-lt"/>
                <a:ea typeface="+mn-ea"/>
                <a:cs typeface="黑体" panose="02010609060101010101" charset="-122"/>
                <a:sym typeface="+mn-ea"/>
              </a:rPr>
              <a:t>跨境电商纠纷解决制度</a:t>
            </a:r>
            <a:endParaRPr kumimoji="1" lang="en-US" altLang="zh-CN" sz="3200" dirty="0">
              <a:solidFill>
                <a:schemeClr val="tx1"/>
              </a:solidFill>
              <a:latin typeface="+mn-lt"/>
              <a:ea typeface="+mn-ea"/>
              <a:cs typeface="黑体" panose="02010609060101010101" charset="-122"/>
              <a:sym typeface="+mn-ea"/>
            </a:endParaRPr>
          </a:p>
        </p:txBody>
      </p:sp>
      <p:sp>
        <p:nvSpPr>
          <p:cNvPr id="4" name="内容占位符 2"/>
          <p:cNvSpPr>
            <a:spLocks noGrp="1"/>
          </p:cNvSpPr>
          <p:nvPr>
            <p:custDataLst>
              <p:tags r:id="rId3"/>
            </p:custDataLst>
          </p:nvPr>
        </p:nvSpPr>
        <p:spPr>
          <a:xfrm>
            <a:off x="581192" y="2533136"/>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zh-CN" altLang="en-US" sz="2400" dirty="0">
                <a:solidFill>
                  <a:schemeClr val="dk2">
                    <a:lumMod val="25000"/>
                  </a:schemeClr>
                </a:solidFill>
                <a:cs typeface="黑体" panose="02010609060101010101" charset="-122"/>
                <a:sym typeface="+mn-ea"/>
              </a:rPr>
              <a:t> 5.协助下调解</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网上解决程序第二阶段可以是协助下调解，在这一阶段指定一位中立人，由其与各方当事人沟通，设法达成和解。</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如果经由平台的谈判由于任何原因（包括未参加或者未在某一合理时限内达成和解）未果，或者争议一方或双方请求直接进入程序下一阶段，这一阶段即可启动。</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程序的协助下调解阶段启动时，可取的做法是，由网上解决管理人指定一位中立人，通知各方当事人该指定事宜，并提供关于中立人身份的某些具体情况。</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在协助下调解阶段，中立人与各方当事人沟通，设法达成和解。</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未能在合理时限内实现协助下和解的，程序可以进入最后阶段。 </a:t>
            </a:r>
            <a:endParaRPr kumimoji="1" lang="zh-CN" altLang="en-US" sz="2400" dirty="0">
              <a:solidFill>
                <a:schemeClr val="dk2">
                  <a:lumMod val="25000"/>
                </a:schemeClr>
              </a:solidFill>
              <a:cs typeface="黑体" panose="02010609060101010101" charset="-122"/>
              <a:sym typeface="+mn-ea"/>
            </a:endParaRPr>
          </a:p>
        </p:txBody>
      </p:sp>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2278" name="Rectangle 10"/>
          <p:cNvSpPr/>
          <p:nvPr>
            <p:custDataLst>
              <p:tags r:id="rId1"/>
            </p:custDataLst>
          </p:nvPr>
        </p:nvSpPr>
        <p:spPr>
          <a:xfrm>
            <a:off x="1542415" y="136525"/>
            <a:ext cx="9785985" cy="5697220"/>
          </a:xfrm>
          <a:prstGeom prst="rect">
            <a:avLst/>
          </a:prstGeom>
          <a:noFill/>
          <a:ln w="9525">
            <a:noFill/>
          </a:ln>
        </p:spPr>
        <p:txBody>
          <a:bodyPr wrap="square" anchor="ctr">
            <a:normAutofit/>
          </a:bodyPr>
          <a:p>
            <a:pPr>
              <a:lnSpc>
                <a:spcPct val="150000"/>
              </a:lnSpc>
              <a:buClr>
                <a:schemeClr val="tx1"/>
              </a:buClr>
            </a:pPr>
            <a:r>
              <a:rPr lang="zh-CN" altLang="en-US" sz="2800" b="1" dirty="0">
                <a:solidFill>
                  <a:schemeClr val="tx1"/>
                </a:solidFill>
                <a:sym typeface="隶书" panose="02010509060101010101" pitchFamily="49" charset="-122"/>
              </a:rPr>
              <a:t>互联网广告内容的法律法规</a:t>
            </a:r>
            <a:endParaRPr lang="zh-CN" altLang="en-US" sz="28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1.广告不得有的情形的规定；</a:t>
            </a:r>
            <a:endParaRPr lang="zh-CN" altLang="en-US" sz="20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2.互联网广告活动中不得有的行为规定；</a:t>
            </a:r>
            <a:endParaRPr lang="zh-CN" altLang="en-US" sz="20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3.行政许可、专利等事项的规定；</a:t>
            </a:r>
            <a:endParaRPr lang="zh-CN" altLang="en-US" sz="20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4.广告的标识的法律法规；</a:t>
            </a:r>
            <a:endParaRPr lang="zh-CN" altLang="en-US" sz="20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5.广告内容的禁止规定；</a:t>
            </a:r>
            <a:endParaRPr lang="zh-CN" altLang="en-US" sz="20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6.互联网广告内容的禁止和审查规定。</a:t>
            </a:r>
            <a:endParaRPr lang="zh-CN" altLang="en-US" sz="2000" b="1" dirty="0">
              <a:solidFill>
                <a:schemeClr val="tx1"/>
              </a:solidFill>
              <a:sym typeface="隶书" panose="02010509060101010101" pitchFamily="49" charset="-122"/>
            </a:endParaRPr>
          </a:p>
        </p:txBody>
      </p:sp>
      <p:sp>
        <p:nvSpPr>
          <p:cNvPr id="3" name="灯片编号占位符 1"/>
          <p:cNvSpPr>
            <a:spLocks noGrp="1"/>
          </p:cNvSpPr>
          <p:nvPr>
            <p:custDataLst>
              <p:tags r:id="rId2"/>
            </p:custDataLst>
          </p:nvPr>
        </p:nvSpPr>
        <p:spPr>
          <a:xfrm>
            <a:off x="8610600" y="6356350"/>
            <a:ext cx="2743200" cy="365125"/>
          </a:xfrm>
          <a:prstGeom prst="rect">
            <a:avLst/>
          </a:prstGeom>
        </p:spPr>
        <p:txBody>
          <a:bodyPr vert="horz" wrap="square" lIns="91440" tIns="45720" rIns="91440" bIns="45720" rtlCol="0" anchor="t">
            <a:normAutofit/>
          </a:bodyPr>
          <a:lstStyle>
            <a:defPPr>
              <a:defRPr lang="zh-CN"/>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A0DB2DC-4C9A-4742-B13C-FB6460FD3503}" type="slidenum">
              <a:rPr lang="en-US" altLang="zh-CN" sz="1400">
                <a:solidFill>
                  <a:schemeClr val="tx2"/>
                </a:solidFill>
              </a:rPr>
            </a:fld>
            <a:endParaRPr lang="en-US" altLang="zh-CN" sz="1400">
              <a:solidFill>
                <a:schemeClr val="tx2"/>
              </a:solidFill>
            </a:endParaRPr>
          </a:p>
        </p:txBody>
      </p:sp>
      <p:sp>
        <p:nvSpPr>
          <p:cNvPr id="5" name="标题 4"/>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互联网广告的法律法规</a:t>
            </a:r>
            <a:endParaRPr lang="zh-CN" altLang="en-US" dirty="0">
              <a:sym typeface="+mn-ea"/>
            </a:endParaRPr>
          </a:p>
        </p:txBody>
      </p:sp>
    </p:spTree>
    <p:custDataLst>
      <p:tags r:id="rId4"/>
    </p:custData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5" name="标题 1"/>
          <p:cNvSpPr>
            <a:spLocks noGrp="1"/>
          </p:cNvSpPr>
          <p:nvPr>
            <p:custDataLst>
              <p:tags r:id="rId2"/>
            </p:custDataLst>
          </p:nvPr>
        </p:nvSpPr>
        <p:spPr>
          <a:xfrm>
            <a:off x="983708" y="702156"/>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en-US" altLang="zh-CN" sz="3200" dirty="0">
                <a:solidFill>
                  <a:schemeClr val="tx1"/>
                </a:solidFill>
                <a:latin typeface="+mn-lt"/>
                <a:ea typeface="+mn-ea"/>
                <a:cs typeface="黑体" panose="02010609060101010101" charset="-122"/>
                <a:sym typeface="+mn-ea"/>
              </a:rPr>
              <a:t>	跨境电商纠纷解决制度</a:t>
            </a:r>
            <a:endParaRPr kumimoji="1" lang="en-US" altLang="zh-CN" sz="3200" dirty="0">
              <a:solidFill>
                <a:schemeClr val="tx1"/>
              </a:solidFill>
              <a:latin typeface="+mn-lt"/>
              <a:ea typeface="+mn-ea"/>
              <a:cs typeface="黑体" panose="02010609060101010101" charset="-122"/>
              <a:sym typeface="+mn-ea"/>
            </a:endParaRPr>
          </a:p>
        </p:txBody>
      </p:sp>
      <p:sp>
        <p:nvSpPr>
          <p:cNvPr id="4" name="内容占位符 2"/>
          <p:cNvSpPr>
            <a:spLocks noGrp="1"/>
          </p:cNvSpPr>
          <p:nvPr>
            <p:custDataLst>
              <p:tags r:id="rId3"/>
            </p:custDataLst>
          </p:nvPr>
        </p:nvSpPr>
        <p:spPr>
          <a:xfrm>
            <a:off x="581192" y="2372498"/>
            <a:ext cx="11029615" cy="3425001"/>
          </a:xfrm>
          <a:prstGeom prst="rect">
            <a:avLst/>
          </a:prstGeom>
        </p:spPr>
        <p:txBody>
          <a:bodyPr vert="horz" wrap="square" lIns="91440" tIns="45720" rIns="91440" bIns="45720" rtlCol="0" anchor="ctr">
            <a:norm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zh-CN" altLang="en-US" sz="2400" dirty="0">
                <a:solidFill>
                  <a:schemeClr val="dk2">
                    <a:lumMod val="25000"/>
                  </a:schemeClr>
                </a:solidFill>
                <a:cs typeface="黑体" panose="02010609060101010101" charset="-122"/>
                <a:sym typeface="+mn-ea"/>
              </a:rPr>
              <a:t> 6.最后阶段</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中立人协助调解未成功的，可取的做法是，网上解决管理人或中立人向当事人告知最后阶段的性质以及这一阶段可能采取的形式。</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这里可采取的形式包括但不限于监察员、投诉局、谈判、调解、调停、协助下调解、仲裁及其他，以及采用既含网上部分又含非网上部分的混合程序的可能性。</a:t>
            </a:r>
            <a:endParaRPr kumimoji="1" lang="zh-CN" altLang="en-US" sz="2400" dirty="0">
              <a:solidFill>
                <a:schemeClr val="dk2">
                  <a:lumMod val="25000"/>
                </a:schemeClr>
              </a:solidFill>
              <a:cs typeface="黑体" panose="02010609060101010101" charset="-122"/>
              <a:sym typeface="+mn-ea"/>
            </a:endParaRPr>
          </a:p>
        </p:txBody>
      </p:sp>
    </p:spTree>
    <p:custDataLst>
      <p:tags r:id="rId4"/>
    </p:custData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5" name="标题 1"/>
          <p:cNvSpPr>
            <a:spLocks noGrp="1"/>
          </p:cNvSpPr>
          <p:nvPr>
            <p:custDataLst>
              <p:tags r:id="rId2"/>
            </p:custDataLst>
          </p:nvPr>
        </p:nvSpPr>
        <p:spPr>
          <a:xfrm>
            <a:off x="983708" y="702156"/>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en-US" altLang="zh-CN" sz="3200" dirty="0">
                <a:solidFill>
                  <a:schemeClr val="tx1"/>
                </a:solidFill>
                <a:latin typeface="+mn-lt"/>
                <a:ea typeface="+mn-ea"/>
                <a:cs typeface="黑体" panose="02010609060101010101" charset="-122"/>
                <a:sym typeface="+mn-ea"/>
              </a:rPr>
              <a:t>跨境电商纠纷解决制度</a:t>
            </a:r>
            <a:endParaRPr kumimoji="1" lang="en-US" altLang="zh-CN" sz="3200" dirty="0">
              <a:solidFill>
                <a:schemeClr val="tx1"/>
              </a:solidFill>
              <a:latin typeface="+mn-lt"/>
              <a:ea typeface="+mn-ea"/>
              <a:cs typeface="黑体" panose="02010609060101010101" charset="-122"/>
              <a:sym typeface="+mn-ea"/>
            </a:endParaRPr>
          </a:p>
        </p:txBody>
      </p:sp>
      <p:sp>
        <p:nvSpPr>
          <p:cNvPr id="4" name="内容占位符 2"/>
          <p:cNvSpPr>
            <a:spLocks noGrp="1"/>
          </p:cNvSpPr>
          <p:nvPr>
            <p:custDataLst>
              <p:tags r:id="rId3"/>
            </p:custDataLst>
          </p:nvPr>
        </p:nvSpPr>
        <p:spPr>
          <a:xfrm>
            <a:off x="581192" y="1715956"/>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en-US" altLang="zh-CN" sz="2800" b="1" dirty="0">
                <a:solidFill>
                  <a:schemeClr val="dk2">
                    <a:lumMod val="25000"/>
                  </a:schemeClr>
                </a:solidFill>
                <a:cs typeface="黑体" panose="02010609060101010101" charset="-122"/>
                <a:sym typeface="+mn-ea"/>
              </a:rPr>
              <a:t>国际合作</a:t>
            </a:r>
            <a:endParaRPr kumimoji="1" lang="en-US" altLang="zh-CN" sz="2800" b="1" dirty="0">
              <a:solidFill>
                <a:schemeClr val="dk2">
                  <a:lumMod val="25000"/>
                </a:schemeClr>
              </a:solidFill>
              <a:cs typeface="黑体" panose="02010609060101010101" charset="-122"/>
              <a:sym typeface="+mn-ea"/>
            </a:endParaRPr>
          </a:p>
          <a:p>
            <a:pPr lvl="0" algn="l">
              <a:lnSpc>
                <a:spcPct val="125000"/>
              </a:lnSpc>
            </a:pPr>
            <a:r>
              <a:rPr kumimoji="1" lang="en-US" altLang="zh-CN" sz="2800" b="1" dirty="0">
                <a:solidFill>
                  <a:schemeClr val="dk2">
                    <a:lumMod val="25000"/>
                  </a:schemeClr>
                </a:solidFill>
                <a:cs typeface="黑体" panose="02010609060101010101" charset="-122"/>
                <a:sym typeface="+mn-ea"/>
              </a:rPr>
              <a:t>加强有关国际合作的规范，有利于我国跨境电子商务的更快发展。我国《电子商务法》第七十三条规定，国家推动建立与不同国家、地区之间跨境电子商务的交流合作，参与电子商务国际规则的制定，促进电子签名、电子身份等国际互认。国家推动建立与不同国家、地区之间的跨境电子商务争议解决机制。</a:t>
            </a:r>
            <a:endParaRPr kumimoji="1" lang="en-US" altLang="zh-CN" sz="2800" b="1" dirty="0">
              <a:solidFill>
                <a:schemeClr val="dk2">
                  <a:lumMod val="25000"/>
                </a:schemeClr>
              </a:solidFill>
              <a:cs typeface="黑体" panose="02010609060101010101" charset="-122"/>
              <a:sym typeface="+mn-ea"/>
            </a:endParaRPr>
          </a:p>
        </p:txBody>
      </p:sp>
    </p:spTree>
    <p:custDataLst>
      <p:tags r:id="rId4"/>
    </p:custData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581192" y="2358507"/>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zh-CN" altLang="en-US" sz="2400" dirty="0">
                <a:solidFill>
                  <a:schemeClr val="dk2">
                    <a:lumMod val="25000"/>
                  </a:schemeClr>
                </a:solidFill>
                <a:cs typeface="黑体" panose="02010609060101010101" charset="-122"/>
                <a:sym typeface="+mn-ea"/>
              </a:rPr>
              <a:t>我国有法律规定，严厉打击利用跨境电子商务网购保税进口渠道“化整为零”进行走私的违法犯罪行为。2015年9月14日，海关总署加贸司发布文件《关于加强跨境电子商务网购保税进口监管工作的函》，其中主要强调了两方面：一是网购保税进口应当在经批准开展跨境贸易电子商务服务试点城市的特殊监管区域或保税物流中心开展；二是强调了严厉打击利用跨境电子商务网购保税进口渠道“化整为零”进行走私的违法犯罪行为。</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由于网购保税进口实行实名制，目前保税区的跨境电商试点存在利用他人身份证的刷单现象，类似于“水客”行为，即利用他人身份证“化整为零”进行并非以自用为目的的网购保税进口，然后给一些进口商品店供货。</a:t>
            </a:r>
            <a:endParaRPr kumimoji="1" lang="zh-CN" altLang="en-US" sz="2400" dirty="0">
              <a:solidFill>
                <a:schemeClr val="dk2">
                  <a:lumMod val="25000"/>
                </a:schemeClr>
              </a:solidFill>
              <a:cs typeface="黑体" panose="0201060906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引导案例解析</a:t>
            </a:r>
            <a:endParaRPr lang="zh-CN" altLang="en-US" dirty="0">
              <a:sym typeface="+mn-ea"/>
            </a:endParaRPr>
          </a:p>
        </p:txBody>
      </p:sp>
    </p:spTree>
    <p:custDataLst>
      <p:tags r:id="rId4"/>
    </p:custData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581192" y="2358507"/>
            <a:ext cx="11029615" cy="3425001"/>
          </a:xfrm>
          <a:prstGeom prst="rect">
            <a:avLst/>
          </a:prstGeom>
        </p:spPr>
        <p:txBody>
          <a:bodyPr vert="horz" wrap="square" lIns="91440" tIns="45720" rIns="91440" bIns="45720" rtlCol="0" anchor="ctr">
            <a:norm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zh-CN" altLang="en-US" sz="2400" dirty="0">
                <a:solidFill>
                  <a:schemeClr val="dk2">
                    <a:lumMod val="25000"/>
                  </a:schemeClr>
                </a:solidFill>
                <a:cs typeface="黑体" panose="02010609060101010101" charset="-122"/>
                <a:sym typeface="+mn-ea"/>
              </a:rPr>
              <a:t>之所以利用跨境电商渠道进行走私，是因为跨境电商进口与传统的一般贸易方式进口存在着利益上的差距。一般会体现为两个方面，一是税率上的差距，一般贸易进口适用税率相对较高的货物税，跨境电商进口适用税率相对较低的物品税（2016年四八新政之前）或跨境电商税率（新政之后）；二是一般贸易监管条件相对严格，跨境电商的监管条件相对宽松。正是基于不同贸易方式进口的差异，才导致本案的犯罪嫌疑人，将本应以一般贸易方式进口的货物，伪报成跨境电商商品，偷逃国家税款进行牟利。</a:t>
            </a:r>
            <a:endParaRPr kumimoji="1" lang="zh-CN" altLang="en-US" sz="2400" dirty="0">
              <a:solidFill>
                <a:schemeClr val="dk2">
                  <a:lumMod val="25000"/>
                </a:schemeClr>
              </a:solidFill>
              <a:cs typeface="黑体" panose="0201060906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引导案例解析</a:t>
            </a:r>
            <a:endParaRPr lang="zh-CN" altLang="en-US" dirty="0">
              <a:sym typeface="+mn-ea"/>
            </a:endParaRPr>
          </a:p>
        </p:txBody>
      </p:sp>
    </p:spTree>
    <p:custDataLst>
      <p:tags r:id="rId4"/>
    </p:custData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581192" y="2358507"/>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zh-CN" altLang="en-US" sz="2400" dirty="0">
                <a:solidFill>
                  <a:schemeClr val="dk2">
                    <a:lumMod val="25000"/>
                  </a:schemeClr>
                </a:solidFill>
                <a:cs typeface="黑体" panose="02010609060101010101" charset="-122"/>
                <a:sym typeface="+mn-ea"/>
              </a:rPr>
              <a:t>本案引发很多思考</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（1）本案被告有除了公司外，还有七个被告人，这表明了执法的力度，不仅仅是单位犯罪的追责，更要相关负责人承担刑事责任。法网无情，不可存侥幸心理。</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（2）本案从2015年9</a:t>
            </a:r>
            <a:r>
              <a:rPr kumimoji="1" lang="zh-CN" altLang="en-US" sz="2400" dirty="0">
                <a:solidFill>
                  <a:schemeClr val="dk2">
                    <a:lumMod val="25000"/>
                  </a:schemeClr>
                </a:solidFill>
                <a:cs typeface="黑体" panose="02010609060101010101" charset="-122"/>
                <a:sym typeface="+mn-ea"/>
              </a:rPr>
              <a:t>月至11月间，走私进口货物共19 085票，偷逃税款共计人民币2 070 384.36元。金额不属于特别巨大，但是仍被惩戒，可以看出司法机关对这种侵害跨境电商税收法规及政策，违反海关法规，逃避海关监管，伪报贸易方式报关进口货物的行为坚决打击，绝不姑息。</a:t>
            </a:r>
            <a:endParaRPr kumimoji="1" lang="zh-CN" altLang="en-US" sz="2400" dirty="0">
              <a:solidFill>
                <a:schemeClr val="dk2">
                  <a:lumMod val="25000"/>
                </a:schemeClr>
              </a:solidFill>
              <a:cs typeface="黑体" panose="0201060906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引导案例解析</a:t>
            </a:r>
            <a:endParaRPr lang="zh-CN" altLang="en-US" dirty="0">
              <a:sym typeface="+mn-ea"/>
            </a:endParaRPr>
          </a:p>
        </p:txBody>
      </p:sp>
    </p:spTree>
    <p:custDataLst>
      <p:tags r:id="rId4"/>
    </p:custData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581192" y="2358507"/>
            <a:ext cx="11029615" cy="3425001"/>
          </a:xfrm>
          <a:prstGeom prst="rect">
            <a:avLst/>
          </a:prstGeom>
        </p:spPr>
        <p:txBody>
          <a:bodyPr vert="horz" wrap="square" lIns="91440" tIns="45720" rIns="91440" bIns="45720" rtlCol="0" anchor="ctr">
            <a:norm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zh-CN" altLang="en-US" sz="2400" dirty="0">
                <a:solidFill>
                  <a:schemeClr val="dk2">
                    <a:lumMod val="25000"/>
                  </a:schemeClr>
                </a:solidFill>
                <a:cs typeface="黑体" panose="02010609060101010101" charset="-122"/>
                <a:sym typeface="+mn-ea"/>
              </a:rPr>
              <a:t>（3）在良好的政策面前，企业及经营者为何不能正常经营赚取合法的利润，反而铤而走险，追求最快的利润，这其中是否与我们的企业和企业经营者缺乏应有的法律意识，缺乏社会责任由关。更深层的是否于我们传统的法不责众的侥幸投机心理有关，是否与我们的政策法规缺乏稳定及确定性有关，值得我们思考。相信该案能够给跨境电商从业者更多的警醒，唯有合法经营，唯有真正创新，唯有顺应发展，才能在激烈的竞争中幸存。</a:t>
            </a:r>
            <a:endParaRPr kumimoji="1" lang="zh-CN" altLang="en-US" sz="2400" dirty="0">
              <a:solidFill>
                <a:schemeClr val="dk2">
                  <a:lumMod val="25000"/>
                </a:schemeClr>
              </a:solidFill>
              <a:cs typeface="黑体" panose="0201060906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引导案例解析</a:t>
            </a:r>
            <a:endParaRPr lang="zh-CN" altLang="en-US" dirty="0">
              <a:sym typeface="+mn-ea"/>
            </a:endParaRPr>
          </a:p>
        </p:txBody>
      </p:sp>
    </p:spTree>
    <p:custDataLst>
      <p:tags r:id="rId4"/>
    </p:custData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581192" y="2358507"/>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zh-CN" altLang="en-US" sz="2400" dirty="0">
                <a:solidFill>
                  <a:schemeClr val="dk2">
                    <a:lumMod val="25000"/>
                  </a:schemeClr>
                </a:solidFill>
                <a:cs typeface="黑体" panose="02010609060101010101" charset="-122"/>
                <a:sym typeface="+mn-ea"/>
              </a:rPr>
              <a:t>（1）简述网络广告的定义和分类。</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（2）试述网络广告的内容规制。</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（3）试述虚假广告的主要形式与规范措施。</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（4）试述网络广告经营主体资格的管制。</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（5）试述网络广告的监测机制。</a:t>
            </a:r>
            <a:endParaRPr kumimoji="1" lang="zh-CN" altLang="en-US" sz="2400" dirty="0">
              <a:solidFill>
                <a:schemeClr val="dk2">
                  <a:lumMod val="25000"/>
                </a:schemeClr>
              </a:solidFill>
              <a:cs typeface="黑体" panose="02010609060101010101" charset="-122"/>
              <a:sym typeface="+mn-ea"/>
            </a:endParaRPr>
          </a:p>
          <a:p>
            <a:pPr lvl="0" algn="l">
              <a:lnSpc>
                <a:spcPct val="125000"/>
              </a:lnSpc>
            </a:pPr>
            <a:endParaRPr kumimoji="1" lang="zh-CN" altLang="en-US" sz="2400" dirty="0">
              <a:solidFill>
                <a:schemeClr val="dk2">
                  <a:lumMod val="25000"/>
                </a:schemeClr>
              </a:solidFill>
              <a:cs typeface="黑体" panose="0201060906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思考题</a:t>
            </a:r>
            <a:endParaRPr lang="zh-CN" altLang="en-US" dirty="0">
              <a:sym typeface="+mn-ea"/>
            </a:endParaRPr>
          </a:p>
        </p:txBody>
      </p:sp>
    </p:spTree>
    <p:custDataLst>
      <p:tags r:id="rId4"/>
    </p:custData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5" name="标题 1"/>
          <p:cNvSpPr>
            <a:spLocks noGrp="1"/>
          </p:cNvSpPr>
          <p:nvPr>
            <p:custDataLst>
              <p:tags r:id="rId2"/>
            </p:custDataLst>
          </p:nvPr>
        </p:nvSpPr>
        <p:spPr>
          <a:xfrm>
            <a:off x="983708" y="702156"/>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zh-CN" altLang="en-US" sz="3200" dirty="0">
                <a:solidFill>
                  <a:schemeClr val="tx1"/>
                </a:solidFill>
                <a:latin typeface="+mn-lt"/>
                <a:ea typeface="+mn-ea"/>
                <a:sym typeface="+mn-ea"/>
              </a:rPr>
              <a:t>思考题</a:t>
            </a:r>
            <a:endParaRPr kumimoji="1" lang="zh-CN" altLang="en-US" sz="3200" dirty="0">
              <a:solidFill>
                <a:schemeClr val="tx1"/>
              </a:solidFill>
              <a:latin typeface="+mn-lt"/>
              <a:ea typeface="+mn-ea"/>
              <a:sym typeface="+mn-ea"/>
            </a:endParaRPr>
          </a:p>
        </p:txBody>
      </p:sp>
      <p:sp>
        <p:nvSpPr>
          <p:cNvPr id="4" name="内容占位符 2"/>
          <p:cNvSpPr>
            <a:spLocks noGrp="1"/>
          </p:cNvSpPr>
          <p:nvPr>
            <p:custDataLst>
              <p:tags r:id="rId3"/>
            </p:custDataLst>
          </p:nvPr>
        </p:nvSpPr>
        <p:spPr>
          <a:xfrm>
            <a:off x="581192" y="2358507"/>
            <a:ext cx="11029615" cy="3425001"/>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zh-CN" altLang="en-US" sz="2400" dirty="0">
                <a:solidFill>
                  <a:schemeClr val="dk2">
                    <a:lumMod val="25000"/>
                  </a:schemeClr>
                </a:solidFill>
                <a:cs typeface="黑体" panose="02010609060101010101" charset="-122"/>
                <a:sym typeface="+mn-ea"/>
              </a:rPr>
              <a:t>（1）简述跨境电子商务的概念和市场分布。</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（2）试论述跨境电子商务相关方关系。</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（3）试论述跨境电子商务经营活动的主要法律规范。</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（4）试论述电子通关的主要法律规定。</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（5）试论述跨境电子商务进出口税收的主要规定。</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（6）结合联合国立法会议的中国提案，探讨跨境电子商务网上争议解决的方法。 </a:t>
            </a:r>
            <a:endParaRPr kumimoji="1" lang="zh-CN" altLang="en-US" sz="2400" dirty="0">
              <a:solidFill>
                <a:schemeClr val="dk2">
                  <a:lumMod val="25000"/>
                </a:schemeClr>
              </a:solidFill>
              <a:cs typeface="黑体" panose="02010609060101010101" charset="-122"/>
              <a:sym typeface="+mn-ea"/>
            </a:endParaRPr>
          </a:p>
        </p:txBody>
      </p:sp>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2278" name="Rectangle 10"/>
          <p:cNvSpPr/>
          <p:nvPr>
            <p:custDataLst>
              <p:tags r:id="rId1"/>
            </p:custDataLst>
          </p:nvPr>
        </p:nvSpPr>
        <p:spPr>
          <a:xfrm>
            <a:off x="727075" y="962660"/>
            <a:ext cx="9785985" cy="4608830"/>
          </a:xfrm>
          <a:prstGeom prst="rect">
            <a:avLst/>
          </a:prstGeom>
          <a:noFill/>
          <a:ln w="9525">
            <a:noFill/>
          </a:ln>
        </p:spPr>
        <p:txBody>
          <a:bodyPr anchor="ctr"/>
          <a:p>
            <a:pPr>
              <a:lnSpc>
                <a:spcPct val="150000"/>
              </a:lnSpc>
              <a:buClr>
                <a:schemeClr val="tx1"/>
              </a:buClr>
            </a:pPr>
            <a:r>
              <a:rPr lang="zh-CN" altLang="en-US" sz="2800" b="1" dirty="0">
                <a:solidFill>
                  <a:schemeClr val="tx1"/>
                </a:solidFill>
                <a:sym typeface="隶书" panose="02010509060101010101" pitchFamily="49" charset="-122"/>
              </a:rPr>
              <a:t>电子邮件广告的法律法规</a:t>
            </a:r>
            <a:endParaRPr lang="zh-CN" altLang="en-US" sz="28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电子邮件广告（E-mail Advertising），是指以电子邮件形式的通过互联网将广告发到电子邮箱用户的一种网络广告形式。</a:t>
            </a:r>
            <a:endParaRPr lang="zh-CN" altLang="en-US" sz="2000" b="1" dirty="0">
              <a:solidFill>
                <a:schemeClr val="tx1"/>
              </a:solidFill>
              <a:sym typeface="隶书" panose="02010509060101010101" pitchFamily="49" charset="-122"/>
            </a:endParaRPr>
          </a:p>
          <a:p>
            <a:pPr>
              <a:lnSpc>
                <a:spcPct val="150000"/>
              </a:lnSpc>
              <a:buClr>
                <a:schemeClr val="tx1"/>
              </a:buClr>
            </a:pPr>
            <a:endParaRPr lang="zh-CN" altLang="en-US" sz="20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法规：</a:t>
            </a:r>
            <a:r>
              <a:rPr lang="zh-CN" altLang="en-US" sz="2000" b="1" dirty="0">
                <a:solidFill>
                  <a:schemeClr val="tx1"/>
                </a:solidFill>
                <a:sym typeface="隶书" panose="02010509060101010101" pitchFamily="49" charset="-122"/>
                <a:hlinkClick r:id="rId2" action="ppaction://hlinkfile"/>
              </a:rPr>
              <a:t>《互联网电子邮件服务管理办法》</a:t>
            </a:r>
            <a:endParaRPr lang="zh-CN" altLang="en-US" sz="2000" b="1" dirty="0">
              <a:solidFill>
                <a:schemeClr val="tx1"/>
              </a:solidFill>
              <a:sym typeface="隶书" panose="02010509060101010101" pitchFamily="49" charset="-122"/>
              <a:hlinkClick r:id="rId2" action="ppaction://hlinkfile"/>
            </a:endParaRPr>
          </a:p>
          <a:p>
            <a:pPr>
              <a:lnSpc>
                <a:spcPct val="150000"/>
              </a:lnSpc>
              <a:buClr>
                <a:schemeClr val="tx1"/>
              </a:buClr>
            </a:pPr>
            <a:r>
              <a:rPr lang="zh-CN" altLang="en-US" sz="2000" b="1" dirty="0">
                <a:solidFill>
                  <a:schemeClr val="tx1"/>
                </a:solidFill>
                <a:sym typeface="隶书" panose="02010509060101010101" pitchFamily="49" charset="-122"/>
              </a:rPr>
              <a:t>电子邮件广告的法律法规</a:t>
            </a:r>
            <a:endParaRPr lang="zh-CN" altLang="en-US" sz="20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电子邮件广告的法律法规限制</a:t>
            </a:r>
            <a:endParaRPr lang="zh-CN" altLang="en-US" sz="20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垃圾邮件的法律法规</a:t>
            </a:r>
            <a:endParaRPr lang="zh-CN" altLang="en-US" sz="2000" b="1" dirty="0">
              <a:solidFill>
                <a:schemeClr val="tx1"/>
              </a:solidFill>
              <a:sym typeface="隶书" panose="02010509060101010101" pitchFamily="49" charset="-122"/>
            </a:endParaRPr>
          </a:p>
          <a:p>
            <a:pPr>
              <a:lnSpc>
                <a:spcPct val="150000"/>
              </a:lnSpc>
              <a:buClr>
                <a:schemeClr val="tx1"/>
              </a:buClr>
            </a:pPr>
            <a:r>
              <a:rPr lang="zh-CN" altLang="en-US" sz="2000" b="1" dirty="0">
                <a:solidFill>
                  <a:schemeClr val="tx1"/>
                </a:solidFill>
                <a:sym typeface="隶书" panose="02010509060101010101" pitchFamily="49" charset="-122"/>
              </a:rPr>
              <a:t>垃圾邮件，是指未经收件人同意、收件人不满意的任何电子邮件。</a:t>
            </a:r>
            <a:endParaRPr lang="zh-CN" altLang="en-US" sz="2000" b="1" dirty="0">
              <a:solidFill>
                <a:schemeClr val="tx1"/>
              </a:solidFill>
              <a:sym typeface="隶书" panose="02010509060101010101" pitchFamily="49" charset="-122"/>
            </a:endParaRPr>
          </a:p>
          <a:p>
            <a:pPr>
              <a:lnSpc>
                <a:spcPct val="150000"/>
              </a:lnSpc>
              <a:buClr>
                <a:schemeClr val="tx1"/>
              </a:buClr>
            </a:pPr>
            <a:endParaRPr lang="zh-CN" altLang="en-US" sz="2000" b="1" dirty="0">
              <a:solidFill>
                <a:schemeClr val="tx1"/>
              </a:solidFill>
              <a:sym typeface="隶书" panose="02010509060101010101" pitchFamily="49" charset="-122"/>
            </a:endParaRPr>
          </a:p>
          <a:p>
            <a:pPr>
              <a:lnSpc>
                <a:spcPct val="150000"/>
              </a:lnSpc>
              <a:buClr>
                <a:schemeClr val="tx1"/>
              </a:buClr>
            </a:pPr>
            <a:endParaRPr lang="zh-CN" altLang="en-US" sz="2000" b="1" dirty="0">
              <a:solidFill>
                <a:schemeClr val="tx1"/>
              </a:solidFill>
              <a:sym typeface="隶书" panose="02010509060101010101" pitchFamily="49" charset="-122"/>
            </a:endParaRPr>
          </a:p>
        </p:txBody>
      </p:sp>
      <p:sp>
        <p:nvSpPr>
          <p:cNvPr id="3" name="灯片编号占位符 1"/>
          <p:cNvSpPr>
            <a:spLocks noGrp="1"/>
          </p:cNvSpPr>
          <p:nvPr>
            <p:custDataLst>
              <p:tags r:id="rId3"/>
            </p:custDataLst>
          </p:nvPr>
        </p:nvSpPr>
        <p:spPr>
          <a:xfrm>
            <a:off x="8610600" y="6356350"/>
            <a:ext cx="2743200" cy="365125"/>
          </a:xfrm>
          <a:prstGeom prst="rect">
            <a:avLst/>
          </a:prstGeom>
        </p:spPr>
        <p:txBody>
          <a:bodyPr vert="horz" wrap="square" lIns="91440" tIns="45720" rIns="91440" bIns="45720" rtlCol="0" anchor="t">
            <a:normAutofit/>
          </a:bodyPr>
          <a:lstStyle>
            <a:defPPr>
              <a:defRPr lang="zh-CN"/>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A0DB2DC-4C9A-4742-B13C-FB6460FD3503}" type="slidenum">
              <a:rPr lang="en-US" altLang="zh-CN" sz="1400">
                <a:solidFill>
                  <a:schemeClr val="tx2"/>
                </a:solidFill>
              </a:rPr>
            </a:fld>
            <a:endParaRPr lang="en-US" altLang="zh-CN" sz="1400">
              <a:solidFill>
                <a:schemeClr val="tx2"/>
              </a:solidFill>
            </a:endParaRPr>
          </a:p>
        </p:txBody>
      </p:sp>
    </p:spTree>
    <p:custDataLst>
      <p:tags r:id="rId4"/>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704759" y="2173846"/>
            <a:ext cx="11029615" cy="3678303"/>
          </a:xfrm>
          <a:prstGeom prst="rect">
            <a:avLst/>
          </a:prstGeom>
        </p:spPr>
        <p:txBody>
          <a:bodyPr vert="horz" lIns="91440" tIns="45720" rIns="91440" bIns="45720" rtlCol="0" anchor="ctr">
            <a:normAutofit fontScale="70000"/>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en-US" altLang="zh-CN" sz="2400" dirty="0">
                <a:solidFill>
                  <a:schemeClr val="dk2">
                    <a:lumMod val="25000"/>
                  </a:schemeClr>
                </a:solidFill>
                <a:cs typeface="黑体" panose="02010609060101010101" charset="-122"/>
                <a:sym typeface="+mn-ea"/>
              </a:rPr>
              <a:t>掌握网络广告的定义和分类。</a:t>
            </a:r>
            <a:endParaRPr kumimoji="1" lang="en-US" altLang="zh-CN" sz="2400" dirty="0">
              <a:solidFill>
                <a:schemeClr val="dk2">
                  <a:lumMod val="25000"/>
                </a:schemeClr>
              </a:solidFill>
              <a:cs typeface="黑体" panose="02010609060101010101" charset="-122"/>
              <a:sym typeface="+mn-ea"/>
            </a:endParaRPr>
          </a:p>
          <a:p>
            <a:pPr lvl="0" algn="l">
              <a:lnSpc>
                <a:spcPct val="125000"/>
              </a:lnSpc>
            </a:pPr>
            <a:r>
              <a:rPr kumimoji="1" lang="en-US" altLang="zh-CN" sz="2400" dirty="0">
                <a:solidFill>
                  <a:schemeClr val="dk2">
                    <a:lumMod val="25000"/>
                  </a:schemeClr>
                </a:solidFill>
                <a:cs typeface="黑体" panose="02010609060101010101" charset="-122"/>
                <a:sym typeface="+mn-ea"/>
              </a:rPr>
              <a:t>了解网络广告的主要法律问题。</a:t>
            </a:r>
            <a:endParaRPr kumimoji="1" lang="en-US" altLang="zh-CN" sz="2400" dirty="0">
              <a:solidFill>
                <a:schemeClr val="dk2">
                  <a:lumMod val="25000"/>
                </a:schemeClr>
              </a:solidFill>
              <a:cs typeface="黑体" panose="02010609060101010101" charset="-122"/>
              <a:sym typeface="+mn-ea"/>
            </a:endParaRPr>
          </a:p>
          <a:p>
            <a:pPr lvl="0" algn="l">
              <a:lnSpc>
                <a:spcPct val="125000"/>
              </a:lnSpc>
            </a:pPr>
            <a:r>
              <a:rPr kumimoji="1" lang="en-US" altLang="zh-CN" sz="2400" dirty="0">
                <a:solidFill>
                  <a:schemeClr val="dk2">
                    <a:lumMod val="25000"/>
                  </a:schemeClr>
                </a:solidFill>
                <a:cs typeface="黑体" panose="02010609060101010101" charset="-122"/>
                <a:sym typeface="+mn-ea"/>
              </a:rPr>
              <a:t>掌握网络广告内容的规制要求。</a:t>
            </a:r>
            <a:endParaRPr kumimoji="1" lang="en-US" altLang="zh-CN" sz="2400" dirty="0">
              <a:solidFill>
                <a:schemeClr val="dk2">
                  <a:lumMod val="25000"/>
                </a:schemeClr>
              </a:solidFill>
              <a:cs typeface="黑体" panose="02010609060101010101" charset="-122"/>
              <a:sym typeface="+mn-ea"/>
            </a:endParaRPr>
          </a:p>
          <a:p>
            <a:pPr lvl="0" algn="l">
              <a:lnSpc>
                <a:spcPct val="125000"/>
              </a:lnSpc>
            </a:pPr>
            <a:r>
              <a:rPr kumimoji="1" lang="en-US" altLang="zh-CN" sz="2400" dirty="0">
                <a:solidFill>
                  <a:schemeClr val="dk2">
                    <a:lumMod val="25000"/>
                  </a:schemeClr>
                </a:solidFill>
                <a:cs typeface="黑体" panose="02010609060101010101" charset="-122"/>
                <a:sym typeface="+mn-ea"/>
              </a:rPr>
              <a:t>掌握网络广告不正当竞争行为的规制要求。</a:t>
            </a:r>
            <a:endParaRPr kumimoji="1" lang="en-US" altLang="zh-CN" sz="2400" dirty="0">
              <a:solidFill>
                <a:schemeClr val="dk2">
                  <a:lumMod val="25000"/>
                </a:schemeClr>
              </a:solidFill>
              <a:cs typeface="黑体" panose="02010609060101010101" charset="-122"/>
              <a:sym typeface="+mn-ea"/>
            </a:endParaRPr>
          </a:p>
          <a:p>
            <a:pPr lvl="0" algn="l">
              <a:lnSpc>
                <a:spcPct val="125000"/>
              </a:lnSpc>
            </a:pPr>
            <a:r>
              <a:rPr kumimoji="1" lang="en-US" altLang="zh-CN" sz="2400" dirty="0">
                <a:solidFill>
                  <a:schemeClr val="dk2">
                    <a:lumMod val="25000"/>
                  </a:schemeClr>
                </a:solidFill>
                <a:cs typeface="黑体" panose="02010609060101010101" charset="-122"/>
                <a:sym typeface="+mn-ea"/>
              </a:rPr>
              <a:t>掌握跨境电子商务的概念和市场分布。</a:t>
            </a:r>
            <a:endParaRPr kumimoji="1" lang="en-US" altLang="zh-CN" sz="2400" dirty="0">
              <a:solidFill>
                <a:schemeClr val="dk2">
                  <a:lumMod val="25000"/>
                </a:schemeClr>
              </a:solidFill>
              <a:cs typeface="黑体" panose="02010609060101010101" charset="-122"/>
              <a:sym typeface="+mn-ea"/>
            </a:endParaRPr>
          </a:p>
          <a:p>
            <a:pPr lvl="0" algn="l">
              <a:lnSpc>
                <a:spcPct val="125000"/>
              </a:lnSpc>
            </a:pPr>
            <a:r>
              <a:rPr kumimoji="1" lang="en-US" altLang="zh-CN" sz="2400" dirty="0">
                <a:solidFill>
                  <a:schemeClr val="dk2">
                    <a:lumMod val="25000"/>
                  </a:schemeClr>
                </a:solidFill>
                <a:cs typeface="黑体" panose="02010609060101010101" charset="-122"/>
                <a:sym typeface="+mn-ea"/>
              </a:rPr>
              <a:t>掌握跨境电子商务经营活动的主要法律规范。</a:t>
            </a:r>
            <a:endParaRPr kumimoji="1" lang="en-US" altLang="zh-CN" sz="2400" dirty="0">
              <a:solidFill>
                <a:schemeClr val="dk2">
                  <a:lumMod val="25000"/>
                </a:schemeClr>
              </a:solidFill>
              <a:cs typeface="黑体" panose="02010609060101010101" charset="-122"/>
              <a:sym typeface="+mn-ea"/>
            </a:endParaRPr>
          </a:p>
          <a:p>
            <a:pPr lvl="0" algn="l">
              <a:lnSpc>
                <a:spcPct val="125000"/>
              </a:lnSpc>
            </a:pPr>
            <a:r>
              <a:rPr kumimoji="1" lang="en-US" altLang="zh-CN" sz="2400" dirty="0">
                <a:solidFill>
                  <a:schemeClr val="dk2">
                    <a:lumMod val="25000"/>
                  </a:schemeClr>
                </a:solidFill>
                <a:cs typeface="黑体" panose="02010609060101010101" charset="-122"/>
                <a:sym typeface="+mn-ea"/>
              </a:rPr>
              <a:t>熟悉电子通关的主要法律规定。</a:t>
            </a:r>
            <a:endParaRPr kumimoji="1" lang="en-US" altLang="zh-CN" sz="2400" dirty="0">
              <a:solidFill>
                <a:schemeClr val="dk2">
                  <a:lumMod val="25000"/>
                </a:schemeClr>
              </a:solidFill>
              <a:cs typeface="黑体" panose="02010609060101010101" charset="-122"/>
              <a:sym typeface="+mn-ea"/>
            </a:endParaRPr>
          </a:p>
          <a:p>
            <a:pPr lvl="0" algn="l">
              <a:lnSpc>
                <a:spcPct val="125000"/>
              </a:lnSpc>
            </a:pPr>
            <a:r>
              <a:rPr kumimoji="1" lang="en-US" altLang="zh-CN" sz="2400" dirty="0">
                <a:solidFill>
                  <a:schemeClr val="dk2">
                    <a:lumMod val="25000"/>
                  </a:schemeClr>
                </a:solidFill>
                <a:cs typeface="黑体" panose="02010609060101010101" charset="-122"/>
                <a:sym typeface="+mn-ea"/>
              </a:rPr>
              <a:t>了解跨境电子商务进出口税收的的主要规定</a:t>
            </a:r>
            <a:endParaRPr kumimoji="1" lang="en-US" altLang="zh-CN" sz="2400" dirty="0">
              <a:solidFill>
                <a:schemeClr val="dk2">
                  <a:lumMod val="25000"/>
                </a:schemeClr>
              </a:solidFill>
              <a:cs typeface="黑体" panose="02010609060101010101" charset="-122"/>
              <a:sym typeface="+mn-ea"/>
            </a:endParaRPr>
          </a:p>
          <a:p>
            <a:pPr lvl="0" algn="l">
              <a:lnSpc>
                <a:spcPct val="125000"/>
              </a:lnSpc>
            </a:pPr>
            <a:endParaRPr kumimoji="1" lang="en-US" altLang="zh-CN" sz="2400" dirty="0">
              <a:solidFill>
                <a:schemeClr val="dk2">
                  <a:lumMod val="25000"/>
                </a:schemeClr>
              </a:solidFill>
              <a:cs typeface="黑体" panose="02010609060101010101" charset="-122"/>
              <a:sym typeface="+mn-ea"/>
            </a:endParaRPr>
          </a:p>
        </p:txBody>
      </p:sp>
      <p:sp>
        <p:nvSpPr>
          <p:cNvPr id="6" name="标题 5"/>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学习目标</a:t>
            </a:r>
            <a:endParaRPr lang="zh-CN" altLang="en-US" dirty="0">
              <a:sym typeface="+mn-ea"/>
            </a:endParaRPr>
          </a:p>
        </p:txBody>
      </p:sp>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581192" y="1802227"/>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en-US" altLang="zh-CN" sz="2000" b="1" dirty="0">
                <a:solidFill>
                  <a:schemeClr val="dk2">
                    <a:lumMod val="25000"/>
                  </a:schemeClr>
                </a:solidFill>
                <a:cs typeface="黑体" panose="02010609060101010101" charset="-122"/>
                <a:sym typeface="+mn-ea"/>
              </a:rPr>
              <a:t>网络广告内容规制</a:t>
            </a:r>
            <a:endParaRPr kumimoji="1" lang="en-US" altLang="zh-CN" sz="2000" b="1" dirty="0">
              <a:solidFill>
                <a:schemeClr val="dk2">
                  <a:lumMod val="25000"/>
                </a:schemeClr>
              </a:solidFill>
              <a:cs typeface="黑体" panose="02010609060101010101" charset="-122"/>
              <a:sym typeface="+mn-ea"/>
            </a:endParaRPr>
          </a:p>
          <a:p>
            <a:pPr marL="0" lvl="0" indent="0" algn="l">
              <a:lnSpc>
                <a:spcPct val="125000"/>
              </a:lnSpc>
              <a:buNone/>
            </a:pPr>
            <a:r>
              <a:rPr kumimoji="1" lang="en-US" altLang="zh-CN" sz="2000" dirty="0">
                <a:solidFill>
                  <a:schemeClr val="dk2">
                    <a:lumMod val="25000"/>
                  </a:schemeClr>
                </a:solidFill>
                <a:cs typeface="黑体" panose="02010609060101010101" charset="-122"/>
                <a:sym typeface="+mn-ea"/>
              </a:rPr>
              <a:t> 网络广告与传统媒体上的广告相比，只是载体的改变，因此，网络广告仍然要遵守传统法律框架下对广告内容的管理。</a:t>
            </a:r>
            <a:endParaRPr kumimoji="1" lang="en-US" altLang="zh-CN" sz="2000" dirty="0">
              <a:solidFill>
                <a:schemeClr val="dk2">
                  <a:lumMod val="25000"/>
                </a:schemeClr>
              </a:solidFill>
              <a:cs typeface="黑体" panose="02010609060101010101" charset="-122"/>
              <a:sym typeface="+mn-ea"/>
            </a:endParaRPr>
          </a:p>
          <a:p>
            <a:pPr marL="0" lvl="0" indent="0" algn="l">
              <a:lnSpc>
                <a:spcPct val="125000"/>
              </a:lnSpc>
              <a:buNone/>
            </a:pPr>
            <a:r>
              <a:rPr kumimoji="1" lang="en-US" altLang="zh-CN" sz="2000" dirty="0">
                <a:solidFill>
                  <a:schemeClr val="dk2">
                    <a:lumMod val="25000"/>
                  </a:schemeClr>
                </a:solidFill>
                <a:cs typeface="黑体" panose="02010609060101010101" charset="-122"/>
                <a:sym typeface="+mn-ea"/>
              </a:rPr>
              <a:t>网络广告应当真实、合法，以健康的表现形式表达广告内容，符合社会主义精神文明建设和弘扬中华民族优秀传统文化的要求。广告不得含有虚假或者引人误解的内容，不得欺骗、误导消费者。</a:t>
            </a:r>
            <a:endParaRPr kumimoji="1" lang="en-US" altLang="zh-CN" sz="2000" dirty="0">
              <a:solidFill>
                <a:schemeClr val="dk2">
                  <a:lumMod val="25000"/>
                </a:schemeClr>
              </a:solidFill>
              <a:cs typeface="黑体" panose="02010609060101010101" charset="-122"/>
              <a:sym typeface="+mn-ea"/>
            </a:endParaRPr>
          </a:p>
          <a:p>
            <a:pPr lvl="0" algn="l">
              <a:lnSpc>
                <a:spcPct val="125000"/>
              </a:lnSpc>
              <a:spcBef>
                <a:spcPts val="0"/>
              </a:spcBef>
              <a:spcAft>
                <a:spcPts val="0"/>
              </a:spcAft>
            </a:pPr>
            <a:r>
              <a:rPr kumimoji="1" lang="zh-CN" altLang="en-US" sz="2000" dirty="0">
                <a:solidFill>
                  <a:schemeClr val="dk2">
                    <a:lumMod val="25000"/>
                  </a:schemeClr>
                </a:solidFill>
                <a:cs typeface="黑体" panose="02010609060101010101" charset="-122"/>
                <a:sym typeface="+mn-ea"/>
              </a:rPr>
              <a:t>广告主应当对广告内容的真实性负责，广告不得有下列情形：</a:t>
            </a:r>
            <a:endParaRPr kumimoji="1" lang="zh-CN" altLang="en-US" sz="2000" dirty="0">
              <a:solidFill>
                <a:schemeClr val="dk2">
                  <a:lumMod val="25000"/>
                </a:schemeClr>
              </a:solidFill>
              <a:cs typeface="黑体" panose="02010609060101010101" charset="-122"/>
              <a:sym typeface="+mn-ea"/>
            </a:endParaRPr>
          </a:p>
          <a:p>
            <a:pPr lvl="0" algn="l">
              <a:lnSpc>
                <a:spcPct val="125000"/>
              </a:lnSpc>
              <a:spcBef>
                <a:spcPts val="0"/>
              </a:spcBef>
              <a:spcAft>
                <a:spcPts val="0"/>
              </a:spcAft>
            </a:pPr>
            <a:r>
              <a:rPr kumimoji="1" lang="zh-CN" altLang="en-US" sz="2000" dirty="0">
                <a:solidFill>
                  <a:schemeClr val="dk2">
                    <a:lumMod val="25000"/>
                  </a:schemeClr>
                </a:solidFill>
                <a:cs typeface="黑体" panose="02010609060101010101" charset="-122"/>
                <a:sym typeface="+mn-ea"/>
              </a:rPr>
              <a:t>（1）使用或者变相使用中华人民共和国的国旗、国歌、国徽，军旗、军歌、军徽；</a:t>
            </a:r>
            <a:endParaRPr kumimoji="1" lang="zh-CN" altLang="en-US" sz="2000" dirty="0">
              <a:solidFill>
                <a:schemeClr val="dk2">
                  <a:lumMod val="25000"/>
                </a:schemeClr>
              </a:solidFill>
              <a:cs typeface="黑体" panose="02010609060101010101" charset="-122"/>
              <a:sym typeface="+mn-ea"/>
            </a:endParaRPr>
          </a:p>
          <a:p>
            <a:pPr lvl="0" algn="l">
              <a:lnSpc>
                <a:spcPct val="125000"/>
              </a:lnSpc>
              <a:spcBef>
                <a:spcPts val="0"/>
              </a:spcBef>
              <a:spcAft>
                <a:spcPts val="0"/>
              </a:spcAft>
            </a:pPr>
            <a:r>
              <a:rPr kumimoji="1" lang="zh-CN" altLang="en-US" sz="2000" dirty="0">
                <a:solidFill>
                  <a:schemeClr val="dk2">
                    <a:lumMod val="25000"/>
                  </a:schemeClr>
                </a:solidFill>
                <a:cs typeface="黑体" panose="02010609060101010101" charset="-122"/>
                <a:sym typeface="+mn-ea"/>
              </a:rPr>
              <a:t>（2）使用或者变相使用国家机关、国家机关工作人员的名义或者形象；</a:t>
            </a:r>
            <a:endParaRPr kumimoji="1" lang="zh-CN" altLang="en-US" sz="2000" dirty="0">
              <a:solidFill>
                <a:schemeClr val="dk2">
                  <a:lumMod val="25000"/>
                </a:schemeClr>
              </a:solidFill>
              <a:cs typeface="黑体" panose="02010609060101010101" charset="-122"/>
              <a:sym typeface="+mn-ea"/>
            </a:endParaRPr>
          </a:p>
          <a:p>
            <a:pPr lvl="0" algn="l">
              <a:lnSpc>
                <a:spcPct val="125000"/>
              </a:lnSpc>
              <a:spcBef>
                <a:spcPts val="0"/>
              </a:spcBef>
              <a:spcAft>
                <a:spcPts val="0"/>
              </a:spcAft>
            </a:pPr>
            <a:r>
              <a:rPr kumimoji="1" lang="zh-CN" altLang="en-US" sz="2000" dirty="0">
                <a:solidFill>
                  <a:schemeClr val="dk2">
                    <a:lumMod val="25000"/>
                  </a:schemeClr>
                </a:solidFill>
                <a:cs typeface="黑体" panose="02010609060101010101" charset="-122"/>
                <a:sym typeface="+mn-ea"/>
              </a:rPr>
              <a:t>（3）使用“国家级”、“最高级”、“最佳”等用语；</a:t>
            </a:r>
            <a:endParaRPr kumimoji="1" lang="zh-CN" altLang="en-US" sz="2000" dirty="0">
              <a:solidFill>
                <a:schemeClr val="dk2">
                  <a:lumMod val="25000"/>
                </a:schemeClr>
              </a:solidFill>
              <a:cs typeface="黑体" panose="02010609060101010101" charset="-122"/>
              <a:sym typeface="+mn-ea"/>
            </a:endParaRPr>
          </a:p>
          <a:p>
            <a:pPr lvl="0" algn="l">
              <a:lnSpc>
                <a:spcPct val="125000"/>
              </a:lnSpc>
              <a:spcBef>
                <a:spcPts val="0"/>
              </a:spcBef>
              <a:spcAft>
                <a:spcPts val="0"/>
              </a:spcAft>
            </a:pPr>
            <a:r>
              <a:rPr kumimoji="1" lang="zh-CN" altLang="en-US" sz="2000" dirty="0">
                <a:solidFill>
                  <a:schemeClr val="dk2">
                    <a:lumMod val="25000"/>
                  </a:schemeClr>
                </a:solidFill>
                <a:cs typeface="黑体" panose="02010609060101010101" charset="-122"/>
                <a:sym typeface="+mn-ea"/>
              </a:rPr>
              <a:t>（4）损害国家的尊严或者利益，泄露国家秘密；</a:t>
            </a:r>
            <a:endParaRPr kumimoji="1" lang="zh-CN" altLang="en-US" sz="2000" dirty="0">
              <a:solidFill>
                <a:schemeClr val="dk2">
                  <a:lumMod val="25000"/>
                </a:schemeClr>
              </a:solidFill>
              <a:cs typeface="黑体" panose="02010609060101010101" charset="-122"/>
              <a:sym typeface="+mn-ea"/>
            </a:endParaRPr>
          </a:p>
          <a:p>
            <a:pPr lvl="0" algn="l">
              <a:lnSpc>
                <a:spcPct val="125000"/>
              </a:lnSpc>
              <a:spcBef>
                <a:spcPts val="0"/>
              </a:spcBef>
              <a:spcAft>
                <a:spcPts val="0"/>
              </a:spcAft>
            </a:pPr>
            <a:r>
              <a:rPr kumimoji="1" lang="zh-CN" altLang="en-US" sz="2000" dirty="0">
                <a:solidFill>
                  <a:schemeClr val="dk2">
                    <a:lumMod val="25000"/>
                  </a:schemeClr>
                </a:solidFill>
                <a:cs typeface="黑体" panose="02010609060101010101" charset="-122"/>
                <a:sym typeface="+mn-ea"/>
              </a:rPr>
              <a:t>（5）妨碍社会安定，损害社会公共利益；</a:t>
            </a:r>
            <a:endParaRPr kumimoji="1" lang="zh-CN" altLang="en-US" sz="2000" dirty="0">
              <a:solidFill>
                <a:schemeClr val="dk2">
                  <a:lumMod val="25000"/>
                </a:schemeClr>
              </a:solidFill>
              <a:cs typeface="黑体" panose="02010609060101010101" charset="-122"/>
              <a:sym typeface="+mn-ea"/>
            </a:endParaRPr>
          </a:p>
          <a:p>
            <a:pPr lvl="0" algn="l">
              <a:lnSpc>
                <a:spcPct val="125000"/>
              </a:lnSpc>
              <a:spcBef>
                <a:spcPts val="0"/>
              </a:spcBef>
              <a:spcAft>
                <a:spcPts val="0"/>
              </a:spcAft>
            </a:pPr>
            <a:r>
              <a:rPr kumimoji="1" lang="zh-CN" altLang="en-US" sz="2000" dirty="0">
                <a:solidFill>
                  <a:schemeClr val="dk2">
                    <a:lumMod val="25000"/>
                  </a:schemeClr>
                </a:solidFill>
                <a:cs typeface="黑体" panose="02010609060101010101" charset="-122"/>
                <a:sym typeface="+mn-ea"/>
              </a:rPr>
              <a:t>（6）危害人身、财产安全，泄露个人隐私；</a:t>
            </a:r>
            <a:endParaRPr kumimoji="1" lang="zh-CN" altLang="en-US" sz="2000" dirty="0">
              <a:solidFill>
                <a:schemeClr val="dk2">
                  <a:lumMod val="25000"/>
                </a:schemeClr>
              </a:solidFill>
              <a:cs typeface="黑体" panose="02010609060101010101" charset="-122"/>
              <a:sym typeface="+mn-ea"/>
            </a:endParaRPr>
          </a:p>
          <a:p>
            <a:pPr lvl="0" algn="l">
              <a:lnSpc>
                <a:spcPct val="125000"/>
              </a:lnSpc>
              <a:spcBef>
                <a:spcPts val="0"/>
              </a:spcBef>
              <a:spcAft>
                <a:spcPts val="0"/>
              </a:spcAft>
            </a:pPr>
            <a:r>
              <a:rPr kumimoji="1" lang="zh-CN" altLang="en-US" sz="2000" dirty="0">
                <a:solidFill>
                  <a:schemeClr val="dk2">
                    <a:lumMod val="25000"/>
                  </a:schemeClr>
                </a:solidFill>
                <a:cs typeface="黑体" panose="02010609060101010101" charset="-122"/>
                <a:sym typeface="+mn-ea"/>
              </a:rPr>
              <a:t>（7）妨碍社会公共秩序或者违背社会良好风尚；</a:t>
            </a:r>
            <a:endParaRPr kumimoji="1" lang="zh-CN" altLang="en-US" sz="2000" dirty="0">
              <a:solidFill>
                <a:schemeClr val="dk2">
                  <a:lumMod val="25000"/>
                </a:schemeClr>
              </a:solidFill>
              <a:cs typeface="黑体" panose="02010609060101010101" charset="-122"/>
              <a:sym typeface="+mn-ea"/>
            </a:endParaRPr>
          </a:p>
          <a:p>
            <a:pPr marL="0" lvl="0" indent="0" algn="l">
              <a:lnSpc>
                <a:spcPct val="125000"/>
              </a:lnSpc>
              <a:buNone/>
            </a:pPr>
            <a:endParaRPr kumimoji="1" lang="zh-CN" altLang="en-US" sz="2000" dirty="0">
              <a:solidFill>
                <a:schemeClr val="dk2">
                  <a:lumMod val="25000"/>
                </a:schemeClr>
              </a:solidFill>
              <a:cs typeface="黑体" panose="02010609060101010101" charset="-122"/>
              <a:sym typeface="+mn-ea"/>
            </a:endParaRPr>
          </a:p>
        </p:txBody>
      </p:sp>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800267" y="1100552"/>
            <a:ext cx="11029615" cy="3678303"/>
          </a:xfrm>
          <a:prstGeom prst="rect">
            <a:avLst/>
          </a:prstGeom>
        </p:spPr>
        <p:txBody>
          <a:bodyPr vert="horz" wrap="square" lIns="91440" tIns="45720" rIns="91440" bIns="45720" rtlCol="0" anchor="ctr">
            <a:norm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spcBef>
                <a:spcPts val="0"/>
              </a:spcBef>
              <a:spcAft>
                <a:spcPts val="0"/>
              </a:spcAft>
              <a:buNone/>
            </a:pPr>
            <a:r>
              <a:rPr kumimoji="1" lang="zh-CN" altLang="en-US" sz="2000" dirty="0">
                <a:solidFill>
                  <a:schemeClr val="dk2">
                    <a:lumMod val="25000"/>
                  </a:schemeClr>
                </a:solidFill>
                <a:cs typeface="华文楷体" panose="02010600040101010101" charset="-122"/>
                <a:sym typeface="+mn-ea"/>
              </a:rPr>
              <a:t>（8）含有淫秽、色情、赌博、迷信、恐怖、暴力的内容；</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spcBef>
                <a:spcPts val="0"/>
              </a:spcBef>
              <a:spcAft>
                <a:spcPts val="0"/>
              </a:spcAft>
              <a:buNone/>
            </a:pPr>
            <a:r>
              <a:rPr kumimoji="1" lang="zh-CN" altLang="en-US" sz="2000" dirty="0">
                <a:solidFill>
                  <a:schemeClr val="dk2">
                    <a:lumMod val="25000"/>
                  </a:schemeClr>
                </a:solidFill>
                <a:cs typeface="华文楷体" panose="02010600040101010101" charset="-122"/>
                <a:sym typeface="+mn-ea"/>
              </a:rPr>
              <a:t>（9）含有民族、种族、宗教、性别歧视的内容；</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spcBef>
                <a:spcPts val="0"/>
              </a:spcBef>
              <a:spcAft>
                <a:spcPts val="0"/>
              </a:spcAft>
              <a:buNone/>
            </a:pPr>
            <a:r>
              <a:rPr kumimoji="1" lang="zh-CN" altLang="en-US" sz="2000" dirty="0">
                <a:solidFill>
                  <a:schemeClr val="dk2">
                    <a:lumMod val="25000"/>
                  </a:schemeClr>
                </a:solidFill>
                <a:cs typeface="华文楷体" panose="02010600040101010101" charset="-122"/>
                <a:sym typeface="+mn-ea"/>
              </a:rPr>
              <a:t>（10）妨碍环境、自然资源或者文化遗产保护；</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spcBef>
                <a:spcPts val="0"/>
              </a:spcBef>
              <a:spcAft>
                <a:spcPts val="0"/>
              </a:spcAft>
              <a:buNone/>
            </a:pPr>
            <a:r>
              <a:rPr kumimoji="1" lang="zh-CN" altLang="en-US" sz="2000" dirty="0">
                <a:solidFill>
                  <a:schemeClr val="dk2">
                    <a:lumMod val="25000"/>
                  </a:schemeClr>
                </a:solidFill>
                <a:cs typeface="华文楷体" panose="02010600040101010101" charset="-122"/>
                <a:sym typeface="+mn-ea"/>
              </a:rPr>
              <a:t>（11）法律、行政法规规定禁止的其他情形。</a:t>
            </a:r>
            <a:endParaRPr kumimoji="1" lang="zh-CN" altLang="en-US" sz="2000" dirty="0">
              <a:solidFill>
                <a:schemeClr val="dk2">
                  <a:lumMod val="25000"/>
                </a:schemeClr>
              </a:solidFill>
              <a:cs typeface="华文楷体" panose="02010600040101010101" charset="-122"/>
              <a:sym typeface="+mn-ea"/>
            </a:endParaRPr>
          </a:p>
          <a:p>
            <a:pPr marL="0" lvl="0" indent="0" algn="l">
              <a:lnSpc>
                <a:spcPct val="125000"/>
              </a:lnSpc>
              <a:spcBef>
                <a:spcPts val="0"/>
              </a:spcBef>
              <a:spcAft>
                <a:spcPts val="0"/>
              </a:spcAft>
              <a:buNone/>
            </a:pPr>
            <a:r>
              <a:rPr kumimoji="1" lang="zh-CN" altLang="en-US" sz="2000" dirty="0">
                <a:solidFill>
                  <a:schemeClr val="dk2">
                    <a:lumMod val="25000"/>
                  </a:schemeClr>
                </a:solidFill>
                <a:cs typeface="华文楷体" panose="02010600040101010101" charset="-122"/>
                <a:sym typeface="+mn-ea"/>
              </a:rPr>
              <a:t>在网络广告发布过程中，网络公司或网站是广告经营者和发布者，不管是发布自己的广告，还是受托发布他人的广告，对于违反上述法律和规章中强制性规定，特别是禁止性规定的，如含有淫秽、迷信、恐怖、暴力、丑恶的内容，网站将承担直接行政责任或刑事责任。对于禁止性规范，我国《广告法》都做了明确规定。</a:t>
            </a:r>
            <a:endParaRPr kumimoji="1" lang="zh-CN" altLang="en-US" sz="2000" dirty="0">
              <a:solidFill>
                <a:schemeClr val="dk2">
                  <a:lumMod val="25000"/>
                </a:schemeClr>
              </a:solidFill>
              <a:cs typeface="华文楷体" panose="02010600040101010101" charset="-122"/>
              <a:sym typeface="+mn-ea"/>
            </a:endParaRPr>
          </a:p>
        </p:txBody>
      </p:sp>
      <p:sp>
        <p:nvSpPr>
          <p:cNvPr id="4" name="文本框 3"/>
          <p:cNvSpPr txBox="1"/>
          <p:nvPr>
            <p:custDataLst>
              <p:tags r:id="rId3"/>
            </p:custDataLst>
          </p:nvPr>
        </p:nvSpPr>
        <p:spPr>
          <a:xfrm>
            <a:off x="1619885" y="475615"/>
            <a:ext cx="6096000" cy="475615"/>
          </a:xfrm>
          <a:prstGeom prst="rect">
            <a:avLst/>
          </a:prstGeom>
          <a:noFill/>
        </p:spPr>
        <p:txBody>
          <a:bodyPr wrap="square" rtlCol="0" anchor="t">
            <a:normAutofit/>
          </a:bodyPr>
          <a:p>
            <a:pPr marL="0" lvl="0" indent="0" algn="l">
              <a:lnSpc>
                <a:spcPct val="125000"/>
              </a:lnSpc>
              <a:buNone/>
            </a:pPr>
            <a:r>
              <a:rPr kumimoji="1" lang="en-US" altLang="zh-CN" sz="2000" b="1" dirty="0">
                <a:solidFill>
                  <a:schemeClr val="dk2">
                    <a:lumMod val="25000"/>
                  </a:schemeClr>
                </a:solidFill>
                <a:cs typeface="黑体" panose="02010609060101010101" charset="-122"/>
                <a:sym typeface="+mn-ea"/>
              </a:rPr>
              <a:t>网络广告内容规制</a:t>
            </a:r>
            <a:endParaRPr kumimoji="1" lang="en-US" altLang="zh-CN" sz="2000" b="1" dirty="0">
              <a:solidFill>
                <a:schemeClr val="dk2">
                  <a:lumMod val="25000"/>
                </a:schemeClr>
              </a:solidFill>
              <a:cs typeface="黑体" panose="02010609060101010101" charset="-122"/>
              <a:sym typeface="+mn-ea"/>
            </a:endParaRPr>
          </a:p>
        </p:txBody>
      </p:sp>
    </p:spTree>
    <p:custDataLst>
      <p:tags r:id="rId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198120" y="1590040"/>
            <a:ext cx="11893550" cy="3678555"/>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00000"/>
              </a:lnSpc>
              <a:buNone/>
            </a:pPr>
            <a:r>
              <a:rPr kumimoji="1" lang="en-US" altLang="zh-CN" sz="2000" b="1" dirty="0">
                <a:solidFill>
                  <a:schemeClr val="dk2">
                    <a:lumMod val="25000"/>
                  </a:schemeClr>
                </a:solidFill>
                <a:cs typeface="华文楷体" panose="02010600040101010101" charset="-122"/>
                <a:sym typeface="+mn-ea"/>
              </a:rPr>
              <a:t>利用电子邮件发布广告的行为规范</a:t>
            </a:r>
            <a:endParaRPr kumimoji="1" lang="en-US" altLang="zh-CN" sz="2000" b="1" dirty="0">
              <a:solidFill>
                <a:schemeClr val="dk2">
                  <a:lumMod val="25000"/>
                </a:schemeClr>
              </a:solidFill>
              <a:cs typeface="华文楷体" panose="02010600040101010101" charset="-122"/>
              <a:sym typeface="+mn-ea"/>
            </a:endParaRPr>
          </a:p>
          <a:p>
            <a:pPr marL="0" lvl="0" indent="0" algn="l">
              <a:lnSpc>
                <a:spcPct val="100000"/>
              </a:lnSpc>
              <a:buNone/>
            </a:pPr>
            <a:r>
              <a:rPr kumimoji="1" lang="en-US" altLang="zh-CN" sz="2000" b="1" dirty="0">
                <a:solidFill>
                  <a:schemeClr val="dk2">
                    <a:lumMod val="25000"/>
                  </a:schemeClr>
                </a:solidFill>
                <a:cs typeface="华文楷体" panose="02010600040101010101" charset="-122"/>
                <a:sym typeface="+mn-ea"/>
              </a:rPr>
              <a:t>根据工业和信息化部颁布的《互联网电子邮件服务管理办法》 ，通过电子邮件发布网络广告的，任何组织或者个人不得有下列行为：</a:t>
            </a:r>
            <a:endParaRPr kumimoji="1" lang="en-US" altLang="zh-CN" sz="2000" b="1" dirty="0">
              <a:solidFill>
                <a:schemeClr val="dk2">
                  <a:lumMod val="25000"/>
                </a:schemeClr>
              </a:solidFill>
              <a:cs typeface="华文楷体" panose="02010600040101010101" charset="-122"/>
              <a:sym typeface="+mn-ea"/>
            </a:endParaRPr>
          </a:p>
          <a:p>
            <a:pPr marL="0" lvl="0" indent="0" algn="l">
              <a:lnSpc>
                <a:spcPct val="100000"/>
              </a:lnSpc>
              <a:buNone/>
            </a:pPr>
            <a:r>
              <a:rPr kumimoji="1" lang="en-US" altLang="zh-CN" sz="2000" b="1" dirty="0">
                <a:solidFill>
                  <a:schemeClr val="dk2">
                    <a:lumMod val="25000"/>
                  </a:schemeClr>
                </a:solidFill>
                <a:cs typeface="华文楷体" panose="02010600040101010101" charset="-122"/>
                <a:sym typeface="+mn-ea"/>
              </a:rPr>
              <a:t>（1）未经授权利用他人的计算机系统发送互联网电子邮件；</a:t>
            </a:r>
            <a:endParaRPr kumimoji="1" lang="en-US" altLang="zh-CN" sz="2000" b="1" dirty="0">
              <a:solidFill>
                <a:schemeClr val="dk2">
                  <a:lumMod val="25000"/>
                </a:schemeClr>
              </a:solidFill>
              <a:cs typeface="华文楷体" panose="02010600040101010101" charset="-122"/>
              <a:sym typeface="+mn-ea"/>
            </a:endParaRPr>
          </a:p>
          <a:p>
            <a:pPr marL="0" lvl="0" indent="0" algn="l">
              <a:lnSpc>
                <a:spcPct val="100000"/>
              </a:lnSpc>
              <a:buNone/>
            </a:pPr>
            <a:r>
              <a:rPr kumimoji="1" lang="en-US" altLang="zh-CN" sz="2000" b="1" dirty="0">
                <a:solidFill>
                  <a:schemeClr val="dk2">
                    <a:lumMod val="25000"/>
                  </a:schemeClr>
                </a:solidFill>
                <a:cs typeface="华文楷体" panose="02010600040101010101" charset="-122"/>
                <a:sym typeface="+mn-ea"/>
              </a:rPr>
              <a:t>（2）将采用在线自动收集、字母或者数字任意组合等手段获得的他人的互联网电子邮件地址用于出售、共享、交换或者向通过上述方式获得的电子邮件地址发送互联网电子邮件。</a:t>
            </a:r>
            <a:endParaRPr kumimoji="1" lang="en-US" altLang="zh-CN" sz="2000" b="1" dirty="0">
              <a:solidFill>
                <a:schemeClr val="dk2">
                  <a:lumMod val="25000"/>
                </a:schemeClr>
              </a:solidFill>
              <a:cs typeface="华文楷体" panose="02010600040101010101" charset="-122"/>
              <a:sym typeface="+mn-ea"/>
            </a:endParaRPr>
          </a:p>
          <a:p>
            <a:pPr marL="0" lvl="0" indent="0" algn="l">
              <a:lnSpc>
                <a:spcPct val="100000"/>
              </a:lnSpc>
              <a:buNone/>
            </a:pPr>
            <a:r>
              <a:rPr kumimoji="1" lang="en-US" altLang="zh-CN" sz="2000" b="1" dirty="0">
                <a:solidFill>
                  <a:schemeClr val="dk2">
                    <a:lumMod val="25000"/>
                  </a:schemeClr>
                </a:solidFill>
                <a:cs typeface="华文楷体" panose="02010600040101010101" charset="-122"/>
                <a:sym typeface="+mn-ea"/>
              </a:rPr>
              <a:t>（3）故意隐匿或者伪造互联网电子邮件信封信息；</a:t>
            </a:r>
            <a:endParaRPr kumimoji="1" lang="en-US" altLang="zh-CN" sz="2000" b="1" dirty="0">
              <a:solidFill>
                <a:schemeClr val="dk2">
                  <a:lumMod val="25000"/>
                </a:schemeClr>
              </a:solidFill>
              <a:cs typeface="华文楷体" panose="02010600040101010101" charset="-122"/>
              <a:sym typeface="+mn-ea"/>
            </a:endParaRPr>
          </a:p>
          <a:p>
            <a:pPr marL="0" lvl="0" indent="0" algn="l">
              <a:lnSpc>
                <a:spcPct val="100000"/>
              </a:lnSpc>
              <a:buNone/>
            </a:pPr>
            <a:r>
              <a:rPr kumimoji="1" lang="zh-CN" altLang="en-US" sz="2000" b="1" dirty="0">
                <a:solidFill>
                  <a:schemeClr val="dk2">
                    <a:lumMod val="25000"/>
                  </a:schemeClr>
                </a:solidFill>
                <a:cs typeface="华文楷体" panose="02010600040101010101" charset="-122"/>
                <a:sym typeface="+mn-ea"/>
              </a:rPr>
              <a:t>（4）未经互联网电子邮件接收者明确同意，向其发送包含商业广告内容的互联网电子邮件；</a:t>
            </a:r>
            <a:endParaRPr kumimoji="1" lang="zh-CN" altLang="en-US" sz="2000" b="1" dirty="0">
              <a:solidFill>
                <a:schemeClr val="dk2">
                  <a:lumMod val="25000"/>
                </a:schemeClr>
              </a:solidFill>
              <a:cs typeface="华文楷体" panose="02010600040101010101" charset="-122"/>
              <a:sym typeface="+mn-ea"/>
            </a:endParaRPr>
          </a:p>
          <a:p>
            <a:pPr marL="0" lvl="0" indent="0" algn="l">
              <a:lnSpc>
                <a:spcPct val="100000"/>
              </a:lnSpc>
              <a:buNone/>
            </a:pPr>
            <a:r>
              <a:rPr kumimoji="1" lang="zh-CN" altLang="en-US" sz="2000" b="1" dirty="0">
                <a:solidFill>
                  <a:schemeClr val="dk2">
                    <a:lumMod val="25000"/>
                  </a:schemeClr>
                </a:solidFill>
                <a:cs typeface="华文楷体" panose="02010600040101010101" charset="-122"/>
                <a:sym typeface="+mn-ea"/>
              </a:rPr>
              <a:t>（5）发送包含商业广告内容的互联网电子邮件时，未在互联网电子邮件标题信息前部注明“广告”或者“AD”字样。</a:t>
            </a:r>
            <a:endParaRPr kumimoji="1" lang="zh-CN" altLang="en-US" sz="2000" b="1" dirty="0">
              <a:solidFill>
                <a:schemeClr val="dk2">
                  <a:lumMod val="25000"/>
                </a:schemeClr>
              </a:solidFill>
              <a:cs typeface="华文楷体" panose="02010600040101010101" charset="-122"/>
              <a:sym typeface="+mn-ea"/>
            </a:endParaRPr>
          </a:p>
          <a:p>
            <a:pPr marL="0" lvl="0" indent="0" algn="l">
              <a:lnSpc>
                <a:spcPct val="100000"/>
              </a:lnSpc>
              <a:buNone/>
            </a:pPr>
            <a:r>
              <a:rPr kumimoji="1" lang="zh-CN" altLang="en-US" sz="2000" b="1" dirty="0">
                <a:solidFill>
                  <a:schemeClr val="dk2">
                    <a:lumMod val="25000"/>
                  </a:schemeClr>
                </a:solidFill>
                <a:cs typeface="华文楷体" panose="02010600040101010101" charset="-122"/>
                <a:sym typeface="+mn-ea"/>
              </a:rPr>
              <a:t>电子邮件接收者明确同意接收包含商业广告内容的互联网电子邮件后，拒绝继续接收的，电子邮件发送者应当停止发送，除非双方另有约定。此外，电子邮件服务发送者发送包含商业广告内容的互联网电子邮件，还应当向接收者提供拒绝继续接收的联系方式，包括发送者的电子邮件地址，并保证所提供的联系方式在30日内有效。</a:t>
            </a:r>
            <a:endParaRPr kumimoji="1" lang="zh-CN" altLang="en-US" sz="2000" b="1" dirty="0">
              <a:solidFill>
                <a:schemeClr val="dk2">
                  <a:lumMod val="25000"/>
                </a:schemeClr>
              </a:solidFill>
              <a:cs typeface="华文楷体" panose="02010600040101010101" charset="-122"/>
              <a:sym typeface="+mn-ea"/>
            </a:endParaRPr>
          </a:p>
        </p:txBody>
      </p:sp>
      <p:sp>
        <p:nvSpPr>
          <p:cNvPr id="7" name="标题 6"/>
          <p:cNvSpPr>
            <a:spLocks noGrp="1"/>
          </p:cNvSpPr>
          <p:nvPr>
            <p:ph type="title"/>
            <p:custDataLst>
              <p:tags r:id="rId3"/>
            </p:custDataLst>
          </p:nvPr>
        </p:nvSpPr>
        <p:spPr>
          <a:xfrm>
            <a:off x="744855" y="30435"/>
            <a:ext cx="10800000" cy="720000"/>
          </a:xfrm>
        </p:spPr>
        <p:txBody>
          <a:bodyPr vert="horz" wrap="square" lIns="0" tIns="0" rIns="0" bIns="0" rtlCol="0" anchor="b">
            <a:normAutofit/>
          </a:bodyPr>
          <a:lstStyle/>
          <a:p>
            <a:pPr lvl="0" algn="l">
              <a:buClrTx/>
              <a:buSzTx/>
              <a:buFontTx/>
            </a:pPr>
            <a:r>
              <a:rPr lang="zh-CN" altLang="en-US" dirty="0">
                <a:sym typeface="+mn-ea"/>
              </a:rPr>
              <a:t>网络广告内容及虚假广告规制</a:t>
            </a:r>
            <a:endParaRPr lang="zh-CN" altLang="en-US" dirty="0">
              <a:sym typeface="+mn-ea"/>
            </a:endParaRPr>
          </a:p>
        </p:txBody>
      </p:sp>
    </p:spTree>
    <p:custDataLst>
      <p:tags r:id="rId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277662" y="1233147"/>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00000"/>
              </a:lnSpc>
              <a:spcBef>
                <a:spcPts val="0"/>
              </a:spcBef>
              <a:spcAft>
                <a:spcPts val="0"/>
              </a:spcAft>
              <a:buNone/>
            </a:pPr>
            <a:r>
              <a:rPr kumimoji="1" lang="en-US" altLang="zh-CN" sz="2000" dirty="0">
                <a:solidFill>
                  <a:schemeClr val="dk2">
                    <a:lumMod val="25000"/>
                  </a:schemeClr>
                </a:solidFill>
                <a:cs typeface="华文楷体" panose="02010600040101010101" charset="-122"/>
                <a:sym typeface="+mn-ea"/>
              </a:rPr>
              <a:t>网络虚假广告的规范</a:t>
            </a:r>
            <a:endParaRPr kumimoji="1" lang="en-US" altLang="zh-CN" sz="2000" dirty="0">
              <a:solidFill>
                <a:schemeClr val="dk2">
                  <a:lumMod val="25000"/>
                </a:schemeClr>
              </a:solidFill>
              <a:cs typeface="华文楷体" panose="02010600040101010101" charset="-122"/>
              <a:sym typeface="+mn-ea"/>
            </a:endParaRPr>
          </a:p>
          <a:p>
            <a:pPr marL="0" lvl="0" indent="0" algn="l">
              <a:lnSpc>
                <a:spcPct val="100000"/>
              </a:lnSpc>
              <a:spcBef>
                <a:spcPts val="0"/>
              </a:spcBef>
              <a:spcAft>
                <a:spcPts val="0"/>
              </a:spcAft>
              <a:buNone/>
            </a:pPr>
            <a:r>
              <a:rPr kumimoji="1" lang="en-US" altLang="zh-CN" sz="2000" dirty="0">
                <a:solidFill>
                  <a:schemeClr val="dk2">
                    <a:lumMod val="25000"/>
                  </a:schemeClr>
                </a:solidFill>
                <a:cs typeface="华文楷体" panose="02010600040101010101" charset="-122"/>
                <a:sym typeface="+mn-ea"/>
              </a:rPr>
              <a:t>   1. 网络虚假广告及相关规定</a:t>
            </a:r>
            <a:endParaRPr kumimoji="1" lang="en-US" altLang="zh-CN" sz="2000" dirty="0">
              <a:solidFill>
                <a:schemeClr val="dk2">
                  <a:lumMod val="25000"/>
                </a:schemeClr>
              </a:solidFill>
              <a:cs typeface="华文楷体" panose="02010600040101010101" charset="-122"/>
              <a:sym typeface="+mn-ea"/>
            </a:endParaRPr>
          </a:p>
          <a:p>
            <a:pPr marL="0" lvl="0" indent="0" algn="l">
              <a:lnSpc>
                <a:spcPct val="100000"/>
              </a:lnSpc>
              <a:spcBef>
                <a:spcPts val="0"/>
              </a:spcBef>
              <a:spcAft>
                <a:spcPts val="0"/>
              </a:spcAft>
              <a:buNone/>
            </a:pPr>
            <a:r>
              <a:rPr kumimoji="1" lang="en-US" altLang="zh-CN" sz="2000" dirty="0">
                <a:solidFill>
                  <a:schemeClr val="dk2">
                    <a:lumMod val="25000"/>
                  </a:schemeClr>
                </a:solidFill>
                <a:cs typeface="华文楷体" panose="02010600040101010101" charset="-122"/>
                <a:sym typeface="+mn-ea"/>
              </a:rPr>
              <a:t>我国《广告法》第三条和第四条规定，广告应当真实、合法，以健康的表现形式表达广告内容，符合社会主义精神文明建设和弘扬中华民族优秀传统文化的要求。《广告法》第二十八条明确，广告以虚假或者引人误解的内容欺骗、误导消费者的，构成虚假广告。虚假广告主要形式包括：</a:t>
            </a:r>
            <a:endParaRPr kumimoji="1" lang="en-US" altLang="zh-CN" sz="2000" dirty="0">
              <a:solidFill>
                <a:schemeClr val="dk2">
                  <a:lumMod val="25000"/>
                </a:schemeClr>
              </a:solidFill>
              <a:cs typeface="华文楷体" panose="02010600040101010101" charset="-122"/>
              <a:sym typeface="+mn-ea"/>
            </a:endParaRPr>
          </a:p>
          <a:p>
            <a:pPr marL="0" lvl="0" indent="0" algn="l">
              <a:lnSpc>
                <a:spcPct val="100000"/>
              </a:lnSpc>
              <a:spcBef>
                <a:spcPts val="0"/>
              </a:spcBef>
              <a:spcAft>
                <a:spcPts val="0"/>
              </a:spcAft>
              <a:buNone/>
            </a:pPr>
            <a:r>
              <a:rPr kumimoji="1" lang="en-US" altLang="zh-CN" sz="2000" dirty="0">
                <a:solidFill>
                  <a:schemeClr val="dk2">
                    <a:lumMod val="25000"/>
                  </a:schemeClr>
                </a:solidFill>
                <a:cs typeface="华文楷体" panose="02010600040101010101" charset="-122"/>
                <a:sym typeface="+mn-ea"/>
              </a:rPr>
              <a:t>（1）商品或者服务不存在的；</a:t>
            </a:r>
            <a:endParaRPr kumimoji="1" lang="en-US" altLang="zh-CN" sz="2000" dirty="0">
              <a:solidFill>
                <a:schemeClr val="dk2">
                  <a:lumMod val="25000"/>
                </a:schemeClr>
              </a:solidFill>
              <a:cs typeface="华文楷体" panose="02010600040101010101" charset="-122"/>
              <a:sym typeface="+mn-ea"/>
            </a:endParaRPr>
          </a:p>
          <a:p>
            <a:pPr marL="0" lvl="0" indent="0" algn="l">
              <a:lnSpc>
                <a:spcPct val="100000"/>
              </a:lnSpc>
              <a:spcBef>
                <a:spcPts val="0"/>
              </a:spcBef>
              <a:spcAft>
                <a:spcPts val="0"/>
              </a:spcAft>
              <a:buNone/>
            </a:pPr>
            <a:r>
              <a:rPr kumimoji="1" lang="en-US" altLang="zh-CN" sz="2000" dirty="0">
                <a:solidFill>
                  <a:schemeClr val="dk2">
                    <a:lumMod val="25000"/>
                  </a:schemeClr>
                </a:solidFill>
                <a:cs typeface="华文楷体" panose="02010600040101010101" charset="-122"/>
                <a:sym typeface="+mn-ea"/>
              </a:rPr>
              <a:t>（2）商品的性能、功能、产地、用途、质量、规格、成分、价格、生产者、有效期限、销售状况、曾获荣誉等信息，或者服务的内容、提供者、形式、质量、价格、销售状况、曾获荣誉等信息，以及与商品或者服务有关的允诺等信息与实际情况不符，对购买行为有实质性影响的；</a:t>
            </a:r>
            <a:endParaRPr kumimoji="1" lang="en-US" altLang="zh-CN" sz="2000" dirty="0">
              <a:solidFill>
                <a:schemeClr val="dk2">
                  <a:lumMod val="25000"/>
                </a:schemeClr>
              </a:solidFill>
              <a:cs typeface="华文楷体" panose="02010600040101010101" charset="-122"/>
              <a:sym typeface="+mn-ea"/>
            </a:endParaRPr>
          </a:p>
          <a:p>
            <a:pPr marL="0" lvl="0" indent="0" algn="l">
              <a:lnSpc>
                <a:spcPct val="100000"/>
              </a:lnSpc>
              <a:buNone/>
            </a:pPr>
            <a:r>
              <a:rPr kumimoji="1" lang="zh-CN" altLang="en-US" sz="2000" dirty="0">
                <a:solidFill>
                  <a:schemeClr val="dk2">
                    <a:lumMod val="25000"/>
                  </a:schemeClr>
                </a:solidFill>
                <a:cs typeface="华文楷体" panose="02010600040101010101" charset="-122"/>
                <a:sym typeface="+mn-ea"/>
              </a:rPr>
              <a:t>3）使用虚构、伪造或者无法验证的科研成果、统计资料、调查结果、文摘、引用语等信息作证明材料的；</a:t>
            </a:r>
            <a:endParaRPr kumimoji="1" lang="zh-CN" altLang="en-US" sz="2000" dirty="0">
              <a:solidFill>
                <a:schemeClr val="dk2">
                  <a:lumMod val="25000"/>
                </a:schemeClr>
              </a:solidFill>
              <a:cs typeface="华文楷体" panose="02010600040101010101" charset="-122"/>
              <a:sym typeface="+mn-ea"/>
            </a:endParaRPr>
          </a:p>
          <a:p>
            <a:pPr marL="0" lvl="0" indent="0" algn="l">
              <a:lnSpc>
                <a:spcPct val="100000"/>
              </a:lnSpc>
              <a:buNone/>
            </a:pPr>
            <a:r>
              <a:rPr kumimoji="1" lang="zh-CN" altLang="en-US" sz="2000" dirty="0">
                <a:solidFill>
                  <a:schemeClr val="dk2">
                    <a:lumMod val="25000"/>
                  </a:schemeClr>
                </a:solidFill>
                <a:cs typeface="华文楷体" panose="02010600040101010101" charset="-122"/>
                <a:sym typeface="+mn-ea"/>
              </a:rPr>
              <a:t>（4）虚构使用商品或者接受服务的效果的；</a:t>
            </a:r>
            <a:endParaRPr kumimoji="1" lang="zh-CN" altLang="en-US" sz="2000" dirty="0">
              <a:solidFill>
                <a:schemeClr val="dk2">
                  <a:lumMod val="25000"/>
                </a:schemeClr>
              </a:solidFill>
              <a:cs typeface="华文楷体" panose="02010600040101010101" charset="-122"/>
              <a:sym typeface="+mn-ea"/>
            </a:endParaRPr>
          </a:p>
          <a:p>
            <a:pPr marL="0" lvl="0" indent="0" algn="l">
              <a:lnSpc>
                <a:spcPct val="100000"/>
              </a:lnSpc>
              <a:buNone/>
            </a:pPr>
            <a:r>
              <a:rPr kumimoji="1" lang="zh-CN" altLang="en-US" sz="2000" dirty="0">
                <a:solidFill>
                  <a:schemeClr val="dk2">
                    <a:lumMod val="25000"/>
                  </a:schemeClr>
                </a:solidFill>
                <a:cs typeface="华文楷体" panose="02010600040101010101" charset="-122"/>
                <a:sym typeface="+mn-ea"/>
              </a:rPr>
              <a:t>（5）以虚假或者引人误解的内容欺骗、误导消费者的其他情形。</a:t>
            </a:r>
            <a:endParaRPr kumimoji="1" lang="zh-CN" altLang="en-US" sz="2000" dirty="0">
              <a:solidFill>
                <a:schemeClr val="dk2">
                  <a:lumMod val="25000"/>
                </a:schemeClr>
              </a:solidFill>
              <a:cs typeface="华文楷体" panose="02010600040101010101" charset="-122"/>
              <a:sym typeface="+mn-ea"/>
            </a:endParaRPr>
          </a:p>
          <a:p>
            <a:pPr marL="0" lvl="0" indent="0" algn="l">
              <a:lnSpc>
                <a:spcPct val="100000"/>
              </a:lnSpc>
              <a:buNone/>
            </a:pPr>
            <a:r>
              <a:rPr kumimoji="1" lang="zh-CN" altLang="en-US" sz="2000" dirty="0">
                <a:solidFill>
                  <a:schemeClr val="dk2">
                    <a:lumMod val="25000"/>
                  </a:schemeClr>
                </a:solidFill>
                <a:cs typeface="华文楷体" panose="02010600040101010101" charset="-122"/>
                <a:sym typeface="+mn-ea"/>
              </a:rPr>
              <a:t>虚假事实包含与事实不符和夸大事实两个方面。虚假事实可能是所宣传的商品或服务本身的性能、质量、技术标准等，也可能是政府批文、权威机构的检验证明、荣誉证书、统计资料等，还可能是“竞价排名”或不能兑现的允诺。</a:t>
            </a:r>
            <a:endParaRPr kumimoji="1" lang="zh-CN" altLang="en-US" sz="2000" dirty="0">
              <a:solidFill>
                <a:schemeClr val="dk2">
                  <a:lumMod val="25000"/>
                </a:schemeClr>
              </a:solidFill>
              <a:cs typeface="华文楷体" panose="02010600040101010101" charset="-122"/>
              <a:sym typeface="+mn-ea"/>
            </a:endParaRPr>
          </a:p>
        </p:txBody>
      </p:sp>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268137" y="1514160"/>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zh-CN" altLang="en-US" sz="2400" dirty="0">
                <a:solidFill>
                  <a:schemeClr val="dk2">
                    <a:lumMod val="25000"/>
                  </a:schemeClr>
                </a:solidFill>
                <a:cs typeface="华文楷体" panose="02010600040101010101" charset="-122"/>
                <a:sym typeface="+mn-ea"/>
              </a:rPr>
              <a:t>我国《电子商务法》第四十条规定，电子商务平台经营者应当根据商品或者服务的价格、销量、信用等以多种方式向消费者显示商品或者服务的搜索结果；对于竞价排名的商品或者服务，应当显著标明“广告”。电子商务经营者收集、使用其用户的个人信息，应当遵守法律、行政法规有关个人信息保护的规定。</a:t>
            </a:r>
            <a:endParaRPr kumimoji="1" lang="zh-CN" altLang="en-US" sz="24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400" dirty="0">
                <a:solidFill>
                  <a:schemeClr val="dk2">
                    <a:lumMod val="25000"/>
                  </a:schemeClr>
                </a:solidFill>
                <a:cs typeface="华文楷体" panose="02010600040101010101" charset="-122"/>
                <a:sym typeface="+mn-ea"/>
              </a:rPr>
              <a:t>网络广告发布者的责任</a:t>
            </a:r>
            <a:endParaRPr kumimoji="1" lang="zh-CN" altLang="en-US" sz="2400" dirty="0">
              <a:solidFill>
                <a:schemeClr val="dk2">
                  <a:lumMod val="25000"/>
                </a:schemeClr>
              </a:solidFill>
              <a:cs typeface="华文楷体" panose="02010600040101010101" charset="-122"/>
              <a:sym typeface="+mn-ea"/>
            </a:endParaRPr>
          </a:p>
          <a:p>
            <a:pPr marL="0" lvl="0" indent="0" algn="l">
              <a:lnSpc>
                <a:spcPct val="125000"/>
              </a:lnSpc>
              <a:buNone/>
            </a:pPr>
            <a:r>
              <a:rPr kumimoji="1" lang="zh-CN" altLang="en-US" sz="2400" dirty="0">
                <a:solidFill>
                  <a:schemeClr val="dk2">
                    <a:lumMod val="25000"/>
                  </a:schemeClr>
                </a:solidFill>
                <a:cs typeface="华文楷体" panose="02010600040101010101" charset="-122"/>
                <a:sym typeface="+mn-ea"/>
              </a:rPr>
              <a:t>根据我国《广告法》第五十六条，发布虚假广告，欺骗、误导消费者，使购买商品或者接受服务的消费者的合法权益受到损害的，由广告主依法承担民事责任。广告经营者、广告发布者不能提供广告主的真实名称、地址和有效联系方式的，消费者可以要求广告经营者、广告发布者先行赔偿。</a:t>
            </a:r>
            <a:endParaRPr kumimoji="1" lang="zh-CN" altLang="en-US" sz="2400" dirty="0">
              <a:solidFill>
                <a:schemeClr val="dk2">
                  <a:lumMod val="25000"/>
                </a:schemeClr>
              </a:solidFill>
              <a:cs typeface="华文楷体" panose="0201060004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网络广告内容及虚假广告规制</a:t>
            </a:r>
            <a:endParaRPr lang="zh-CN" altLang="en-US" dirty="0">
              <a:sym typeface="+mn-ea"/>
            </a:endParaRPr>
          </a:p>
        </p:txBody>
      </p:sp>
    </p:spTree>
    <p:custDataLst>
      <p:tags r:id="rId4"/>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749467" y="1112926"/>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0000"/>
              </a:lnSpc>
              <a:spcBef>
                <a:spcPts val="0"/>
              </a:spcBef>
              <a:spcAft>
                <a:spcPts val="0"/>
              </a:spcAft>
            </a:pPr>
            <a:r>
              <a:rPr kumimoji="1" lang="zh-CN" altLang="en-US" sz="2000" dirty="0">
                <a:solidFill>
                  <a:schemeClr val="dk2">
                    <a:lumMod val="25000"/>
                  </a:schemeClr>
                </a:solidFill>
                <a:cs typeface="华文楷体" panose="02010600040101010101" charset="-122"/>
                <a:sym typeface="+mn-ea"/>
              </a:rPr>
              <a:t>另外，根据《广告法》第六十九条，广告主、广告经营者、广告发布者违反本法规定，有下列侵权行为之一的，依法承担民事责任：</a:t>
            </a:r>
            <a:endParaRPr kumimoji="1" lang="zh-CN" altLang="en-US" sz="2000" dirty="0">
              <a:solidFill>
                <a:schemeClr val="dk2">
                  <a:lumMod val="25000"/>
                </a:schemeClr>
              </a:solidFill>
              <a:cs typeface="华文楷体" panose="02010600040101010101" charset="-122"/>
              <a:sym typeface="+mn-ea"/>
            </a:endParaRPr>
          </a:p>
          <a:p>
            <a:pPr lvl="0" algn="l">
              <a:lnSpc>
                <a:spcPct val="120000"/>
              </a:lnSpc>
              <a:spcBef>
                <a:spcPts val="0"/>
              </a:spcBef>
              <a:spcAft>
                <a:spcPts val="0"/>
              </a:spcAft>
            </a:pPr>
            <a:r>
              <a:rPr kumimoji="1" lang="zh-CN" altLang="en-US" sz="2000" dirty="0">
                <a:solidFill>
                  <a:schemeClr val="dk2">
                    <a:lumMod val="25000"/>
                  </a:schemeClr>
                </a:solidFill>
                <a:cs typeface="华文楷体" panose="02010600040101010101" charset="-122"/>
                <a:sym typeface="+mn-ea"/>
              </a:rPr>
              <a:t>（1）在广告中损害未成年人或者残疾人的身心健康的；</a:t>
            </a:r>
            <a:endParaRPr kumimoji="1" lang="zh-CN" altLang="en-US" sz="2000" dirty="0">
              <a:solidFill>
                <a:schemeClr val="dk2">
                  <a:lumMod val="25000"/>
                </a:schemeClr>
              </a:solidFill>
              <a:cs typeface="华文楷体" panose="02010600040101010101" charset="-122"/>
              <a:sym typeface="+mn-ea"/>
            </a:endParaRPr>
          </a:p>
          <a:p>
            <a:pPr lvl="0" algn="l">
              <a:lnSpc>
                <a:spcPct val="120000"/>
              </a:lnSpc>
              <a:spcBef>
                <a:spcPts val="0"/>
              </a:spcBef>
              <a:spcAft>
                <a:spcPts val="0"/>
              </a:spcAft>
            </a:pPr>
            <a:r>
              <a:rPr kumimoji="1" lang="zh-CN" altLang="en-US" sz="2000" dirty="0">
                <a:solidFill>
                  <a:schemeClr val="dk2">
                    <a:lumMod val="25000"/>
                  </a:schemeClr>
                </a:solidFill>
                <a:cs typeface="华文楷体" panose="02010600040101010101" charset="-122"/>
                <a:sym typeface="+mn-ea"/>
              </a:rPr>
              <a:t>（2）假冒他人专利的；</a:t>
            </a:r>
            <a:endParaRPr kumimoji="1" lang="zh-CN" altLang="en-US" sz="2000" dirty="0">
              <a:solidFill>
                <a:schemeClr val="dk2">
                  <a:lumMod val="25000"/>
                </a:schemeClr>
              </a:solidFill>
              <a:cs typeface="华文楷体" panose="02010600040101010101" charset="-122"/>
              <a:sym typeface="+mn-ea"/>
            </a:endParaRPr>
          </a:p>
          <a:p>
            <a:pPr lvl="0" algn="l">
              <a:lnSpc>
                <a:spcPct val="120000"/>
              </a:lnSpc>
              <a:spcBef>
                <a:spcPts val="0"/>
              </a:spcBef>
              <a:spcAft>
                <a:spcPts val="0"/>
              </a:spcAft>
            </a:pPr>
            <a:r>
              <a:rPr kumimoji="1" lang="zh-CN" altLang="en-US" sz="2000" dirty="0">
                <a:solidFill>
                  <a:schemeClr val="dk2">
                    <a:lumMod val="25000"/>
                  </a:schemeClr>
                </a:solidFill>
                <a:cs typeface="华文楷体" panose="02010600040101010101" charset="-122"/>
                <a:sym typeface="+mn-ea"/>
              </a:rPr>
              <a:t>（3）贬低其他生产经营者的商品、服务的；</a:t>
            </a:r>
            <a:endParaRPr kumimoji="1" lang="zh-CN" altLang="en-US" sz="2000" dirty="0">
              <a:solidFill>
                <a:schemeClr val="dk2">
                  <a:lumMod val="25000"/>
                </a:schemeClr>
              </a:solidFill>
              <a:cs typeface="华文楷体" panose="02010600040101010101" charset="-122"/>
              <a:sym typeface="+mn-ea"/>
            </a:endParaRPr>
          </a:p>
          <a:p>
            <a:pPr lvl="0" algn="l">
              <a:lnSpc>
                <a:spcPct val="120000"/>
              </a:lnSpc>
              <a:spcBef>
                <a:spcPts val="0"/>
              </a:spcBef>
              <a:spcAft>
                <a:spcPts val="0"/>
              </a:spcAft>
            </a:pPr>
            <a:r>
              <a:rPr kumimoji="1" lang="zh-CN" altLang="en-US" sz="2000" dirty="0">
                <a:solidFill>
                  <a:schemeClr val="dk2">
                    <a:lumMod val="25000"/>
                  </a:schemeClr>
                </a:solidFill>
                <a:cs typeface="华文楷体" panose="02010600040101010101" charset="-122"/>
                <a:sym typeface="+mn-ea"/>
              </a:rPr>
              <a:t>（4）在广告中未经同意使用他人名义或者形象的；</a:t>
            </a:r>
            <a:endParaRPr kumimoji="1" lang="zh-CN" altLang="en-US" sz="2000" dirty="0">
              <a:solidFill>
                <a:schemeClr val="dk2">
                  <a:lumMod val="25000"/>
                </a:schemeClr>
              </a:solidFill>
              <a:cs typeface="华文楷体" panose="02010600040101010101" charset="-122"/>
              <a:sym typeface="+mn-ea"/>
            </a:endParaRPr>
          </a:p>
          <a:p>
            <a:pPr lvl="0" algn="l">
              <a:lnSpc>
                <a:spcPct val="120000"/>
              </a:lnSpc>
              <a:spcBef>
                <a:spcPts val="0"/>
              </a:spcBef>
              <a:spcAft>
                <a:spcPts val="0"/>
              </a:spcAft>
            </a:pPr>
            <a:r>
              <a:rPr kumimoji="1" lang="zh-CN" altLang="en-US" sz="2000" dirty="0">
                <a:solidFill>
                  <a:schemeClr val="dk2">
                    <a:lumMod val="25000"/>
                  </a:schemeClr>
                </a:solidFill>
                <a:cs typeface="华文楷体" panose="02010600040101010101" charset="-122"/>
                <a:sym typeface="+mn-ea"/>
              </a:rPr>
              <a:t>（5）其他侵犯他人合法民事权益的。</a:t>
            </a:r>
            <a:endParaRPr kumimoji="1" lang="zh-CN" altLang="en-US" sz="2000" dirty="0">
              <a:solidFill>
                <a:schemeClr val="dk2">
                  <a:lumMod val="25000"/>
                </a:schemeClr>
              </a:solidFill>
              <a:cs typeface="华文楷体" panose="02010600040101010101" charset="-122"/>
              <a:sym typeface="+mn-ea"/>
            </a:endParaRPr>
          </a:p>
          <a:p>
            <a:pPr lvl="0" algn="l">
              <a:lnSpc>
                <a:spcPct val="120000"/>
              </a:lnSpc>
              <a:spcBef>
                <a:spcPts val="0"/>
              </a:spcBef>
              <a:spcAft>
                <a:spcPts val="0"/>
              </a:spcAft>
            </a:pPr>
            <a:r>
              <a:rPr kumimoji="1" lang="zh-CN" altLang="en-US" sz="2000" dirty="0">
                <a:solidFill>
                  <a:schemeClr val="dk2">
                    <a:lumMod val="25000"/>
                  </a:schemeClr>
                </a:solidFill>
                <a:cs typeface="华文楷体" panose="02010600040101010101" charset="-122"/>
                <a:sym typeface="+mn-ea"/>
              </a:rPr>
              <a:t>按照一般法律理念，如果网络公司（作为广告经营者或广告发布者）与广告主在这些侵权行为中存在共同的故意或存在过失，那么一旦发生侵权行为，网络公司则很难逃脱干系。但是，由于网站经营者的复杂性，网站经营者是否都处于广告的发布者地位或都承担责任，需要根据具体情况认定。</a:t>
            </a:r>
            <a:endParaRPr kumimoji="1" lang="zh-CN" altLang="en-US" sz="2000" dirty="0">
              <a:solidFill>
                <a:schemeClr val="dk2">
                  <a:lumMod val="25000"/>
                </a:schemeClr>
              </a:solidFill>
              <a:cs typeface="华文楷体" panose="02010600040101010101" charset="-122"/>
              <a:sym typeface="+mn-ea"/>
            </a:endParaRPr>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5" name="标题 1"/>
          <p:cNvSpPr>
            <a:spLocks noGrp="1"/>
          </p:cNvSpPr>
          <p:nvPr>
            <p:custDataLst>
              <p:tags r:id="rId2"/>
            </p:custDataLst>
          </p:nvPr>
        </p:nvSpPr>
        <p:spPr>
          <a:xfrm>
            <a:off x="983708" y="702156"/>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en-US" altLang="zh-CN" sz="3200" dirty="0">
                <a:solidFill>
                  <a:schemeClr val="tx1"/>
                </a:solidFill>
                <a:latin typeface="+mn-lt"/>
                <a:ea typeface="+mn-ea"/>
                <a:cs typeface="黑体" panose="02010609060101010101" charset="-122"/>
                <a:sym typeface="+mn-ea"/>
              </a:rPr>
              <a:t>11.3网络广告内容及虚假广告规制</a:t>
            </a:r>
            <a:endParaRPr kumimoji="1" lang="en-US" altLang="zh-CN" sz="3200" dirty="0">
              <a:solidFill>
                <a:schemeClr val="tx1"/>
              </a:solidFill>
              <a:latin typeface="+mn-lt"/>
              <a:ea typeface="+mn-ea"/>
              <a:cs typeface="黑体" panose="02010609060101010101" charset="-122"/>
              <a:sym typeface="+mn-ea"/>
            </a:endParaRPr>
          </a:p>
        </p:txBody>
      </p:sp>
      <p:sp>
        <p:nvSpPr>
          <p:cNvPr id="4" name="内容占位符 2"/>
          <p:cNvSpPr>
            <a:spLocks noGrp="1"/>
          </p:cNvSpPr>
          <p:nvPr>
            <p:custDataLst>
              <p:tags r:id="rId3"/>
            </p:custDataLst>
          </p:nvPr>
        </p:nvSpPr>
        <p:spPr>
          <a:xfrm>
            <a:off x="581192" y="2366330"/>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zh-CN" altLang="en-US" sz="2400" dirty="0">
                <a:solidFill>
                  <a:schemeClr val="dk2">
                    <a:lumMod val="25000"/>
                  </a:schemeClr>
                </a:solidFill>
                <a:cs typeface="黑体" panose="02010609060101010101" charset="-122"/>
                <a:sym typeface="+mn-ea"/>
              </a:rPr>
              <a:t> 3. 网站经营者在广告发布中的责任</a:t>
            </a:r>
            <a:endParaRPr kumimoji="1" lang="zh-CN" altLang="en-US" sz="2400" dirty="0">
              <a:solidFill>
                <a:schemeClr val="dk2">
                  <a:lumMod val="25000"/>
                </a:schemeClr>
              </a:solidFill>
              <a:cs typeface="黑体" panose="02010609060101010101" charset="-122"/>
              <a:sym typeface="+mn-ea"/>
            </a:endParaRPr>
          </a:p>
          <a:p>
            <a:pPr lvl="0" algn="l">
              <a:lnSpc>
                <a:spcPct val="125000"/>
              </a:lnSpc>
            </a:pPr>
            <a:r>
              <a:rPr kumimoji="1" lang="zh-CN" altLang="en-US" sz="2400" dirty="0">
                <a:solidFill>
                  <a:schemeClr val="dk2">
                    <a:lumMod val="25000"/>
                  </a:schemeClr>
                </a:solidFill>
                <a:cs typeface="黑体" panose="02010609060101010101" charset="-122"/>
                <a:sym typeface="+mn-ea"/>
              </a:rPr>
              <a:t>根据原国家工商行政管理总局《互联网广告监督管理暂行办法（征求意见稿）》 ，网络广告经营者应当建立、健全互联网广告的承接登记、审核、档案管理制度；配备熟悉广告法规的广告审查人员；有条件的还应当设立专门机构，负责互联网广告的审查。网络广告经营者、发布者应当依据法律、行政法规查验有关证明文件，核对广告内容。对内容不符或者证明文件不全的广告，广告经营者不得提供设计、制作、代理服务，广告发布者不得发布。</a:t>
            </a:r>
            <a:endParaRPr kumimoji="1" lang="zh-CN" altLang="en-US" sz="2400" dirty="0">
              <a:solidFill>
                <a:schemeClr val="dk2">
                  <a:lumMod val="25000"/>
                </a:schemeClr>
              </a:solidFill>
              <a:cs typeface="黑体" panose="02010609060101010101" charset="-122"/>
              <a:sym typeface="+mn-ea"/>
            </a:endParaRPr>
          </a:p>
        </p:txBody>
      </p:sp>
    </p:spTree>
    <p:custDataLst>
      <p:tags r:id="rId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5" name="标题 1"/>
          <p:cNvSpPr>
            <a:spLocks noGrp="1"/>
          </p:cNvSpPr>
          <p:nvPr>
            <p:custDataLst>
              <p:tags r:id="rId2"/>
            </p:custDataLst>
          </p:nvPr>
        </p:nvSpPr>
        <p:spPr>
          <a:xfrm>
            <a:off x="983708" y="702156"/>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en-US" altLang="zh-CN" sz="3200" dirty="0">
                <a:solidFill>
                  <a:schemeClr val="tx1"/>
                </a:solidFill>
                <a:latin typeface="+mn-lt"/>
                <a:ea typeface="+mn-ea"/>
                <a:cs typeface="黑体" panose="02010609060101010101" charset="-122"/>
                <a:sym typeface="+mn-ea"/>
              </a:rPr>
              <a:t>网络广告内容及虚假广告规制</a:t>
            </a:r>
            <a:endParaRPr kumimoji="1" lang="en-US" altLang="zh-CN" sz="3200" dirty="0">
              <a:solidFill>
                <a:schemeClr val="tx1"/>
              </a:solidFill>
              <a:latin typeface="+mn-lt"/>
              <a:ea typeface="+mn-ea"/>
              <a:cs typeface="黑体" panose="02010609060101010101" charset="-122"/>
              <a:sym typeface="+mn-ea"/>
            </a:endParaRPr>
          </a:p>
        </p:txBody>
      </p:sp>
      <p:sp>
        <p:nvSpPr>
          <p:cNvPr id="4" name="内容占位符 2"/>
          <p:cNvSpPr>
            <a:spLocks noGrp="1"/>
          </p:cNvSpPr>
          <p:nvPr>
            <p:custDataLst>
              <p:tags r:id="rId3"/>
            </p:custDataLst>
          </p:nvPr>
        </p:nvSpPr>
        <p:spPr>
          <a:xfrm>
            <a:off x="581192" y="2366330"/>
            <a:ext cx="11029615" cy="3678303"/>
          </a:xfrm>
          <a:prstGeom prst="rect">
            <a:avLst/>
          </a:prstGeom>
        </p:spPr>
        <p:txBody>
          <a:bodyPr vert="horz" wrap="square" lIns="91440" tIns="45720" rIns="91440" bIns="45720" rtlCol="0" anchor="ctr">
            <a:norm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zh-CN" altLang="en-US" sz="2400" dirty="0">
                <a:solidFill>
                  <a:schemeClr val="dk2">
                    <a:lumMod val="25000"/>
                  </a:schemeClr>
                </a:solidFill>
                <a:sym typeface="+mn-ea"/>
              </a:rPr>
              <a:t>互联网信息服务提供者对于使用其互联网媒介资源的广告主、广告经营者、广告发布者，应当查验其营业执照以及与其商品或者服务相关的法律、行政法规规定的行政许可等经营资格证明文件，签订书面合同（含电子合同），并存档备查；对于在该互联网媒介资源直接显示的广告内容以及其他存储于本网站的广告信息，还应当履行本条前两款规定的互联网广告发布者的义务。</a:t>
            </a:r>
            <a:endParaRPr kumimoji="1" lang="zh-CN" altLang="en-US" sz="2400" dirty="0">
              <a:solidFill>
                <a:schemeClr val="dk2">
                  <a:lumMod val="25000"/>
                </a:schemeClr>
              </a:solidFill>
              <a:sym typeface="+mn-ea"/>
            </a:endParaRPr>
          </a:p>
        </p:txBody>
      </p:sp>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705652" y="2005650"/>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zh-CN" altLang="en-US" sz="2400" dirty="0">
                <a:solidFill>
                  <a:schemeClr val="dk2">
                    <a:lumMod val="25000"/>
                  </a:schemeClr>
                </a:solidFill>
                <a:cs typeface="黑体" panose="02010609060101010101" charset="-122"/>
                <a:sym typeface="+mn-ea"/>
              </a:rPr>
              <a:t> 4. 网络提供服务商在广告发布中的责任</a:t>
            </a:r>
            <a:endParaRPr kumimoji="1" lang="zh-CN" altLang="en-US" sz="2400" dirty="0">
              <a:solidFill>
                <a:schemeClr val="dk2">
                  <a:lumMod val="25000"/>
                </a:schemeClr>
              </a:solidFill>
              <a:cs typeface="黑体" panose="02010609060101010101" charset="-122"/>
              <a:sym typeface="+mn-ea"/>
            </a:endParaRPr>
          </a:p>
          <a:p>
            <a:pPr marL="0" lvl="0" indent="0" algn="l">
              <a:lnSpc>
                <a:spcPct val="125000"/>
              </a:lnSpc>
              <a:buNone/>
            </a:pPr>
            <a:r>
              <a:rPr kumimoji="1" lang="zh-CN" altLang="en-US" sz="2400" dirty="0">
                <a:solidFill>
                  <a:schemeClr val="dk2">
                    <a:lumMod val="25000"/>
                  </a:schemeClr>
                </a:solidFill>
                <a:cs typeface="黑体" panose="02010609060101010101" charset="-122"/>
                <a:sym typeface="+mn-ea"/>
              </a:rPr>
              <a:t>关于网络提供服务商在网络广告中的法律地位，主要看网络服务者是否参与了广告的设计、制作和发布。在这里，仍然可以援用ICP和ISP区分的原则，即主要看网络服务商是否直接介入到广告制作与发布。如果受托从事设计、制作和发布，那么，网络服务提供商或网站经营者则即成为网络广告的经营者和发布者；如果不包括设计、制作，那么仅为广告的发布者。在这两种情形下，经营者均承担类似于ICP在信息传播中的责任，即对所制作和发布的广告内容的真实性、合法性负责。</a:t>
            </a:r>
            <a:endParaRPr kumimoji="1" lang="zh-CN" altLang="en-US" sz="2400" dirty="0">
              <a:solidFill>
                <a:schemeClr val="dk2">
                  <a:lumMod val="25000"/>
                </a:schemeClr>
              </a:solidFill>
              <a:cs typeface="黑体" panose="0201060906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网络广告内容及虚假广告规制</a:t>
            </a:r>
            <a:endParaRPr lang="zh-CN" altLang="en-US" dirty="0">
              <a:sym typeface="+mn-ea"/>
            </a:endParaRPr>
          </a:p>
        </p:txBody>
      </p:sp>
    </p:spTree>
    <p:custDataLst>
      <p:tags r:id="rId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5" name="标题 1"/>
          <p:cNvSpPr>
            <a:spLocks noGrp="1"/>
          </p:cNvSpPr>
          <p:nvPr>
            <p:custDataLst>
              <p:tags r:id="rId2"/>
            </p:custDataLst>
          </p:nvPr>
        </p:nvSpPr>
        <p:spPr>
          <a:xfrm>
            <a:off x="983708" y="702156"/>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en-US" altLang="zh-CN" sz="3200" dirty="0">
                <a:solidFill>
                  <a:schemeClr val="tx1"/>
                </a:solidFill>
                <a:latin typeface="+mn-lt"/>
                <a:ea typeface="+mn-ea"/>
                <a:cs typeface="黑体" panose="02010609060101010101" charset="-122"/>
                <a:sym typeface="+mn-ea"/>
              </a:rPr>
              <a:t>网络广告内容及虚假广告规制</a:t>
            </a:r>
            <a:endParaRPr kumimoji="1" lang="en-US" altLang="zh-CN" sz="3200" dirty="0">
              <a:solidFill>
                <a:schemeClr val="tx1"/>
              </a:solidFill>
              <a:latin typeface="+mn-lt"/>
              <a:ea typeface="+mn-ea"/>
              <a:cs typeface="黑体" panose="02010609060101010101" charset="-122"/>
              <a:sym typeface="+mn-ea"/>
            </a:endParaRPr>
          </a:p>
        </p:txBody>
      </p:sp>
      <p:sp>
        <p:nvSpPr>
          <p:cNvPr id="4" name="内容占位符 2"/>
          <p:cNvSpPr>
            <a:spLocks noGrp="1"/>
          </p:cNvSpPr>
          <p:nvPr>
            <p:custDataLst>
              <p:tags r:id="rId3"/>
            </p:custDataLst>
          </p:nvPr>
        </p:nvSpPr>
        <p:spPr>
          <a:xfrm>
            <a:off x="581192" y="2366330"/>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pPr>
            <a:r>
              <a:rPr kumimoji="1" lang="en-US" altLang="zh-CN" sz="2400" dirty="0">
                <a:solidFill>
                  <a:schemeClr val="dk2">
                    <a:lumMod val="25000"/>
                  </a:schemeClr>
                </a:solidFill>
                <a:cs typeface="黑体" panose="02010609060101010101" charset="-122"/>
                <a:sym typeface="+mn-ea"/>
              </a:rPr>
              <a:t>ISP仅仅是一个信息传播者，没有参与电子商务广告内容的筛选、过滤或发布，因此，ISP对于网络广告虚假和由此引起的侵权结果一般不应承担责任。但网络服务提供商一经发现或权威机构通知广告虚假或违法，则应当立即停止传播并删除相关内容，并在必要时配合司法机构的调查。如果存在明知、因重大过失而没有发现或被告知虚假、侵权和违法而不采取删除措施的，则要承担相应的责任。</a:t>
            </a:r>
            <a:endParaRPr kumimoji="1" lang="en-US" altLang="zh-CN" sz="2400" dirty="0">
              <a:solidFill>
                <a:schemeClr val="dk2">
                  <a:lumMod val="25000"/>
                </a:schemeClr>
              </a:solidFill>
              <a:cs typeface="黑体" panose="02010609060101010101" charset="-122"/>
              <a:sym typeface="+mn-ea"/>
            </a:endParaRPr>
          </a:p>
          <a:p>
            <a:pPr lvl="0" algn="l">
              <a:lnSpc>
                <a:spcPct val="125000"/>
              </a:lnSpc>
            </a:pPr>
            <a:r>
              <a:rPr kumimoji="1" lang="en-US" altLang="zh-CN" sz="2400" dirty="0">
                <a:solidFill>
                  <a:schemeClr val="dk2">
                    <a:lumMod val="25000"/>
                  </a:schemeClr>
                </a:solidFill>
                <a:cs typeface="黑体" panose="02010609060101010101" charset="-122"/>
                <a:sym typeface="+mn-ea"/>
              </a:rPr>
              <a:t>对于一般受害人的举报，ISP可以先采取中止措施，如有争议，可通过诉讼或其他方式加以解决。</a:t>
            </a:r>
            <a:endParaRPr kumimoji="1" lang="en-US" altLang="zh-CN" sz="2400" dirty="0">
              <a:solidFill>
                <a:schemeClr val="dk2">
                  <a:lumMod val="25000"/>
                </a:schemeClr>
              </a:solidFill>
              <a:cs typeface="黑体" panose="02010609060101010101" charset="-122"/>
              <a:sym typeface="+mn-ea"/>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p:cNvSpPr>
            <a:spLocks noGrp="1"/>
          </p:cNvSpPr>
          <p:nvPr>
            <p:ph type="title"/>
            <p:custDataLst>
              <p:tags r:id="rId1"/>
            </p:custDataLst>
          </p:nvPr>
        </p:nvSpPr>
        <p:spPr/>
        <p:txBody>
          <a:bodyPr/>
          <a:p>
            <a:pPr marL="0" indent="0" algn="r">
              <a:lnSpc>
                <a:spcPct val="100000"/>
              </a:lnSpc>
              <a:spcBef>
                <a:spcPts val="0"/>
              </a:spcBef>
              <a:spcAft>
                <a:spcPts val="0"/>
              </a:spcAft>
              <a:buSzPct val="100000"/>
            </a:pPr>
            <a:r>
              <a:rPr lang="zh-CN" altLang="en-US" sz="5400"/>
              <a:t>互联网广告概述</a:t>
            </a:r>
            <a:endParaRPr lang="zh-CN" altLang="en-US" sz="5400"/>
          </a:p>
        </p:txBody>
      </p:sp>
      <p:sp>
        <p:nvSpPr>
          <p:cNvPr id="8" name="节编号"/>
          <p:cNvSpPr>
            <a:spLocks noGrp="1"/>
          </p:cNvSpPr>
          <p:nvPr>
            <p:ph type="body" sz="quarter" idx="13"/>
            <p:custDataLst>
              <p:tags r:id="rId2"/>
            </p:custDataLst>
          </p:nvPr>
        </p:nvSpPr>
        <p:spPr/>
        <p:txBody>
          <a:bodyPr/>
          <a:p>
            <a:r>
              <a:rPr lang="zh-CN" altLang="en-US"/>
              <a:t>01</a:t>
            </a:r>
            <a:endParaRPr lang="zh-CN" altLang="en-US"/>
          </a:p>
        </p:txBody>
      </p:sp>
      <p:pic>
        <p:nvPicPr>
          <p:cNvPr id="11" name="图片 10"/>
          <p:cNvPicPr>
            <a:picLocks noChangeAspect="1"/>
          </p:cNvPicPr>
          <p:nvPr userDrawn="1">
            <p:custDataLst>
              <p:tags r:id="rId3"/>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a:off x="0" y="0"/>
            <a:ext cx="5294782" cy="6858000"/>
          </a:xfrm>
          <a:custGeom>
            <a:avLst/>
            <a:gdLst>
              <a:gd name="connsiteX0" fmla="*/ 0 w 5294782"/>
              <a:gd name="connsiteY0" fmla="*/ 0 h 6858000"/>
              <a:gd name="connsiteX1" fmla="*/ 3912848 w 5294782"/>
              <a:gd name="connsiteY1" fmla="*/ 0 h 6858000"/>
              <a:gd name="connsiteX2" fmla="*/ 5001245 w 5294782"/>
              <a:gd name="connsiteY2" fmla="*/ 1088395 h 6858000"/>
              <a:gd name="connsiteX3" fmla="*/ 5001245 w 5294782"/>
              <a:gd name="connsiteY3" fmla="*/ 2505719 h 6858000"/>
              <a:gd name="connsiteX4" fmla="*/ 648964 w 5294782"/>
              <a:gd name="connsiteY4" fmla="*/ 6858000 h 6858000"/>
              <a:gd name="connsiteX5" fmla="*/ 0 w 529478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4782" h="6858000">
                <a:moveTo>
                  <a:pt x="0" y="0"/>
                </a:moveTo>
                <a:lnTo>
                  <a:pt x="3912848" y="0"/>
                </a:lnTo>
                <a:lnTo>
                  <a:pt x="5001245" y="1088395"/>
                </a:lnTo>
                <a:cubicBezTo>
                  <a:pt x="5392628" y="1479780"/>
                  <a:pt x="5392628" y="2114336"/>
                  <a:pt x="5001245" y="2505719"/>
                </a:cubicBezTo>
                <a:lnTo>
                  <a:pt x="648964" y="6858000"/>
                </a:lnTo>
                <a:lnTo>
                  <a:pt x="0" y="6858000"/>
                </a:lnTo>
                <a:close/>
              </a:path>
            </a:pathLst>
          </a:custGeom>
          <a:solidFill>
            <a:schemeClr val="accent1"/>
          </a:solidFill>
          <a:ln w="3175">
            <a:noFill/>
          </a:ln>
        </p:spPr>
      </p:pic>
    </p:spTree>
    <p:custDataLst>
      <p:tags r:id="rId5"/>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4" name="内容占位符 2"/>
          <p:cNvSpPr>
            <a:spLocks noGrp="1"/>
          </p:cNvSpPr>
          <p:nvPr>
            <p:custDataLst>
              <p:tags r:id="rId2"/>
            </p:custDataLst>
          </p:nvPr>
        </p:nvSpPr>
        <p:spPr>
          <a:xfrm>
            <a:off x="713272" y="1589382"/>
            <a:ext cx="11029615" cy="3678303"/>
          </a:xfrm>
          <a:prstGeom prst="rect">
            <a:avLst/>
          </a:prstGeom>
        </p:spPr>
        <p:txBody>
          <a:bodyPr vert="horz" wrap="square" lIns="91440" tIns="45720" rIns="91440" bIns="45720" rtlCol="0" anchor="ctr">
            <a:norm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lgn="l">
              <a:lnSpc>
                <a:spcPct val="120000"/>
              </a:lnSpc>
              <a:spcBef>
                <a:spcPts val="0"/>
              </a:spcBef>
              <a:spcAft>
                <a:spcPts val="0"/>
              </a:spcAft>
              <a:buNone/>
            </a:pPr>
            <a:r>
              <a:rPr kumimoji="1" lang="en-US" altLang="zh-CN" sz="2000" b="1" dirty="0">
                <a:solidFill>
                  <a:schemeClr val="dk2">
                    <a:lumMod val="25000"/>
                  </a:schemeClr>
                </a:solidFill>
                <a:cs typeface="黑体" panose="02010609060101010101" charset="-122"/>
                <a:sym typeface="+mn-ea"/>
              </a:rPr>
              <a:t>网络广告与不正当竞争</a:t>
            </a:r>
            <a:endParaRPr kumimoji="1" lang="en-US" altLang="zh-CN" sz="2000" b="1" dirty="0">
              <a:solidFill>
                <a:schemeClr val="dk2">
                  <a:lumMod val="25000"/>
                </a:schemeClr>
              </a:solidFill>
              <a:cs typeface="黑体" panose="02010609060101010101" charset="-122"/>
              <a:sym typeface="+mn-ea"/>
            </a:endParaRPr>
          </a:p>
          <a:p>
            <a:pPr marL="0" lvl="0" indent="0" algn="l">
              <a:lnSpc>
                <a:spcPct val="120000"/>
              </a:lnSpc>
              <a:spcBef>
                <a:spcPts val="0"/>
              </a:spcBef>
              <a:spcAft>
                <a:spcPts val="0"/>
              </a:spcAft>
              <a:buNone/>
            </a:pPr>
            <a:r>
              <a:rPr kumimoji="1" lang="en-US" altLang="zh-CN" sz="2000" b="1" dirty="0">
                <a:solidFill>
                  <a:schemeClr val="dk2">
                    <a:lumMod val="25000"/>
                  </a:schemeClr>
                </a:solidFill>
                <a:cs typeface="黑体" panose="02010609060101010101" charset="-122"/>
                <a:sym typeface="+mn-ea"/>
              </a:rPr>
              <a:t>商品上的标注、厂商或服务提供者的广告和宣传是影响消费者选择商品或服务的重要依据。如果经营者对商品或服务进行虚假的或引人误解的宣传，必然因误导消费者而获得较多的商业机会，此时显然背离了市场竞争的正当轨道，损害了正当的竞争，构成不正当的竞争行为。</a:t>
            </a:r>
            <a:endParaRPr kumimoji="1" lang="en-US" altLang="zh-CN" sz="2000" b="1" dirty="0">
              <a:solidFill>
                <a:schemeClr val="dk2">
                  <a:lumMod val="25000"/>
                </a:schemeClr>
              </a:solidFill>
              <a:cs typeface="黑体" panose="02010609060101010101" charset="-122"/>
              <a:sym typeface="+mn-ea"/>
            </a:endParaRPr>
          </a:p>
          <a:p>
            <a:pPr marL="0" lvl="0" indent="0" algn="l">
              <a:lnSpc>
                <a:spcPct val="120000"/>
              </a:lnSpc>
              <a:spcBef>
                <a:spcPts val="0"/>
              </a:spcBef>
              <a:spcAft>
                <a:spcPts val="0"/>
              </a:spcAft>
              <a:buNone/>
            </a:pPr>
            <a:r>
              <a:rPr kumimoji="1" lang="en-US" altLang="zh-CN" sz="2000" b="1" dirty="0">
                <a:solidFill>
                  <a:schemeClr val="dk2">
                    <a:lumMod val="25000"/>
                  </a:schemeClr>
                </a:solidFill>
                <a:cs typeface="黑体" panose="02010609060101010101" charset="-122"/>
                <a:sym typeface="+mn-ea"/>
              </a:rPr>
              <a:t>通过贬低他人、抬高或宣传自己的产品或服务的行为，为我国《广告法》所禁止。《广告法》第十三条规定：广告不得贬低其他生产经营者的商品或者服务。这种含有贬低内容的广告是指寻求市场竞争中的一个或一组产品或者服务做比较，采取令人误解、诋毁、在含义或事实上是错误的方法，给予不公正的评价的广告。此类广告行为直接侵害竞争对手商业信誉以及产品或服务的声誉，是一种旨在损害竞争对手合法权益的不正当竞争行为。</a:t>
            </a:r>
            <a:endParaRPr kumimoji="1" lang="en-US" altLang="zh-CN" sz="2000" b="1" dirty="0">
              <a:solidFill>
                <a:schemeClr val="dk2">
                  <a:lumMod val="25000"/>
                </a:schemeClr>
              </a:solidFill>
              <a:cs typeface="黑体" panose="02010609060101010101" charset="-122"/>
              <a:sym typeface="+mn-ea"/>
            </a:endParaRPr>
          </a:p>
        </p:txBody>
      </p:sp>
      <p:sp>
        <p:nvSpPr>
          <p:cNvPr id="7" name="标题 6"/>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网络广告内容及虚假广告规制</a:t>
            </a:r>
            <a:endParaRPr lang="zh-CN" altLang="en-US" dirty="0">
              <a:sym typeface="+mn-ea"/>
            </a:endParaRPr>
          </a:p>
        </p:txBody>
      </p:sp>
    </p:spTree>
    <p:custDataLst>
      <p:tags r:id="rId4"/>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5" name="标题 1"/>
          <p:cNvSpPr>
            <a:spLocks noGrp="1"/>
          </p:cNvSpPr>
          <p:nvPr>
            <p:custDataLst>
              <p:tags r:id="rId2"/>
            </p:custDataLst>
          </p:nvPr>
        </p:nvSpPr>
        <p:spPr>
          <a:xfrm>
            <a:off x="818608" y="72236"/>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en-US" altLang="zh-CN" sz="3200" dirty="0">
                <a:solidFill>
                  <a:schemeClr val="tx1"/>
                </a:solidFill>
                <a:latin typeface="+mn-lt"/>
                <a:ea typeface="+mn-ea"/>
                <a:cs typeface="黑体" panose="02010609060101010101" charset="-122"/>
                <a:sym typeface="+mn-ea"/>
              </a:rPr>
              <a:t>网络广告内容及虚假广告规制</a:t>
            </a:r>
            <a:endParaRPr kumimoji="1" lang="en-US" altLang="zh-CN" sz="3200" dirty="0">
              <a:solidFill>
                <a:schemeClr val="tx1"/>
              </a:solidFill>
              <a:latin typeface="+mn-lt"/>
              <a:ea typeface="+mn-ea"/>
              <a:cs typeface="黑体" panose="02010609060101010101" charset="-122"/>
              <a:sym typeface="+mn-ea"/>
            </a:endParaRPr>
          </a:p>
        </p:txBody>
      </p:sp>
      <p:sp>
        <p:nvSpPr>
          <p:cNvPr id="4" name="内容占位符 2"/>
          <p:cNvSpPr>
            <a:spLocks noGrp="1"/>
          </p:cNvSpPr>
          <p:nvPr>
            <p:custDataLst>
              <p:tags r:id="rId3"/>
            </p:custDataLst>
          </p:nvPr>
        </p:nvSpPr>
        <p:spPr>
          <a:xfrm>
            <a:off x="630722" y="1409385"/>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zh-CN" altLang="en-US" sz="2000" dirty="0">
                <a:solidFill>
                  <a:schemeClr val="dk2">
                    <a:lumMod val="25000"/>
                  </a:schemeClr>
                </a:solidFill>
                <a:cs typeface="黑体" panose="02010609060101010101" charset="-122"/>
                <a:sym typeface="+mn-ea"/>
              </a:rPr>
              <a:t>利用网络广告进行不正当竞争，除了具有上述所列举的行为外，还有一些自己独特的行为：</a:t>
            </a:r>
            <a:endParaRPr kumimoji="1" lang="zh-CN" altLang="en-US" sz="2000" dirty="0">
              <a:solidFill>
                <a:schemeClr val="dk2">
                  <a:lumMod val="25000"/>
                </a:schemeClr>
              </a:solidFill>
              <a:cs typeface="黑体" panose="02010609060101010101" charset="-122"/>
              <a:sym typeface="+mn-ea"/>
            </a:endParaRPr>
          </a:p>
          <a:p>
            <a:pPr marL="0" lvl="0" indent="0" algn="l">
              <a:lnSpc>
                <a:spcPct val="125000"/>
              </a:lnSpc>
              <a:buNone/>
            </a:pPr>
            <a:r>
              <a:rPr kumimoji="1" lang="zh-CN" altLang="en-US" sz="2000" dirty="0">
                <a:solidFill>
                  <a:schemeClr val="dk2">
                    <a:lumMod val="25000"/>
                  </a:schemeClr>
                </a:solidFill>
                <a:cs typeface="黑体" panose="02010609060101010101" charset="-122"/>
                <a:sym typeface="+mn-ea"/>
              </a:rPr>
              <a:t>（1）利用超链接（Hyperlink）技术进行不正当竞争。利用超链接可以跳过他人站点的主页，直接访问站点的重要内容，或者将他人页面的内容作为自己页面的一部分，用户也就因而不能接触他人站点主页上的广告，从而造成他人的经济损失，这样还可以引诱用户阅读自己主页上的广告。</a:t>
            </a:r>
            <a:endParaRPr kumimoji="1" lang="zh-CN" altLang="en-US" sz="2000" dirty="0">
              <a:solidFill>
                <a:schemeClr val="dk2">
                  <a:lumMod val="25000"/>
                </a:schemeClr>
              </a:solidFill>
              <a:cs typeface="黑体" panose="02010609060101010101" charset="-122"/>
              <a:sym typeface="+mn-ea"/>
            </a:endParaRPr>
          </a:p>
          <a:p>
            <a:pPr marL="0" lvl="0" indent="0" algn="l">
              <a:lnSpc>
                <a:spcPct val="125000"/>
              </a:lnSpc>
              <a:buNone/>
            </a:pPr>
            <a:r>
              <a:rPr kumimoji="1" lang="zh-CN" altLang="en-US" sz="2000" dirty="0">
                <a:solidFill>
                  <a:schemeClr val="dk2">
                    <a:lumMod val="25000"/>
                  </a:schemeClr>
                </a:solidFill>
                <a:cs typeface="黑体" panose="02010609060101010101" charset="-122"/>
                <a:sym typeface="+mn-ea"/>
              </a:rPr>
              <a:t>（2）通过抄袭、剽窃进行不正当竞争。这主要是抄袭、剽窃他人网站的设计思想、主页的排版布局、网页内容。这类抄袭固然有原封不动的照搬，但更常见的是类似于近似商标的行为，仅做小的修改，使浏览者误以为此网站为彼网站，以提高点击率，进行不正当竞争。</a:t>
            </a:r>
            <a:endParaRPr kumimoji="1" lang="zh-CN" altLang="en-US" sz="2000" dirty="0">
              <a:solidFill>
                <a:schemeClr val="dk2">
                  <a:lumMod val="25000"/>
                </a:schemeClr>
              </a:solidFill>
              <a:cs typeface="黑体" panose="02010609060101010101" charset="-122"/>
              <a:sym typeface="+mn-ea"/>
            </a:endParaRPr>
          </a:p>
          <a:p>
            <a:pPr marL="0" lvl="0" indent="0" algn="l">
              <a:lnSpc>
                <a:spcPct val="125000"/>
              </a:lnSpc>
              <a:buNone/>
            </a:pPr>
            <a:r>
              <a:rPr kumimoji="1" lang="zh-CN" altLang="en-US" sz="2000" dirty="0">
                <a:solidFill>
                  <a:schemeClr val="dk2">
                    <a:lumMod val="25000"/>
                  </a:schemeClr>
                </a:solidFill>
                <a:cs typeface="黑体" panose="02010609060101010101" charset="-122"/>
                <a:sym typeface="+mn-ea"/>
              </a:rPr>
              <a:t>利用关键字技术进行不正当竞争。投机者以关键字的方式把他人的驰名商标写入自己的网页。当浏览者利用搜索引擎搜索该关键词所属的网站时，投机者的网站和该驰名商标的网站便能一同显现。投机者以此来搭便车，提高点击率。</a:t>
            </a:r>
            <a:endParaRPr kumimoji="1" lang="zh-CN" altLang="en-US" sz="2000" dirty="0">
              <a:solidFill>
                <a:schemeClr val="dk2">
                  <a:lumMod val="25000"/>
                </a:schemeClr>
              </a:solidFill>
              <a:cs typeface="黑体" panose="02010609060101010101" charset="-122"/>
              <a:sym typeface="+mn-ea"/>
            </a:endParaRPr>
          </a:p>
          <a:p>
            <a:pPr marL="0" lvl="0" indent="0" algn="l">
              <a:lnSpc>
                <a:spcPct val="125000"/>
              </a:lnSpc>
              <a:buNone/>
            </a:pPr>
            <a:r>
              <a:rPr kumimoji="1" lang="zh-CN" altLang="en-US" sz="2000" dirty="0">
                <a:solidFill>
                  <a:schemeClr val="dk2">
                    <a:lumMod val="25000"/>
                  </a:schemeClr>
                </a:solidFill>
                <a:cs typeface="黑体" panose="02010609060101010101" charset="-122"/>
                <a:sym typeface="+mn-ea"/>
              </a:rPr>
              <a:t>（4）利用竞价排名技术进行不正当竞争。竞价排名是一种按效果付费的网络推广方式。竞价排名可以有效提高企业或品牌的知名度，但也可能因为收费的高低不同影响了搜索结果的公正性和客观性</a:t>
            </a:r>
            <a:endParaRPr kumimoji="1" lang="zh-CN" altLang="en-US" sz="2000" dirty="0">
              <a:solidFill>
                <a:schemeClr val="dk2">
                  <a:lumMod val="25000"/>
                </a:schemeClr>
              </a:solidFill>
              <a:cs typeface="黑体" panose="02010609060101010101" charset="-122"/>
              <a:sym typeface="+mn-ea"/>
            </a:endParaRPr>
          </a:p>
          <a:p>
            <a:pPr marL="0" lvl="0" indent="0" algn="l">
              <a:lnSpc>
                <a:spcPct val="125000"/>
              </a:lnSpc>
              <a:buNone/>
            </a:pPr>
            <a:endParaRPr kumimoji="1" lang="zh-CN" altLang="en-US" sz="2000" dirty="0">
              <a:solidFill>
                <a:schemeClr val="dk2">
                  <a:lumMod val="25000"/>
                </a:schemeClr>
              </a:solidFill>
              <a:cs typeface="黑体" panose="02010609060101010101" charset="-122"/>
              <a:sym typeface="+mn-ea"/>
            </a:endParaRPr>
          </a:p>
        </p:txBody>
      </p:sp>
    </p:spTree>
    <p:custDataLst>
      <p:tags r:id="rId4"/>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463082" y="427967"/>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0000"/>
              </a:lnSpc>
              <a:spcBef>
                <a:spcPts val="0"/>
              </a:spcBef>
              <a:spcAft>
                <a:spcPts val="0"/>
              </a:spcAft>
              <a:buNone/>
            </a:pPr>
            <a:r>
              <a:rPr kumimoji="1" lang="en-US" altLang="zh-CN" sz="2000" b="1" dirty="0">
                <a:solidFill>
                  <a:schemeClr val="dk2">
                    <a:lumMod val="25000"/>
                  </a:schemeClr>
                </a:solidFill>
                <a:cs typeface="黑体" panose="02010609060101010101" charset="-122"/>
                <a:sym typeface="+mn-ea"/>
              </a:rPr>
              <a:t>网络广告行政监督和管理</a:t>
            </a:r>
            <a:endParaRPr kumimoji="1" lang="en-US" altLang="zh-CN" sz="2000" b="1" dirty="0">
              <a:solidFill>
                <a:schemeClr val="dk2">
                  <a:lumMod val="25000"/>
                </a:schemeClr>
              </a:solidFill>
              <a:cs typeface="黑体" panose="02010609060101010101" charset="-122"/>
              <a:sym typeface="+mn-ea"/>
            </a:endParaRPr>
          </a:p>
          <a:p>
            <a:pPr marL="0" lvl="0" indent="0" algn="l">
              <a:lnSpc>
                <a:spcPct val="120000"/>
              </a:lnSpc>
              <a:spcBef>
                <a:spcPts val="0"/>
              </a:spcBef>
              <a:spcAft>
                <a:spcPts val="0"/>
              </a:spcAft>
              <a:buNone/>
            </a:pPr>
            <a:r>
              <a:rPr kumimoji="1" lang="en-US" altLang="zh-CN" sz="2000" b="1" dirty="0">
                <a:solidFill>
                  <a:schemeClr val="dk2">
                    <a:lumMod val="25000"/>
                  </a:schemeClr>
                </a:solidFill>
                <a:cs typeface="黑体" panose="02010609060101010101" charset="-122"/>
                <a:sym typeface="+mn-ea"/>
              </a:rPr>
              <a:t>    1.网络广告经营主体资格的管制</a:t>
            </a:r>
            <a:endParaRPr kumimoji="1" lang="en-US" altLang="zh-CN" sz="2000" b="1" dirty="0">
              <a:solidFill>
                <a:schemeClr val="dk2">
                  <a:lumMod val="25000"/>
                </a:schemeClr>
              </a:solidFill>
              <a:cs typeface="黑体" panose="02010609060101010101" charset="-122"/>
              <a:sym typeface="+mn-ea"/>
            </a:endParaRPr>
          </a:p>
          <a:p>
            <a:pPr marL="0" lvl="0" indent="0" algn="l">
              <a:lnSpc>
                <a:spcPct val="120000"/>
              </a:lnSpc>
              <a:spcBef>
                <a:spcPts val="0"/>
              </a:spcBef>
              <a:spcAft>
                <a:spcPts val="0"/>
              </a:spcAft>
              <a:buNone/>
            </a:pPr>
            <a:r>
              <a:rPr kumimoji="1" lang="en-US" altLang="zh-CN" sz="2000" b="1" dirty="0">
                <a:solidFill>
                  <a:schemeClr val="dk2">
                    <a:lumMod val="25000"/>
                  </a:schemeClr>
                </a:solidFill>
                <a:cs typeface="黑体" panose="02010609060101010101" charset="-122"/>
                <a:sym typeface="+mn-ea"/>
              </a:rPr>
              <a:t>从事广告制作和发布属于一种特殊营业行为，因此，只有在工商局注册登记取得许可后方能从事广告发布活动。但目前国家立法尚未对网络广告做出明确规定。这可能带来两个方面的问题，一方面网站经营广告的主体资格合法与否会影响到所承揽或受托发布的广告合同的有效性，一旦出现合同等纠纷，现有的法律、法规及各类规范性文件对网络公司合法权益都无法予以有效的保护。另一方面，网络公司没有相应的广告经营许可证，也就无法从税务机关得到广告业的专用发票。这种情况大大限制了企业在网络上的广告投入，影响了网络广告的发展。</a:t>
            </a:r>
            <a:endParaRPr kumimoji="1" lang="en-US" altLang="zh-CN" sz="2000" b="1" dirty="0">
              <a:solidFill>
                <a:schemeClr val="dk2">
                  <a:lumMod val="25000"/>
                </a:schemeClr>
              </a:solidFill>
              <a:cs typeface="黑体" panose="02010609060101010101" charset="-122"/>
              <a:sym typeface="+mn-ea"/>
            </a:endParaRPr>
          </a:p>
        </p:txBody>
      </p:sp>
    </p:spTree>
    <p:custDataLst>
      <p:tags r:id="rId3"/>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510072" y="825477"/>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spcBef>
                <a:spcPts val="600"/>
              </a:spcBef>
            </a:pPr>
            <a:r>
              <a:rPr kumimoji="1" lang="zh-CN" altLang="en-US" sz="2400" dirty="0">
                <a:solidFill>
                  <a:schemeClr val="dk2">
                    <a:lumMod val="25000"/>
                  </a:schemeClr>
                </a:solidFill>
                <a:cs typeface="黑体" panose="02010609060101010101" charset="-122"/>
                <a:sym typeface="+mn-ea"/>
              </a:rPr>
              <a:t>北京市工商行政管理局2000年5月18日发布了地方规章《</a:t>
            </a:r>
            <a:r>
              <a:rPr kumimoji="1" lang="zh-CN" altLang="en-US" sz="2400" dirty="0">
                <a:solidFill>
                  <a:schemeClr val="dk2">
                    <a:lumMod val="25000"/>
                  </a:schemeClr>
                </a:solidFill>
                <a:cs typeface="黑体" panose="02010609060101010101" charset="-122"/>
                <a:sym typeface="+mn-ea"/>
              </a:rPr>
              <a:t>关于对网络广告经营资格进行规范的通告》，率先对网络广告的主体资格认定作了规范。依照该通告，网络广告商是指在北京市辖区内依法领取营业执照的从事网络信息服务的经营主体，利用互联网从事的以营利为目的的广告活动。已经办理《广告经营许可证》的广告专营企业可从事网络广告的设计、制作、代理业务，也可在自办网站上开展广告发布业务。</a:t>
            </a:r>
            <a:endParaRPr kumimoji="1" lang="zh-CN" altLang="en-US" sz="2400" dirty="0">
              <a:solidFill>
                <a:schemeClr val="dk2">
                  <a:lumMod val="25000"/>
                </a:schemeClr>
              </a:solidFill>
              <a:cs typeface="黑体" panose="02010609060101010101" charset="-122"/>
              <a:sym typeface="+mn-ea"/>
            </a:endParaRPr>
          </a:p>
        </p:txBody>
      </p:sp>
    </p:spTree>
    <p:custDataLst>
      <p:tags r:id="rId3"/>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506897" y="704106"/>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spcBef>
                <a:spcPts val="600"/>
              </a:spcBef>
            </a:pPr>
            <a:r>
              <a:rPr kumimoji="1" lang="zh-CN" altLang="en-US" sz="2400" dirty="0">
                <a:solidFill>
                  <a:schemeClr val="dk2">
                    <a:lumMod val="25000"/>
                  </a:schemeClr>
                </a:solidFill>
                <a:sym typeface="+mn-ea"/>
              </a:rPr>
              <a:t>各类合法网络经济组织可以作为一种媒体在互联网上发布由广告专营企业代理的广告，但在发布广告前应向工商行政管理机关申请办理媒体发布广告的有关手续。网络经济组织在具备相应资质条件的情况下，也可直接承办各类广告。网络经济组织承接广告业务的，应向工商行政管理机关申请办理企业登记事项的变更，增加广告经营范围，并办理《广告经营许可证》，取得网络广告经营资格。这也就是说，网站从事网络广告制作和发布必须获得广告经营许可证；即使单纯发布广告专营企业制作广告，也需要到工商管理机关办理广告发布的手续。</a:t>
            </a:r>
            <a:endParaRPr kumimoji="1" lang="zh-CN" altLang="en-US" sz="2400" dirty="0">
              <a:solidFill>
                <a:schemeClr val="dk2">
                  <a:lumMod val="25000"/>
                </a:schemeClr>
              </a:solidFill>
              <a:sym typeface="+mn-ea"/>
            </a:endParaRPr>
          </a:p>
        </p:txBody>
      </p:sp>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658662" y="1405895"/>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spcBef>
                <a:spcPts val="600"/>
              </a:spcBef>
            </a:pPr>
            <a:r>
              <a:rPr kumimoji="1" lang="en-US" altLang="zh-CN" sz="2400" dirty="0">
                <a:solidFill>
                  <a:schemeClr val="dk2">
                    <a:lumMod val="25000"/>
                  </a:schemeClr>
                </a:solidFill>
                <a:cs typeface="黑体" panose="02010609060101010101" charset="-122"/>
                <a:sym typeface="+mn-ea"/>
              </a:rPr>
              <a:t>2001年5月1日起施行的《</a:t>
            </a:r>
            <a:r>
              <a:rPr kumimoji="1" lang="en-US" altLang="zh-CN" sz="2400" dirty="0">
                <a:solidFill>
                  <a:schemeClr val="dk2">
                    <a:lumMod val="25000"/>
                  </a:schemeClr>
                </a:solidFill>
                <a:cs typeface="黑体" panose="02010609060101010101" charset="-122"/>
                <a:sym typeface="+mn-ea"/>
              </a:rPr>
              <a:t>北京市网络广告管理暂行办法》，规定了网络广告是指互联网信息服务提供者通过互联网在网站或网页上以旗帜、按钮、文字链接、电子邮件等形式发布的广告。市行政区域内经营性互联网信息服务提供者为他人设计、制作、发布网络广告的应当到北京市工商行政管理局申请办理广告经营登记，取得《广告经营许可证》后到原注册登记机关办理企业法人经营范围的变更登记。非经营性互联网信息服务提供者不得为他人设计、制作、发布网络广告。而且对于内容不实或者证明文件不全的网络广告，不得设计、制作和发布。还规定了烟草、性生活用品、法律、行政法规规定生产、销售的商品或者提供的服务，以及禁止发布广告的商品或者服务不得在网站上发布。进一步规范了网络广告的发布内容和发布规则。</a:t>
            </a:r>
            <a:endParaRPr kumimoji="1" lang="en-US" altLang="zh-CN" sz="2400" dirty="0">
              <a:solidFill>
                <a:schemeClr val="dk2">
                  <a:lumMod val="25000"/>
                </a:schemeClr>
              </a:solidFill>
              <a:cs typeface="黑体" panose="02010609060101010101" charset="-122"/>
              <a:sym typeface="+mn-ea"/>
            </a:endParaRPr>
          </a:p>
        </p:txBody>
      </p:sp>
    </p:spTree>
    <p:custDataLst>
      <p:tags r:id="rId3"/>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5" name="标题 1"/>
          <p:cNvSpPr>
            <a:spLocks noGrp="1"/>
          </p:cNvSpPr>
          <p:nvPr>
            <p:custDataLst>
              <p:tags r:id="rId2"/>
            </p:custDataLst>
          </p:nvPr>
        </p:nvSpPr>
        <p:spPr>
          <a:xfrm>
            <a:off x="983708" y="702156"/>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en-US" altLang="zh-CN" sz="3200" dirty="0">
                <a:solidFill>
                  <a:schemeClr val="tx1"/>
                </a:solidFill>
                <a:latin typeface="+mn-lt"/>
                <a:ea typeface="+mn-ea"/>
                <a:cs typeface="黑体" panose="02010609060101010101" charset="-122"/>
                <a:sym typeface="+mn-ea"/>
              </a:rPr>
              <a:t>网络广告内容及虚假广告规制</a:t>
            </a:r>
            <a:endParaRPr kumimoji="1" lang="en-US" altLang="zh-CN" sz="3200" dirty="0">
              <a:solidFill>
                <a:schemeClr val="tx1"/>
              </a:solidFill>
              <a:latin typeface="+mn-lt"/>
              <a:ea typeface="+mn-ea"/>
              <a:cs typeface="黑体" panose="02010609060101010101" charset="-122"/>
              <a:sym typeface="+mn-ea"/>
            </a:endParaRPr>
          </a:p>
        </p:txBody>
      </p:sp>
      <p:sp>
        <p:nvSpPr>
          <p:cNvPr id="4" name="内容占位符 2"/>
          <p:cNvSpPr>
            <a:spLocks noGrp="1"/>
          </p:cNvSpPr>
          <p:nvPr>
            <p:custDataLst>
              <p:tags r:id="rId3"/>
            </p:custDataLst>
          </p:nvPr>
        </p:nvSpPr>
        <p:spPr>
          <a:xfrm>
            <a:off x="581192" y="2446660"/>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spcBef>
                <a:spcPts val="0"/>
              </a:spcBef>
              <a:spcAft>
                <a:spcPts val="0"/>
              </a:spcAft>
            </a:pPr>
            <a:r>
              <a:rPr kumimoji="1" lang="zh-CN" altLang="en-US" sz="2400" dirty="0">
                <a:solidFill>
                  <a:schemeClr val="dk2">
                    <a:lumMod val="25000"/>
                  </a:schemeClr>
                </a:solidFill>
                <a:cs typeface="黑体" panose="02010609060101010101" charset="-122"/>
                <a:sym typeface="+mn-ea"/>
              </a:rPr>
              <a:t>为了防范利用网站发布虚假信息和欺诈性广告，一些地区试行网上专用标识制度。凡是在网上进行经营性广告活动的企业或个人，都需要在网页显著位置展示营业执照副本（网络版）的专用标识。上海地区已经开始实施这一办法。</a:t>
            </a:r>
            <a:endParaRPr kumimoji="1" lang="zh-CN" altLang="en-US" sz="2400" dirty="0">
              <a:solidFill>
                <a:schemeClr val="dk2">
                  <a:lumMod val="25000"/>
                </a:schemeClr>
              </a:solidFill>
              <a:cs typeface="黑体" panose="02010609060101010101" charset="-122"/>
              <a:sym typeface="+mn-ea"/>
            </a:endParaRPr>
          </a:p>
          <a:p>
            <a:pPr lvl="0" algn="l">
              <a:lnSpc>
                <a:spcPct val="125000"/>
              </a:lnSpc>
              <a:spcBef>
                <a:spcPts val="0"/>
              </a:spcBef>
              <a:spcAft>
                <a:spcPts val="0"/>
              </a:spcAft>
            </a:pPr>
            <a:r>
              <a:rPr kumimoji="1" lang="zh-CN" altLang="en-US" sz="2400" dirty="0">
                <a:solidFill>
                  <a:schemeClr val="dk2">
                    <a:lumMod val="25000"/>
                  </a:schemeClr>
                </a:solidFill>
                <a:cs typeface="黑体" panose="02010609060101010101" charset="-122"/>
                <a:sym typeface="+mn-ea"/>
              </a:rPr>
              <a:t>     2.特殊广告发布前的审查管制</a:t>
            </a:r>
            <a:endParaRPr kumimoji="1" lang="zh-CN" altLang="en-US" sz="2400" dirty="0">
              <a:solidFill>
                <a:schemeClr val="dk2">
                  <a:lumMod val="25000"/>
                </a:schemeClr>
              </a:solidFill>
              <a:cs typeface="黑体" panose="02010609060101010101" charset="-122"/>
              <a:sym typeface="+mn-ea"/>
            </a:endParaRPr>
          </a:p>
          <a:p>
            <a:pPr lvl="0" algn="l">
              <a:lnSpc>
                <a:spcPct val="125000"/>
              </a:lnSpc>
              <a:spcBef>
                <a:spcPts val="0"/>
              </a:spcBef>
              <a:spcAft>
                <a:spcPts val="0"/>
              </a:spcAft>
            </a:pPr>
            <a:r>
              <a:rPr kumimoji="1" lang="zh-CN" altLang="en-US" sz="2400" dirty="0">
                <a:solidFill>
                  <a:schemeClr val="dk2">
                    <a:lumMod val="25000"/>
                  </a:schemeClr>
                </a:solidFill>
                <a:cs typeface="黑体" panose="02010609060101010101" charset="-122"/>
                <a:sym typeface="+mn-ea"/>
              </a:rPr>
              <a:t>我国对一些种类的广告实行审查制度。我国《广告法》第四十六条规定：发布医疗、药品、医疗器械、农药、兽药和保健食品广告，以及法律、行政法规规定应当进行审查的其他广告，应当在发布前由有关部门对广告内容进行审查；未经审查，不得发布。</a:t>
            </a:r>
            <a:endParaRPr kumimoji="1" lang="zh-CN" altLang="en-US" sz="2400" dirty="0">
              <a:solidFill>
                <a:schemeClr val="dk2">
                  <a:lumMod val="25000"/>
                </a:schemeClr>
              </a:solidFill>
              <a:cs typeface="黑体" panose="02010609060101010101" charset="-122"/>
              <a:sym typeface="+mn-ea"/>
            </a:endParaRPr>
          </a:p>
          <a:p>
            <a:pPr lvl="0" algn="l">
              <a:lnSpc>
                <a:spcPct val="125000"/>
              </a:lnSpc>
              <a:spcBef>
                <a:spcPts val="0"/>
              </a:spcBef>
              <a:spcAft>
                <a:spcPts val="0"/>
              </a:spcAft>
            </a:pPr>
            <a:r>
              <a:rPr kumimoji="1" lang="zh-CN" altLang="en-US" sz="2400" dirty="0">
                <a:solidFill>
                  <a:schemeClr val="dk2">
                    <a:lumMod val="25000"/>
                  </a:schemeClr>
                </a:solidFill>
                <a:cs typeface="黑体" panose="02010609060101010101" charset="-122"/>
                <a:sym typeface="+mn-ea"/>
              </a:rPr>
              <a:t>由于网络已成为新型的大众化的媒体，在网络上发布需要审查的广告亦应当进行审查，即“利用互联网从事广告活动，适用本法的各项规定”。</a:t>
            </a:r>
            <a:endParaRPr kumimoji="1" lang="zh-CN" altLang="en-US" sz="2400" dirty="0">
              <a:solidFill>
                <a:schemeClr val="dk2">
                  <a:lumMod val="25000"/>
                </a:schemeClr>
              </a:solidFill>
              <a:cs typeface="黑体" panose="02010609060101010101" charset="-122"/>
              <a:sym typeface="+mn-ea"/>
            </a:endParaRPr>
          </a:p>
        </p:txBody>
      </p:sp>
    </p:spTree>
    <p:custDataLst>
      <p:tags r:id="rId4"/>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5" name="标题 1"/>
          <p:cNvSpPr>
            <a:spLocks noGrp="1"/>
          </p:cNvSpPr>
          <p:nvPr>
            <p:custDataLst>
              <p:tags r:id="rId2"/>
            </p:custDataLst>
          </p:nvPr>
        </p:nvSpPr>
        <p:spPr>
          <a:xfrm>
            <a:off x="983708" y="702156"/>
            <a:ext cx="11029616" cy="1013800"/>
          </a:xfrm>
          <a:prstGeom prst="rect">
            <a:avLst/>
          </a:prstGeom>
        </p:spPr>
        <p:txBody>
          <a:bodyPr vert="horz" wrap="square"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l">
              <a:buClrTx/>
              <a:buSzTx/>
              <a:buFontTx/>
            </a:pPr>
            <a:r>
              <a:rPr kumimoji="1" lang="en-US" altLang="zh-CN" sz="3200" dirty="0">
                <a:solidFill>
                  <a:schemeClr val="tx1"/>
                </a:solidFill>
                <a:latin typeface="+mn-lt"/>
                <a:ea typeface="+mn-ea"/>
                <a:cs typeface="黑体" panose="02010609060101010101" charset="-122"/>
                <a:sym typeface="+mn-ea"/>
              </a:rPr>
              <a:t>网络广告内容及虚假广告规制</a:t>
            </a:r>
            <a:endParaRPr kumimoji="1" lang="en-US" altLang="zh-CN" sz="3200" dirty="0">
              <a:solidFill>
                <a:schemeClr val="tx1"/>
              </a:solidFill>
              <a:latin typeface="+mn-lt"/>
              <a:ea typeface="+mn-ea"/>
              <a:cs typeface="黑体" panose="02010609060101010101" charset="-122"/>
              <a:sym typeface="+mn-ea"/>
            </a:endParaRPr>
          </a:p>
        </p:txBody>
      </p:sp>
      <p:sp>
        <p:nvSpPr>
          <p:cNvPr id="4" name="内容占位符 2"/>
          <p:cNvSpPr>
            <a:spLocks noGrp="1"/>
          </p:cNvSpPr>
          <p:nvPr>
            <p:custDataLst>
              <p:tags r:id="rId3"/>
            </p:custDataLst>
          </p:nvPr>
        </p:nvSpPr>
        <p:spPr>
          <a:xfrm>
            <a:off x="581192" y="2446660"/>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spcBef>
                <a:spcPts val="600"/>
              </a:spcBef>
            </a:pPr>
            <a:r>
              <a:rPr kumimoji="1" lang="zh-CN" altLang="en-US" sz="2400" dirty="0">
                <a:solidFill>
                  <a:schemeClr val="dk2">
                    <a:lumMod val="25000"/>
                  </a:schemeClr>
                </a:solidFill>
                <a:sym typeface="+mn-ea"/>
              </a:rPr>
              <a:t>目前对于上述几类广告的审查分为中央和省两级。如药品广告的审查机关为国务院和省级卫生行政部门。在网络环境下，地理区域、国界变得模糊或无意义，因而网络广告审查按传统行政区域确定的办法是否仍然可行需要重新考虑。解决这一问题关键是看是否仍然以特殊商品网络广告主而不是网络广告经营者作为确定审查机关的依据。在这一点上我们持肯定态度。</a:t>
            </a:r>
            <a:endParaRPr kumimoji="1" lang="zh-CN" altLang="en-US" sz="2400" dirty="0">
              <a:solidFill>
                <a:schemeClr val="dk2">
                  <a:lumMod val="25000"/>
                </a:schemeClr>
              </a:solidFill>
              <a:sym typeface="+mn-ea"/>
            </a:endParaRPr>
          </a:p>
        </p:txBody>
      </p:sp>
    </p:spTree>
    <p:custDataLst>
      <p:tags r:id="rId4"/>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367197" y="1105540"/>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0" algn="l">
              <a:lnSpc>
                <a:spcPct val="125000"/>
              </a:lnSpc>
              <a:spcBef>
                <a:spcPts val="600"/>
              </a:spcBef>
            </a:pPr>
            <a:r>
              <a:rPr kumimoji="1" lang="zh-CN" altLang="en-US" sz="2400" dirty="0">
                <a:solidFill>
                  <a:schemeClr val="dk2">
                    <a:lumMod val="25000"/>
                  </a:schemeClr>
                </a:solidFill>
                <a:cs typeface="黑体" panose="02010609060101010101" charset="-122"/>
                <a:sym typeface="+mn-ea"/>
              </a:rPr>
              <a:t> 特殊商品网络广告发布主体有两类：一类是特殊商品的生产者；二是特殊商品的销售者。对于生产者而言，不可能出现在线生产，因此它总是在现实中有特定的营业场所或住所。对于销售者而言，可能存在两种情况，一种是现实的商品销售商委托他人发布网上广告；另一种是现实中不存在实体企业，仅在网上设立专卖店或设立专门销售特殊产品的销售平台。对于前一种情形，与生产商情形没有什么两样，可以以他们的住所地和经营地确定审查机关。而对于后者，则可以以设立网上商店的企业的住所地或网站经营者住所地判断广告主的位置，并以此确定审查管辖机关。</a:t>
            </a:r>
            <a:endParaRPr kumimoji="1" lang="zh-CN" altLang="en-US" sz="2400" dirty="0">
              <a:solidFill>
                <a:schemeClr val="dk2">
                  <a:lumMod val="25000"/>
                </a:schemeClr>
              </a:solidFill>
              <a:cs typeface="黑体" panose="02010609060101010101" charset="-122"/>
              <a:sym typeface="+mn-ea"/>
            </a:endParaRPr>
          </a:p>
        </p:txBody>
      </p:sp>
    </p:spTree>
    <p:custDataLst>
      <p:tags r:id="rId3"/>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736767" y="537215"/>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spcBef>
                <a:spcPts val="600"/>
              </a:spcBef>
              <a:buNone/>
            </a:pPr>
            <a:r>
              <a:rPr kumimoji="1" lang="en-US" altLang="zh-CN" sz="2400" dirty="0">
                <a:solidFill>
                  <a:schemeClr val="dk2">
                    <a:lumMod val="25000"/>
                  </a:schemeClr>
                </a:solidFill>
                <a:sym typeface="+mn-ea"/>
              </a:rPr>
              <a:t>  </a:t>
            </a:r>
            <a:r>
              <a:rPr kumimoji="1" lang="zh-CN" altLang="en-US" sz="2400" dirty="0">
                <a:solidFill>
                  <a:schemeClr val="dk2">
                    <a:lumMod val="25000"/>
                  </a:schemeClr>
                </a:solidFill>
                <a:sym typeface="+mn-ea"/>
              </a:rPr>
              <a:t>因此，特殊商品网络广告发布前确定审查机关的原则为：商品的生产者作为审查申请人时以特殊商品的生产者的住所地或经营地确定；当审查申请人不是特殊商品的生产者时，以申请人的住所地或经营地确定；住所地或经营地无法确定时，以提供网络联线服务的服务商的服务器所在地视为住所地或经营地。</a:t>
            </a:r>
            <a:endParaRPr kumimoji="1" lang="zh-CN" altLang="en-US" sz="2400" dirty="0">
              <a:solidFill>
                <a:schemeClr val="dk2">
                  <a:lumMod val="25000"/>
                </a:schemeClr>
              </a:solidFill>
              <a:sym typeface="+mn-ea"/>
            </a:endParaRPr>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grpSp>
        <p:nvGrpSpPr>
          <p:cNvPr id="18" name="组合 17"/>
          <p:cNvGrpSpPr/>
          <p:nvPr>
            <p:custDataLst>
              <p:tags r:id="rId2"/>
            </p:custDataLst>
          </p:nvPr>
        </p:nvGrpSpPr>
        <p:grpSpPr>
          <a:xfrm>
            <a:off x="712470" y="321310"/>
            <a:ext cx="10864850" cy="2628900"/>
            <a:chOff x="1122" y="506"/>
            <a:chExt cx="17110" cy="4140"/>
          </a:xfrm>
        </p:grpSpPr>
        <p:sp>
          <p:nvSpPr>
            <p:cNvPr id="19" name="矩形 18"/>
            <p:cNvSpPr/>
            <p:nvPr>
              <p:custDataLst>
                <p:tags r:id="rId3"/>
              </p:custDataLst>
            </p:nvPr>
          </p:nvSpPr>
          <p:spPr>
            <a:xfrm>
              <a:off x="1122" y="506"/>
              <a:ext cx="17110" cy="4141"/>
            </a:xfrm>
            <a:prstGeom prst="rect">
              <a:avLst/>
            </a:prstGeom>
            <a:pattFill prst="lgGrid">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折角形 19"/>
            <p:cNvSpPr/>
            <p:nvPr>
              <p:custDataLst>
                <p:tags r:id="rId4"/>
              </p:custDataLst>
            </p:nvPr>
          </p:nvSpPr>
          <p:spPr>
            <a:xfrm>
              <a:off x="1313" y="701"/>
              <a:ext cx="16710" cy="3750"/>
            </a:xfrm>
            <a:prstGeom prst="foldedCorner">
              <a:avLst>
                <a:gd name="adj" fmla="val 219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Title 6"/>
          <p:cNvSpPr txBox="1"/>
          <p:nvPr>
            <p:custDataLst>
              <p:tags r:id="rId5"/>
            </p:custDataLst>
          </p:nvPr>
        </p:nvSpPr>
        <p:spPr>
          <a:xfrm>
            <a:off x="1326198" y="720090"/>
            <a:ext cx="9625330" cy="1391920"/>
          </a:xfrm>
          <a:prstGeom prst="rect">
            <a:avLst/>
          </a:prstGeom>
          <a:noFill/>
          <a:ln>
            <a:noFill/>
            <a:prstDash val="dash"/>
          </a:ln>
        </p:spPr>
        <p:txBody>
          <a:bodyPr wrap="square" lIns="71755" tIns="36195" rIns="71755" bIns="36195" rtlCol="0" anchor="t" anchorCtr="0">
            <a:spAutoFit/>
          </a:bodyPr>
          <a:lstStyle>
            <a:defPPr>
              <a:defRPr lang="zh-CN"/>
            </a:defPPr>
            <a:lvl1pPr fontAlgn="auto">
              <a:lnSpc>
                <a:spcPct val="130000"/>
              </a:lnSpc>
              <a:spcAft>
                <a:spcPts val="1000"/>
              </a:spcAft>
              <a:defRPr sz="1600" spc="150"/>
            </a:lvl1pPr>
          </a:lstStyle>
          <a:p>
            <a:pPr lvl="0" indent="0" algn="l" fontAlgn="ctr">
              <a:lnSpc>
                <a:spcPct val="130000"/>
              </a:lnSpc>
              <a:spcBef>
                <a:spcPts val="1200"/>
              </a:spcBef>
              <a:spcAft>
                <a:spcPts val="0"/>
              </a:spcAft>
              <a:buSzPct val="90000"/>
              <a:buNone/>
            </a:pPr>
            <a:r>
              <a:rPr lang="zh-CN" altLang="en-US" sz="2200" spc="160" dirty="0">
                <a:solidFill>
                  <a:schemeClr val="tx1">
                    <a:lumMod val="75000"/>
                    <a:lumOff val="25000"/>
                  </a:schemeClr>
                </a:solidFill>
                <a:uFillTx/>
                <a:latin typeface="浪漫诗集楷体" panose="02000503000000000000" charset="-122"/>
                <a:ea typeface="浪漫诗集楷体" panose="02000503000000000000" charset="-122"/>
                <a:cs typeface="浪漫诗集楷体" panose="02000503000000000000" charset="-122"/>
                <a:sym typeface="+mn-ea"/>
              </a:rPr>
              <a:t>广告、拍卖、网贷、证券、游戏在现实生活中属于较为特殊的商业形式，受强制性法规——广告法、拍卖法、证券法等的规范。在这几种商业活动移植到网上进行后，自然带来如何规范和调整其商业活动的问题。</a:t>
            </a:r>
            <a:endParaRPr lang="zh-CN" altLang="en-US" sz="2200" spc="160" dirty="0">
              <a:solidFill>
                <a:schemeClr val="tx1">
                  <a:lumMod val="75000"/>
                  <a:lumOff val="25000"/>
                </a:schemeClr>
              </a:solidFill>
              <a:uFillTx/>
              <a:latin typeface="浪漫诗集楷体" panose="02000503000000000000" charset="-122"/>
              <a:ea typeface="浪漫诗集楷体" panose="02000503000000000000" charset="-122"/>
              <a:cs typeface="浪漫诗集楷体" panose="02000503000000000000" charset="-122"/>
              <a:sym typeface="+mn-ea"/>
            </a:endParaRPr>
          </a:p>
        </p:txBody>
      </p:sp>
      <p:pic>
        <p:nvPicPr>
          <p:cNvPr id="22" name="https://photo-static-api.fotomore.com/creative/vcg/veer/400/new/VCG41N636248844.jpg?uid=386&amp;timestamp=1731423077&amp;sign=87d3fef11221e083d0ef52209e04d1d5" descr="法律的概念"/>
          <p:cNvPicPr>
            <a:picLocks noChangeAspect="1"/>
          </p:cNvPicPr>
          <p:nvPr/>
        </p:nvPicPr>
        <p:blipFill>
          <a:blip r:embed="rId6"/>
          <a:stretch>
            <a:fillRect/>
          </a:stretch>
        </p:blipFill>
        <p:spPr>
          <a:xfrm rot="1560000">
            <a:off x="7175500" y="3826510"/>
            <a:ext cx="3026410" cy="1832610"/>
          </a:xfrm>
          <a:prstGeom prst="rect">
            <a:avLst/>
          </a:prstGeom>
        </p:spPr>
      </p:pic>
      <p:pic>
        <p:nvPicPr>
          <p:cNvPr id="23" name="https://photo-static-api.fotomore.com/creative/vcg/veer/400/new/VCG41N611890326.jpg?uid=386&amp;timestamp=1731423127&amp;sign=4fa2ae4846795dbac805d073520d1cff" descr="股票市场投资的蜡烛柱状图和条形图"/>
          <p:cNvPicPr>
            <a:picLocks noChangeAspect="1"/>
          </p:cNvPicPr>
          <p:nvPr/>
        </p:nvPicPr>
        <p:blipFill>
          <a:blip r:embed="rId7"/>
          <a:stretch>
            <a:fillRect/>
          </a:stretch>
        </p:blipFill>
        <p:spPr>
          <a:xfrm rot="19980000">
            <a:off x="2435225" y="3420110"/>
            <a:ext cx="2466975" cy="2221230"/>
          </a:xfrm>
          <a:prstGeom prst="rect">
            <a:avLst/>
          </a:prstGeom>
        </p:spPr>
      </p:pic>
    </p:spTree>
    <p:custDataLst>
      <p:tags r:id="rId8"/>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988695" y="495935"/>
            <a:ext cx="11029315" cy="1852930"/>
          </a:xfrm>
          <a:prstGeom prst="rect">
            <a:avLst/>
          </a:prstGeom>
        </p:spPr>
        <p:txBody>
          <a:bodyPr vert="horz" wrap="square" lIns="91440" tIns="45720" rIns="91440" bIns="45720" rtlCol="0" anchor="ctr">
            <a:norm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spcBef>
                <a:spcPts val="600"/>
              </a:spcBef>
              <a:buNone/>
            </a:pPr>
            <a:r>
              <a:rPr kumimoji="1" lang="en-US" altLang="zh-CN" sz="2800" b="1" dirty="0">
                <a:solidFill>
                  <a:schemeClr val="dk2">
                    <a:lumMod val="25000"/>
                  </a:schemeClr>
                </a:solidFill>
                <a:cs typeface="黑体" panose="02010609060101010101" charset="-122"/>
                <a:sym typeface="+mn-ea"/>
              </a:rPr>
              <a:t>网络广告的监测机制</a:t>
            </a:r>
            <a:endParaRPr kumimoji="1" lang="en-US" altLang="zh-CN" sz="2800" b="1" dirty="0">
              <a:solidFill>
                <a:schemeClr val="dk2">
                  <a:lumMod val="25000"/>
                </a:schemeClr>
              </a:solidFill>
              <a:cs typeface="黑体" panose="02010609060101010101" charset="-122"/>
              <a:sym typeface="+mn-ea"/>
            </a:endParaRPr>
          </a:p>
          <a:p>
            <a:pPr marL="0" lvl="0" indent="0" algn="l">
              <a:lnSpc>
                <a:spcPct val="125000"/>
              </a:lnSpc>
              <a:spcBef>
                <a:spcPts val="600"/>
              </a:spcBef>
              <a:buNone/>
            </a:pPr>
            <a:r>
              <a:rPr kumimoji="1" lang="en-US" altLang="zh-CN" sz="2000" b="1" dirty="0">
                <a:solidFill>
                  <a:schemeClr val="dk2">
                    <a:lumMod val="25000"/>
                  </a:schemeClr>
                </a:solidFill>
                <a:cs typeface="黑体" panose="02010609060101010101" charset="-122"/>
                <a:sym typeface="+mn-ea"/>
              </a:rPr>
              <a:t>建立完善的广告监测系统，实现对重点门户网站全天候、全种类的广告监测已经变得非常重要。</a:t>
            </a:r>
            <a:endParaRPr kumimoji="1" lang="en-US" altLang="zh-CN" sz="2000" b="1" dirty="0">
              <a:solidFill>
                <a:schemeClr val="dk2">
                  <a:lumMod val="25000"/>
                </a:schemeClr>
              </a:solidFill>
              <a:cs typeface="黑体" panose="02010609060101010101" charset="-122"/>
              <a:sym typeface="+mn-ea"/>
            </a:endParaRPr>
          </a:p>
        </p:txBody>
      </p:sp>
      <p:pic>
        <p:nvPicPr>
          <p:cNvPr id="102" name="图片 101">
            <a:hlinkClick r:id="rId3" action="ppaction://hlinkfile"/>
          </p:cNvPr>
          <p:cNvPicPr/>
          <p:nvPr>
            <p:custDataLst>
              <p:tags r:id="rId4"/>
            </p:custDataLst>
          </p:nvPr>
        </p:nvPicPr>
        <p:blipFill>
          <a:blip r:embed="rId5"/>
          <a:stretch>
            <a:fillRect/>
          </a:stretch>
        </p:blipFill>
        <p:spPr>
          <a:xfrm>
            <a:off x="2726055" y="2244726"/>
            <a:ext cx="6096000" cy="3962399"/>
          </a:xfrm>
          <a:prstGeom prst="rect">
            <a:avLst/>
          </a:prstGeom>
          <a:noFill/>
          <a:ln w="9525">
            <a:noFill/>
          </a:ln>
        </p:spPr>
      </p:pic>
    </p:spTree>
    <p:custDataLst>
      <p:tags r:id="rId6"/>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786297" y="1590045"/>
            <a:ext cx="11029615" cy="3678303"/>
          </a:xfrm>
          <a:prstGeom prst="rect">
            <a:avLst/>
          </a:prstGeom>
        </p:spPr>
        <p:txBody>
          <a:bodyPr vert="horz" lIns="91440" tIns="45720" rIns="91440" bIns="45720" rtlCol="0" anchor="ctr">
            <a:no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spcBef>
                <a:spcPts val="600"/>
              </a:spcBef>
              <a:buNone/>
            </a:pPr>
            <a:r>
              <a:rPr kumimoji="1" lang="zh-CN" altLang="en-US" sz="2000" dirty="0">
                <a:solidFill>
                  <a:schemeClr val="dk2">
                    <a:lumMod val="25000"/>
                  </a:schemeClr>
                </a:solidFill>
                <a:cs typeface="黑体" panose="02010609060101010101" charset="-122"/>
                <a:sym typeface="+mn-ea"/>
              </a:rPr>
              <a:t>深入贯彻实施《广告法》，需要通过依法监管、综合监管、智慧监管、协同监管的方式，加大广告监管执法力度，围绕事关人民群众身体健康和生命财产安全的重点领域，严肃查处虚假违法广告，净化广告市场环境，保证整个网络市场的诚信经营。</a:t>
            </a:r>
            <a:endParaRPr kumimoji="1" lang="zh-CN" altLang="en-US" sz="2000" dirty="0">
              <a:solidFill>
                <a:schemeClr val="dk2">
                  <a:lumMod val="25000"/>
                </a:schemeClr>
              </a:solidFill>
              <a:cs typeface="黑体" panose="02010609060101010101" charset="-122"/>
              <a:sym typeface="+mn-ea"/>
            </a:endParaRPr>
          </a:p>
          <a:p>
            <a:pPr marL="0" lvl="0" indent="0" algn="l">
              <a:lnSpc>
                <a:spcPct val="125000"/>
              </a:lnSpc>
              <a:spcBef>
                <a:spcPts val="600"/>
              </a:spcBef>
              <a:buNone/>
            </a:pPr>
            <a:r>
              <a:rPr kumimoji="1" lang="zh-CN" altLang="en-US" sz="2000" dirty="0">
                <a:solidFill>
                  <a:schemeClr val="dk2">
                    <a:lumMod val="25000"/>
                  </a:schemeClr>
                </a:solidFill>
                <a:cs typeface="黑体" panose="02010609060101010101" charset="-122"/>
                <a:sym typeface="+mn-ea"/>
              </a:rPr>
              <a:t>全面监测机制主要是利用“字词库”和“图样样本”的方法进行实时监控，通过先进的图像和语音识别技术，实现了广告与非广告的自动识别、自动检测等功能。除此之外，一个高效的网络全面监测机制还必须实现以下3个方面的转变</a:t>
            </a:r>
            <a:endParaRPr kumimoji="1" lang="zh-CN" altLang="en-US" sz="2000" dirty="0">
              <a:solidFill>
                <a:schemeClr val="dk2">
                  <a:lumMod val="25000"/>
                </a:schemeClr>
              </a:solidFill>
              <a:cs typeface="黑体" panose="02010609060101010101" charset="-122"/>
              <a:sym typeface="+mn-ea"/>
            </a:endParaRPr>
          </a:p>
          <a:p>
            <a:pPr marL="0" lvl="0" indent="0" algn="l">
              <a:lnSpc>
                <a:spcPct val="125000"/>
              </a:lnSpc>
              <a:spcBef>
                <a:spcPts val="600"/>
              </a:spcBef>
              <a:buNone/>
            </a:pPr>
            <a:r>
              <a:rPr kumimoji="1" lang="zh-CN" altLang="en-US" dirty="0">
                <a:solidFill>
                  <a:schemeClr val="dk2">
                    <a:lumMod val="25000"/>
                  </a:schemeClr>
                </a:solidFill>
                <a:cs typeface="黑体" panose="02010609060101010101" charset="-122"/>
                <a:sym typeface="+mn-ea"/>
              </a:rPr>
              <a:t>（1）在违法广告的发现方面，实现从被动地接收群众举报、投诉向主动通过监测发现问题转变。通过对高科技网络广告监测系统的完善，可以实现网站的全面监测，实现网络广告从“被动监管”到“主动监管”。</a:t>
            </a:r>
            <a:endParaRPr kumimoji="1" lang="zh-CN" altLang="en-US" dirty="0">
              <a:solidFill>
                <a:schemeClr val="dk2">
                  <a:lumMod val="25000"/>
                </a:schemeClr>
              </a:solidFill>
              <a:cs typeface="黑体" panose="02010609060101010101" charset="-122"/>
              <a:sym typeface="+mn-ea"/>
            </a:endParaRPr>
          </a:p>
          <a:p>
            <a:pPr marL="0" lvl="0" indent="0" algn="l">
              <a:lnSpc>
                <a:spcPct val="125000"/>
              </a:lnSpc>
              <a:spcBef>
                <a:spcPts val="600"/>
              </a:spcBef>
              <a:buNone/>
            </a:pPr>
            <a:r>
              <a:rPr kumimoji="1" lang="zh-CN" altLang="en-US" dirty="0">
                <a:solidFill>
                  <a:schemeClr val="dk2">
                    <a:lumMod val="25000"/>
                  </a:schemeClr>
                </a:solidFill>
                <a:cs typeface="黑体" panose="02010609060101010101" charset="-122"/>
                <a:sym typeface="+mn-ea"/>
              </a:rPr>
              <a:t>（2）在监管的范围方面，实现从对个别违法广告的处理向全部种类、全方位监管转变。高科技手段的利用，可以实现对网站全部广告进行监管。而且，全面监测机制拓宽了监管范围，还可以有效地防止明令禁止的药品、医疗器械、丰胸、减肥等电视购物节广告向网络上转移。</a:t>
            </a:r>
            <a:endParaRPr kumimoji="1" lang="zh-CN" altLang="en-US" dirty="0">
              <a:solidFill>
                <a:schemeClr val="dk2">
                  <a:lumMod val="25000"/>
                </a:schemeClr>
              </a:solidFill>
              <a:cs typeface="黑体" panose="02010609060101010101" charset="-122"/>
              <a:sym typeface="+mn-ea"/>
            </a:endParaRPr>
          </a:p>
          <a:p>
            <a:pPr marL="0" lvl="0" indent="0" algn="l">
              <a:lnSpc>
                <a:spcPct val="125000"/>
              </a:lnSpc>
              <a:spcBef>
                <a:spcPts val="600"/>
              </a:spcBef>
              <a:buNone/>
            </a:pPr>
            <a:r>
              <a:rPr kumimoji="1" lang="zh-CN" altLang="en-US" dirty="0">
                <a:solidFill>
                  <a:schemeClr val="dk2">
                    <a:lumMod val="25000"/>
                  </a:schemeClr>
                </a:solidFill>
                <a:cs typeface="黑体" panose="02010609060101010101" charset="-122"/>
                <a:sym typeface="+mn-ea"/>
              </a:rPr>
              <a:t>（3）在监管的手段方面，需要实现从网页主页内容监管向多层级链接内容监管的转变。首先要监管网站主页的文字、图像及其第一层链接的内容。同时要求网站运作企业对自己网页上的文字、图像承担广告审查责任。其次，要对多层次的链接内容进行监管，因为广告经营网站不但卖其网页上的文字、图像，实际上也卖链接，这是网络广告的重要特征。</a:t>
            </a:r>
            <a:endParaRPr kumimoji="1" lang="zh-CN" altLang="en-US" dirty="0">
              <a:solidFill>
                <a:schemeClr val="dk2">
                  <a:lumMod val="25000"/>
                </a:schemeClr>
              </a:solidFill>
              <a:cs typeface="黑体" panose="02010609060101010101" charset="-122"/>
              <a:sym typeface="+mn-ea"/>
            </a:endParaRPr>
          </a:p>
        </p:txBody>
      </p:sp>
    </p:spTree>
    <p:custDataLst>
      <p:tags r:id="rId3"/>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p:nvPr>
            <p:custDataLst>
              <p:tags r:id="rId1"/>
            </p:custDataLst>
          </p:nvPr>
        </p:nvPicPr>
        <p:blipFill>
          <a:blip r:embed="rId2"/>
          <a:stretch>
            <a:fillRect/>
          </a:stretch>
        </p:blipFill>
        <p:spPr>
          <a:xfrm rot="180000">
            <a:off x="5546725" y="1077595"/>
            <a:ext cx="6146165" cy="4168140"/>
          </a:xfrm>
          <a:prstGeom prst="rect">
            <a:avLst/>
          </a:prstGeom>
        </p:spPr>
      </p:pic>
      <p:sp>
        <p:nvSpPr>
          <p:cNvPr id="7" name="标题 2"/>
          <p:cNvSpPr>
            <a:spLocks noGrp="1"/>
          </p:cNvSpPr>
          <p:nvPr>
            <p:custDataLst>
              <p:tags r:id="rId3"/>
            </p:custDataLst>
          </p:nvPr>
        </p:nvSpPr>
        <p:spPr>
          <a:xfrm>
            <a:off x="766445" y="1945005"/>
            <a:ext cx="7391400" cy="2331720"/>
          </a:xfrm>
          <a:prstGeom prst="rect">
            <a:avLst/>
          </a:prstGeom>
          <a:noFill/>
        </p:spPr>
        <p:txBody>
          <a:bodyPr vert="horz" wrap="square" lIns="91440" tIns="45720" rIns="91440" bIns="45720" rtlCol="0" anchor="ctr">
            <a:normAutofit/>
            <a:scene3d>
              <a:camera prst="orthographicFront"/>
              <a:lightRig rig="threePt" dir="t"/>
            </a:scene3d>
          </a:bodyPr>
          <a:lstStyle>
            <a:lvl1pPr algn="l" defTabSz="914400" rtl="0" eaLnBrk="1" fontAlgn="auto" latinLnBrk="0" hangingPunct="1">
              <a:lnSpc>
                <a:spcPct val="100000"/>
              </a:lnSpc>
              <a:spcBef>
                <a:spcPct val="0"/>
              </a:spcBef>
              <a:buNone/>
              <a:defRPr kumimoji="0" lang="zh-CN" altLang="en-US" sz="3200" b="1" i="0" u="none" strike="noStrike" kern="1200" cap="none" spc="0" normalizeH="0" baseline="0" smtClean="0">
                <a:gradFill flip="none" rotWithShape="1">
                  <a:gsLst>
                    <a:gs pos="100000">
                      <a:schemeClr val="accent2"/>
                    </a:gs>
                    <a:gs pos="0">
                      <a:schemeClr val="accent1"/>
                    </a:gs>
                  </a:gsLst>
                  <a:lin ang="10800000" scaled="1"/>
                  <a:tileRect/>
                </a:gradFill>
                <a:uFillTx/>
                <a:latin typeface="+mj-ea"/>
                <a:ea typeface="+mj-ea"/>
                <a:cs typeface="微软雅黑" panose="020B0503020204020204" charset="-122"/>
              </a:defRPr>
            </a:lvl1pPr>
          </a:lstStyle>
          <a:p>
            <a:pPr algn="l"/>
            <a:r>
              <a:rPr lang="zh-CN" altLang="en-US">
                <a:solidFill>
                  <a:schemeClr val="tx1"/>
                </a:solidFill>
                <a:effectLst>
                  <a:reflection blurRad="6350" stA="53000" endA="300" endPos="35500" dir="5400000" sy="-90000" algn="bl" rotWithShape="0"/>
                </a:effectLst>
                <a:latin typeface="+mn-lt"/>
                <a:ea typeface="+mn-ea"/>
              </a:rPr>
              <a:t>跨境电商典型案例解析</a:t>
            </a:r>
            <a:endParaRPr lang="zh-CN" altLang="en-US">
              <a:solidFill>
                <a:schemeClr val="tx1"/>
              </a:solidFill>
              <a:effectLst>
                <a:reflection blurRad="6350" stA="53000" endA="300" endPos="35500" dir="5400000" sy="-90000" algn="bl" rotWithShape="0"/>
              </a:effectLst>
              <a:latin typeface="+mn-lt"/>
              <a:ea typeface="+mn-ea"/>
            </a:endParaRPr>
          </a:p>
        </p:txBody>
      </p:sp>
      <p:sp>
        <p:nvSpPr>
          <p:cNvPr id="9" name="标题 8"/>
          <p:cNvSpPr>
            <a:spLocks noGrp="1"/>
          </p:cNvSpPr>
          <p:nvPr>
            <p:ph type="title"/>
            <p:custDataLst>
              <p:tags r:id="rId4"/>
            </p:custDataLst>
          </p:nvPr>
        </p:nvSpPr>
        <p:spPr/>
        <p:txBody>
          <a:bodyPr vert="horz" wrap="square" lIns="0" tIns="0" rIns="0" bIns="0" rtlCol="0" anchor="b">
            <a:normAutofit/>
          </a:bodyPr>
          <a:lstStyle/>
          <a:p>
            <a:pPr lvl="0" algn="l">
              <a:buClrTx/>
              <a:buSzTx/>
              <a:buFontTx/>
            </a:pPr>
            <a:r>
              <a:rPr lang="zh-CN" altLang="en-US" dirty="0">
                <a:sym typeface="+mn-ea"/>
              </a:rPr>
              <a:t>案例导入</a:t>
            </a:r>
            <a:endParaRPr lang="zh-CN" altLang="en-US" dirty="0">
              <a:sym typeface="+mn-ea"/>
            </a:endParaRPr>
          </a:p>
        </p:txBody>
      </p:sp>
    </p:spTree>
    <p:custDataLst>
      <p:tags r:id="rId5"/>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p:nvPr>
            <p:custDataLst>
              <p:tags r:id="rId1"/>
            </p:custDataLst>
          </p:nvPr>
        </p:nvPicPr>
        <p:blipFill>
          <a:blip r:embed="rId2"/>
          <a:stretch>
            <a:fillRect/>
          </a:stretch>
        </p:blipFill>
        <p:spPr>
          <a:xfrm>
            <a:off x="2425700" y="587375"/>
            <a:ext cx="7069455" cy="2573655"/>
          </a:xfrm>
          <a:prstGeom prst="rect">
            <a:avLst/>
          </a:prstGeom>
        </p:spPr>
      </p:pic>
      <p:grpSp>
        <p:nvGrpSpPr>
          <p:cNvPr id="12" name="组合 11"/>
          <p:cNvGrpSpPr/>
          <p:nvPr>
            <p:custDataLst>
              <p:tags r:id="rId3"/>
            </p:custDataLst>
          </p:nvPr>
        </p:nvGrpSpPr>
        <p:grpSpPr>
          <a:xfrm>
            <a:off x="2477770" y="3577590"/>
            <a:ext cx="7550150" cy="2528570"/>
            <a:chOff x="3902" y="5634"/>
            <a:chExt cx="11890" cy="3982"/>
          </a:xfrm>
        </p:grpSpPr>
        <p:sp>
          <p:nvSpPr>
            <p:cNvPr id="13" name="矩形 12"/>
            <p:cNvSpPr/>
            <p:nvPr>
              <p:custDataLst>
                <p:tags r:id="rId4"/>
              </p:custDataLst>
            </p:nvPr>
          </p:nvSpPr>
          <p:spPr>
            <a:xfrm>
              <a:off x="4218" y="5634"/>
              <a:ext cx="11575" cy="3982"/>
            </a:xfrm>
            <a:prstGeom prst="rect">
              <a:avLst/>
            </a:prstGeom>
            <a:solidFill>
              <a:schemeClr val="bg1"/>
            </a:solidFill>
            <a:ln w="22225">
              <a:solidFill>
                <a:schemeClr val="tx1">
                  <a:lumMod val="75000"/>
                  <a:lumOff val="25000"/>
                </a:schemeClr>
              </a:solidFill>
            </a:ln>
            <a:effectLst>
              <a:outerShdw dist="38100" dir="2700000" algn="tl" rotWithShape="0">
                <a:schemeClr val="accent1">
                  <a:alpha val="10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custDataLst>
                <p:tags r:id="rId5"/>
              </p:custDataLst>
            </p:nvPr>
          </p:nvGrpSpPr>
          <p:grpSpPr>
            <a:xfrm>
              <a:off x="3902" y="6167"/>
              <a:ext cx="644" cy="745"/>
              <a:chOff x="2636582" y="2559050"/>
              <a:chExt cx="409098" cy="473075"/>
            </a:xfrm>
          </p:grpSpPr>
          <p:sp>
            <p:nvSpPr>
              <p:cNvPr id="15" name="矩形 14"/>
              <p:cNvSpPr/>
              <p:nvPr>
                <p:custDataLst>
                  <p:tags r:id="rId6"/>
                </p:custDataLst>
              </p:nvPr>
            </p:nvSpPr>
            <p:spPr>
              <a:xfrm>
                <a:off x="2826543" y="2559050"/>
                <a:ext cx="219137" cy="4730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PA_ImportSvg_636983900241446251"/>
              <p:cNvSpPr/>
              <p:nvPr>
                <p:custDataLst>
                  <p:tags r:id="rId7"/>
                </p:custDataLst>
              </p:nvPr>
            </p:nvSpPr>
            <p:spPr>
              <a:xfrm rot="10800000">
                <a:off x="2636582" y="2622187"/>
                <a:ext cx="401195" cy="346800"/>
              </a:xfrm>
              <a:custGeom>
                <a:avLst/>
                <a:gdLst/>
                <a:ahLst/>
                <a:cxnLst/>
                <a:rect l="l" t="t" r="r" b="b"/>
                <a:pathLst>
                  <a:path w="14292586" h="12354751">
                    <a:moveTo>
                      <a:pt x="1" y="0"/>
                    </a:moveTo>
                    <a:lnTo>
                      <a:pt x="6016804" y="0"/>
                    </a:lnTo>
                    <a:lnTo>
                      <a:pt x="6016804" y="4339700"/>
                    </a:lnTo>
                    <a:cubicBezTo>
                      <a:pt x="6016804" y="6110134"/>
                      <a:pt x="5863353" y="7499112"/>
                      <a:pt x="5556444" y="8506676"/>
                    </a:cubicBezTo>
                    <a:cubicBezTo>
                      <a:pt x="5249537" y="9514240"/>
                      <a:pt x="4930378" y="10186854"/>
                      <a:pt x="4095301" y="10992906"/>
                    </a:cubicBezTo>
                    <a:cubicBezTo>
                      <a:pt x="3260225" y="11798956"/>
                      <a:pt x="2680814" y="12040837"/>
                      <a:pt x="1455066" y="12354750"/>
                    </a:cubicBezTo>
                    <a:lnTo>
                      <a:pt x="598736" y="10512869"/>
                    </a:lnTo>
                    <a:cubicBezTo>
                      <a:pt x="1455066" y="10185628"/>
                      <a:pt x="1976770" y="10039677"/>
                      <a:pt x="2781416" y="9204842"/>
                    </a:cubicBezTo>
                    <a:cubicBezTo>
                      <a:pt x="3586062" y="8370008"/>
                      <a:pt x="3645413" y="7562531"/>
                      <a:pt x="3645413" y="6868493"/>
                    </a:cubicBezTo>
                    <a:lnTo>
                      <a:pt x="1" y="6868493"/>
                    </a:lnTo>
                    <a:close/>
                    <a:moveTo>
                      <a:pt x="8275783" y="0"/>
                    </a:moveTo>
                    <a:lnTo>
                      <a:pt x="14292586" y="0"/>
                    </a:lnTo>
                    <a:lnTo>
                      <a:pt x="14292586" y="4339700"/>
                    </a:lnTo>
                    <a:cubicBezTo>
                      <a:pt x="14292586" y="6110134"/>
                      <a:pt x="14139135" y="7499112"/>
                      <a:pt x="13832227" y="8506676"/>
                    </a:cubicBezTo>
                    <a:cubicBezTo>
                      <a:pt x="13525318" y="9514240"/>
                      <a:pt x="13206159" y="10186854"/>
                      <a:pt x="12371083" y="10992906"/>
                    </a:cubicBezTo>
                    <a:cubicBezTo>
                      <a:pt x="11536006" y="11798956"/>
                      <a:pt x="10956597" y="12040837"/>
                      <a:pt x="9730848" y="12354750"/>
                    </a:cubicBezTo>
                    <a:lnTo>
                      <a:pt x="8874518" y="10512869"/>
                    </a:lnTo>
                    <a:cubicBezTo>
                      <a:pt x="9730848" y="10185628"/>
                      <a:pt x="10252552" y="10039677"/>
                      <a:pt x="11057198" y="9204842"/>
                    </a:cubicBezTo>
                    <a:cubicBezTo>
                      <a:pt x="11861845" y="8370008"/>
                      <a:pt x="11921195" y="7562531"/>
                      <a:pt x="11921195" y="6868493"/>
                    </a:cubicBezTo>
                    <a:lnTo>
                      <a:pt x="8275783" y="6868493"/>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
        <p:nvSpPr>
          <p:cNvPr id="17" name="Title 6"/>
          <p:cNvSpPr txBox="1"/>
          <p:nvPr>
            <p:custDataLst>
              <p:tags r:id="rId8"/>
            </p:custDataLst>
          </p:nvPr>
        </p:nvSpPr>
        <p:spPr>
          <a:xfrm>
            <a:off x="3157793" y="3827780"/>
            <a:ext cx="6391972" cy="174942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auto">
              <a:lnSpc>
                <a:spcPct val="130000"/>
              </a:lnSpc>
              <a:spcBef>
                <a:spcPts val="800"/>
              </a:spcBef>
              <a:spcAft>
                <a:spcPts val="0"/>
              </a:spcAft>
              <a:buSzPct val="100000"/>
              <a:buFont typeface="+mj-lt"/>
            </a:pPr>
            <a:r>
              <a:rPr lang="zh-CN" altLang="en-US" sz="1400" spc="160" dirty="0">
                <a:ln w="3175">
                  <a:noFill/>
                  <a:prstDash val="dash"/>
                </a:ln>
                <a:solidFill>
                  <a:schemeClr val="tx1">
                    <a:lumMod val="75000"/>
                    <a:lumOff val="25000"/>
                  </a:schemeClr>
                </a:solidFill>
                <a:uFillTx/>
                <a:latin typeface="+mn-lt"/>
                <a:cs typeface="微软雅黑" panose="020B0503020204020204" charset="-122"/>
                <a:sym typeface="+mn-ea"/>
              </a:rPr>
              <a:t>2024年1月11日，广东星徽精密制造股份有限公司（简称“星徽股份”）发布《关于子公司收到美国税务部门税款缴款通知书的公告》，载明：星徽股份的全资子公司深圳市泽宝创新技术有限公司在美国加利福尼亚州设立了子公司STK公司，STK公司主要在亚马逊平台开展业务。美国税务部门出具的缴款通知书认定，2016年-2021年STK公司存在未足额缴纳销售税款的情形，追缴税金及罚金合计2,378,403.18美元</a:t>
            </a:r>
            <a:endParaRPr lang="zh-CN" altLang="en-US" sz="1400" spc="160" dirty="0">
              <a:ln w="3175">
                <a:noFill/>
                <a:prstDash val="dash"/>
              </a:ln>
              <a:solidFill>
                <a:schemeClr val="tx1">
                  <a:lumMod val="75000"/>
                  <a:lumOff val="25000"/>
                </a:schemeClr>
              </a:solidFill>
              <a:uFillTx/>
              <a:latin typeface="+mn-lt"/>
              <a:cs typeface="微软雅黑" panose="020B0503020204020204" charset="-122"/>
              <a:sym typeface="+mn-ea"/>
            </a:endParaRPr>
          </a:p>
        </p:txBody>
      </p:sp>
    </p:spTree>
    <p:custDataLst>
      <p:tags r:id="rId9"/>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0" name="组合 19"/>
          <p:cNvGrpSpPr/>
          <p:nvPr>
            <p:custDataLst>
              <p:tags r:id="rId1"/>
            </p:custDataLst>
          </p:nvPr>
        </p:nvGrpSpPr>
        <p:grpSpPr>
          <a:xfrm>
            <a:off x="1323975" y="1340485"/>
            <a:ext cx="9057640" cy="3823335"/>
            <a:chOff x="2085" y="2111"/>
            <a:chExt cx="14264" cy="6021"/>
          </a:xfrm>
        </p:grpSpPr>
        <p:sp>
          <p:nvSpPr>
            <p:cNvPr id="21" name="矩形 20"/>
            <p:cNvSpPr/>
            <p:nvPr>
              <p:custDataLst>
                <p:tags r:id="rId2"/>
              </p:custDataLst>
            </p:nvPr>
          </p:nvSpPr>
          <p:spPr>
            <a:xfrm>
              <a:off x="2085" y="2111"/>
              <a:ext cx="800" cy="800"/>
            </a:xfrm>
            <a:prstGeom prst="rect">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custDataLst>
                <p:tags r:id="rId3"/>
              </p:custDataLst>
            </p:nvPr>
          </p:nvSpPr>
          <p:spPr>
            <a:xfrm>
              <a:off x="15549" y="7332"/>
              <a:ext cx="800" cy="800"/>
            </a:xfrm>
            <a:prstGeom prst="rect">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custDataLst>
                <p:tags r:id="rId4"/>
              </p:custDataLst>
            </p:nvPr>
          </p:nvSpPr>
          <p:spPr>
            <a:xfrm>
              <a:off x="2085" y="2111"/>
              <a:ext cx="14264" cy="6021"/>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custDataLst>
                <p:tags r:id="rId5"/>
              </p:custDataLst>
            </p:nvPr>
          </p:nvSpPr>
          <p:spPr>
            <a:xfrm>
              <a:off x="2305" y="2312"/>
              <a:ext cx="13825" cy="5637"/>
            </a:xfrm>
            <a:prstGeom prst="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itle 6"/>
          <p:cNvSpPr txBox="1"/>
          <p:nvPr>
            <p:custDataLst>
              <p:tags r:id="rId6"/>
            </p:custDataLst>
          </p:nvPr>
        </p:nvSpPr>
        <p:spPr>
          <a:xfrm>
            <a:off x="1782445" y="1772920"/>
            <a:ext cx="8295005" cy="279336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auto">
              <a:lnSpc>
                <a:spcPct val="130000"/>
              </a:lnSpc>
              <a:spcBef>
                <a:spcPts val="800"/>
              </a:spcBef>
              <a:spcAft>
                <a:spcPts val="0"/>
              </a:spcAft>
              <a:buSzPct val="100000"/>
              <a:buFont typeface="+mj-lt"/>
            </a:pPr>
            <a:r>
              <a:rPr lang="zh-CN" altLang="en-US" sz="1400" spc="160" dirty="0">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某机电设备企业2022年1月至6月通过开具收据方式销售电机，货款通过现金收取，未入账未申报销售金额合计9920.17（不含税）。2022年1月至6月通过跨境电商平台ebay销售电机，货款通过第三方收款公司***盈进行的美元收款，折合人民币未入账未申报销售金额合计129784.62（不含税）。以上合计未申报销售金额139704.79元（不含税）。2022年4月-5月，该单位取得增量留抵退税额。税务机关认为该单位2022年1-6月瞒报收入的行为与2022年4月至5月收到的增量留抵退税存在关联，应追回其留抵退税款9887.52元。</a:t>
            </a:r>
            <a:endParaRPr lang="zh-CN" altLang="en-US" sz="1400" spc="160" dirty="0">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30000"/>
              </a:lnSpc>
              <a:spcBef>
                <a:spcPts val="800"/>
              </a:spcBef>
              <a:spcAft>
                <a:spcPts val="0"/>
              </a:spcAft>
              <a:buSzPct val="100000"/>
              <a:buFont typeface="+mj-lt"/>
            </a:pPr>
            <a:endParaRPr lang="zh-CN" altLang="en-US" sz="1400" spc="160" dirty="0">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30000"/>
              </a:lnSpc>
              <a:spcBef>
                <a:spcPts val="800"/>
              </a:spcBef>
              <a:spcAft>
                <a:spcPts val="0"/>
              </a:spcAft>
              <a:buSzPct val="100000"/>
              <a:buFont typeface="+mj-lt"/>
            </a:pPr>
            <a:r>
              <a:rPr lang="zh-CN" altLang="en-US" sz="1400" spc="160" dirty="0">
                <a:ln w="3175">
                  <a:noFill/>
                  <a:prstDash val="dash"/>
                </a:ln>
                <a:solidFill>
                  <a:srgbClr val="0070C0"/>
                </a:solidFill>
                <a:uFillTx/>
                <a:latin typeface="微软雅黑" panose="020B0503020204020204" charset="-122"/>
                <a:ea typeface="微软雅黑" panose="020B0503020204020204" charset="-122"/>
                <a:cs typeface="微软雅黑" panose="020B0503020204020204" charset="-122"/>
                <a:sym typeface="+mn-ea"/>
              </a:rPr>
              <a:t>税务机关认为，该单位在账簿上不列、少列收入，实际造成不缴或少缴增值税及城市维护建设税，其行为构成偷税。根据《税收征收管理法》第六十三条规定，处1倍罚款计19432.94元。</a:t>
            </a:r>
            <a:endParaRPr lang="zh-CN" altLang="en-US" sz="1400" spc="160" dirty="0">
              <a:ln w="3175">
                <a:noFill/>
                <a:prstDash val="dash"/>
              </a:ln>
              <a:solidFill>
                <a:srgbClr val="0070C0"/>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7"/>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p:cNvSpPr txBox="1"/>
          <p:nvPr>
            <p:custDataLst>
              <p:tags r:id="rId1"/>
            </p:custDataLst>
          </p:nvPr>
        </p:nvSpPr>
        <p:spPr>
          <a:xfrm>
            <a:off x="3857625" y="4091940"/>
            <a:ext cx="8105775" cy="1824355"/>
          </a:xfrm>
          <a:prstGeom prst="rect">
            <a:avLst/>
          </a:prstGeom>
          <a:noFill/>
          <a:ln w="9525">
            <a:noFill/>
          </a:ln>
        </p:spPr>
        <p:txBody>
          <a:bodyPr wrap="square" anchor="t" anchorCtr="0">
            <a:spAutoFit/>
          </a:bodyPr>
          <a:p>
            <a:pPr marL="228600" indent="-228600">
              <a:lnSpc>
                <a:spcPct val="120000"/>
              </a:lnSpc>
              <a:spcBef>
                <a:spcPts val="1000"/>
              </a:spcBef>
              <a:buClrTx/>
              <a:buFontTx/>
            </a:pPr>
            <a:r>
              <a:rPr lang="zh-CN" altLang="en-US" sz="3200" b="1" dirty="0">
                <a:solidFill>
                  <a:schemeClr val="tx1"/>
                </a:solidFill>
              </a:rPr>
              <a:t>想一想</a:t>
            </a:r>
            <a:endParaRPr lang="zh-CN" altLang="en-US" sz="3200" b="1" dirty="0">
              <a:solidFill>
                <a:schemeClr val="tx1"/>
              </a:solidFill>
            </a:endParaRPr>
          </a:p>
          <a:p>
            <a:pPr marL="228600" indent="-228600">
              <a:lnSpc>
                <a:spcPct val="120000"/>
              </a:lnSpc>
              <a:spcBef>
                <a:spcPts val="1000"/>
              </a:spcBef>
              <a:buClrTx/>
              <a:buFontTx/>
            </a:pPr>
            <a:r>
              <a:rPr lang="zh-CN" altLang="en-US" sz="2400" dirty="0">
                <a:solidFill>
                  <a:schemeClr val="tx1"/>
                </a:solidFill>
              </a:rPr>
              <a:t>相比传统国际贸易和国内电商，跨境电子商务有哪些异同？</a:t>
            </a:r>
            <a:endParaRPr lang="zh-CN" altLang="en-US" sz="2400" dirty="0">
              <a:solidFill>
                <a:schemeClr val="tx1"/>
              </a:solidFill>
            </a:endParaRPr>
          </a:p>
          <a:p>
            <a:pPr marL="228600" indent="-228600">
              <a:lnSpc>
                <a:spcPct val="120000"/>
              </a:lnSpc>
              <a:spcBef>
                <a:spcPts val="1000"/>
              </a:spcBef>
              <a:buClrTx/>
              <a:buFontTx/>
            </a:pPr>
            <a:endParaRPr lang="zh-CN" altLang="en-US" sz="2400" dirty="0">
              <a:solidFill>
                <a:schemeClr val="tx1"/>
              </a:solidFill>
            </a:endParaRPr>
          </a:p>
        </p:txBody>
      </p:sp>
      <p:sp>
        <p:nvSpPr>
          <p:cNvPr id="7" name="标题"/>
          <p:cNvSpPr>
            <a:spLocks noGrp="1"/>
          </p:cNvSpPr>
          <p:nvPr>
            <p:ph type="title"/>
            <p:custDataLst>
              <p:tags r:id="rId2"/>
            </p:custDataLst>
          </p:nvPr>
        </p:nvSpPr>
        <p:spPr/>
        <p:txBody>
          <a:bodyPr/>
          <a:p>
            <a:pPr marL="0" indent="0" algn="r">
              <a:lnSpc>
                <a:spcPct val="100000"/>
              </a:lnSpc>
              <a:spcBef>
                <a:spcPts val="0"/>
              </a:spcBef>
              <a:spcAft>
                <a:spcPts val="0"/>
              </a:spcAft>
              <a:buSzPct val="100000"/>
            </a:pPr>
            <a:r>
              <a:rPr lang="zh-CN" altLang="en-US" sz="5400"/>
              <a:t>跨境电子商务概述 </a:t>
            </a:r>
            <a:endParaRPr lang="zh-CN" altLang="en-US" sz="5400"/>
          </a:p>
        </p:txBody>
      </p:sp>
      <p:sp>
        <p:nvSpPr>
          <p:cNvPr id="8" name="节编号"/>
          <p:cNvSpPr>
            <a:spLocks noGrp="1"/>
          </p:cNvSpPr>
          <p:nvPr>
            <p:ph type="body" sz="quarter" idx="13"/>
            <p:custDataLst>
              <p:tags r:id="rId3"/>
            </p:custDataLst>
          </p:nvPr>
        </p:nvSpPr>
        <p:spPr/>
        <p:txBody>
          <a:bodyPr/>
          <a:p>
            <a:r>
              <a:rPr lang="zh-CN" altLang="en-US"/>
              <a:t>03</a:t>
            </a:r>
            <a:endParaRPr lang="zh-CN" altLang="en-US"/>
          </a:p>
        </p:txBody>
      </p:sp>
      <p:pic>
        <p:nvPicPr>
          <p:cNvPr id="11" name="图片 10"/>
          <p:cNvPicPr>
            <a:picLocks noChangeAspect="1"/>
          </p:cNvPicPr>
          <p:nvPr userDrawn="1">
            <p:custDataLst>
              <p:tags r:id="rId4"/>
            </p:custDataLst>
          </p:nvPr>
        </p:nvPicPr>
        <p:blipFill rotWithShape="1">
          <a:blip r:embed="rId5" cstate="print">
            <a:extLst>
              <a:ext uri="{28A0092B-C50C-407E-A947-70E740481C1C}">
                <a14:useLocalDpi xmlns:a14="http://schemas.microsoft.com/office/drawing/2010/main" val="0"/>
              </a:ext>
            </a:extLst>
          </a:blip>
          <a:srcRect/>
          <a:stretch>
            <a:fillRect/>
          </a:stretch>
        </p:blipFill>
        <p:spPr>
          <a:xfrm>
            <a:off x="0" y="0"/>
            <a:ext cx="5294782" cy="6858000"/>
          </a:xfrm>
          <a:custGeom>
            <a:avLst/>
            <a:gdLst>
              <a:gd name="connsiteX0" fmla="*/ 0 w 5294782"/>
              <a:gd name="connsiteY0" fmla="*/ 0 h 6858000"/>
              <a:gd name="connsiteX1" fmla="*/ 3912848 w 5294782"/>
              <a:gd name="connsiteY1" fmla="*/ 0 h 6858000"/>
              <a:gd name="connsiteX2" fmla="*/ 5001245 w 5294782"/>
              <a:gd name="connsiteY2" fmla="*/ 1088395 h 6858000"/>
              <a:gd name="connsiteX3" fmla="*/ 5001245 w 5294782"/>
              <a:gd name="connsiteY3" fmla="*/ 2505719 h 6858000"/>
              <a:gd name="connsiteX4" fmla="*/ 648964 w 5294782"/>
              <a:gd name="connsiteY4" fmla="*/ 6858000 h 6858000"/>
              <a:gd name="connsiteX5" fmla="*/ 0 w 529478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4782" h="6858000">
                <a:moveTo>
                  <a:pt x="0" y="0"/>
                </a:moveTo>
                <a:lnTo>
                  <a:pt x="3912848" y="0"/>
                </a:lnTo>
                <a:lnTo>
                  <a:pt x="5001245" y="1088395"/>
                </a:lnTo>
                <a:cubicBezTo>
                  <a:pt x="5392628" y="1479780"/>
                  <a:pt x="5392628" y="2114336"/>
                  <a:pt x="5001245" y="2505719"/>
                </a:cubicBezTo>
                <a:lnTo>
                  <a:pt x="648964" y="6858000"/>
                </a:lnTo>
                <a:lnTo>
                  <a:pt x="0" y="6858000"/>
                </a:lnTo>
                <a:close/>
              </a:path>
            </a:pathLst>
          </a:custGeom>
          <a:solidFill>
            <a:schemeClr val="accent1"/>
          </a:solidFill>
          <a:ln w="3175">
            <a:noFill/>
          </a:ln>
        </p:spPr>
      </p:pic>
    </p:spTree>
    <p:custDataLst>
      <p:tags r:id="rId6"/>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a:hlinkClick r:id="rId1" tooltip="" action="ppaction://hlinkfile"/>
          </p:cNvPr>
          <p:cNvPicPr>
            <a:picLocks noChangeAspect="1"/>
          </p:cNvPicPr>
          <p:nvPr>
            <p:ph idx="1"/>
          </p:nvPr>
        </p:nvPicPr>
        <p:blipFill>
          <a:blip r:embed="rId2"/>
          <a:stretch>
            <a:fillRect/>
          </a:stretch>
        </p:blipFill>
        <p:spPr>
          <a:xfrm>
            <a:off x="1370965" y="1301750"/>
            <a:ext cx="9449435" cy="4873625"/>
          </a:xfrm>
          <a:prstGeom prst="rect">
            <a:avLst/>
          </a:prstGeom>
        </p:spPr>
      </p:pic>
    </p:spTree>
    <p:custDataLst>
      <p:tags r:id="rId3"/>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3"/>
          <p:cNvSpPr>
            <a:spLocks noGrp="1" noChangeArrowheads="1"/>
          </p:cNvSpPr>
          <p:nvPr>
            <p:custDataLst>
              <p:tags r:id="rId1"/>
            </p:custDataLst>
          </p:nvPr>
        </p:nvSpPr>
        <p:spPr>
          <a:xfrm>
            <a:off x="838200" y="1438275"/>
            <a:ext cx="10515600" cy="4738688"/>
          </a:xfrm>
          <a:prstGeom prst="rect">
            <a:avLst/>
          </a:prstGeom>
        </p:spPr>
        <p:txBody>
          <a:bodyPr vert="horz" wrap="square" lIns="91440" tIns="45720" rIns="91440" bIns="45720" numCol="1" rtlCol="0" anchor="t" anchorCtr="0" compatLnSpc="1">
            <a:normAutofit/>
          </a:bodyPr>
          <a:lstStyle>
            <a:lvl1pPr marL="228600" indent="-172720" algn="l" defTabSz="914400" rtl="0" eaLnBrk="1" latinLnBrk="0" hangingPunct="1">
              <a:lnSpc>
                <a:spcPct val="90000"/>
              </a:lnSpc>
              <a:spcBef>
                <a:spcPts val="450"/>
              </a:spcBef>
              <a:buFont typeface="Arial" panose="020B0604020202020204" pitchFamily="34" charset="0"/>
              <a:buChar char="•"/>
              <a:defRPr sz="2400" kern="1200">
                <a:solidFill>
                  <a:schemeClr val="tx1"/>
                </a:solidFill>
                <a:latin typeface="+mn-lt"/>
                <a:ea typeface="+mn-ea"/>
                <a:cs typeface="+mn-cs"/>
              </a:defRPr>
            </a:lvl1pPr>
            <a:lvl2pPr marL="685800" indent="-172720" algn="l" defTabSz="914400" rtl="0" eaLnBrk="1" latinLnBrk="0" hangingPunct="1">
              <a:lnSpc>
                <a:spcPct val="90000"/>
              </a:lnSpc>
              <a:spcBef>
                <a:spcPts val="450"/>
              </a:spcBef>
              <a:buFont typeface="Arial" panose="020B0604020202020204" pitchFamily="34" charset="0"/>
              <a:buChar char="•"/>
              <a:defRPr sz="2000" kern="1200">
                <a:solidFill>
                  <a:schemeClr val="tx1"/>
                </a:solidFill>
                <a:latin typeface="+mn-lt"/>
                <a:ea typeface="+mn-ea"/>
                <a:cs typeface="+mn-cs"/>
              </a:defRPr>
            </a:lvl2pPr>
            <a:lvl3pPr marL="11430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6002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4pPr>
            <a:lvl5pPr marL="20574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Ø"/>
              <a:defRPr/>
            </a:pPr>
            <a:endParaRPr kumimoji="0" lang="en-US" altLang="zh-CN"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Ø"/>
              <a:defRPr/>
            </a:pPr>
            <a:endParaRPr kumimoji="0" lang="en-US" altLang="zh-CN"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grpSp>
        <p:nvGrpSpPr>
          <p:cNvPr id="9" name="组合 8"/>
          <p:cNvGrpSpPr/>
          <p:nvPr>
            <p:custDataLst>
              <p:tags r:id="rId2"/>
            </p:custDataLst>
          </p:nvPr>
        </p:nvGrpSpPr>
        <p:grpSpPr>
          <a:xfrm>
            <a:off x="1239520" y="1337310"/>
            <a:ext cx="8137525" cy="2066925"/>
            <a:chOff x="2903" y="2712"/>
            <a:chExt cx="12815" cy="3255"/>
          </a:xfrm>
        </p:grpSpPr>
        <p:sp>
          <p:nvSpPr>
            <p:cNvPr id="10" name="对角圆角矩形 9"/>
            <p:cNvSpPr/>
            <p:nvPr>
              <p:custDataLst>
                <p:tags r:id="rId3"/>
              </p:custDataLst>
            </p:nvPr>
          </p:nvSpPr>
          <p:spPr>
            <a:xfrm>
              <a:off x="3014" y="2837"/>
              <a:ext cx="12704" cy="3131"/>
            </a:xfrm>
            <a:prstGeom prst="round2DiagRect">
              <a:avLst/>
            </a:prstGeom>
            <a:solidFill>
              <a:schemeClr val="accent1"/>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对角圆角矩形 10"/>
            <p:cNvSpPr/>
            <p:nvPr>
              <p:custDataLst>
                <p:tags r:id="rId4"/>
              </p:custDataLst>
            </p:nvPr>
          </p:nvSpPr>
          <p:spPr>
            <a:xfrm>
              <a:off x="2903" y="2712"/>
              <a:ext cx="12704" cy="3131"/>
            </a:xfrm>
            <a:prstGeom prst="round2DiagRect">
              <a:avLst/>
            </a:prstGeom>
            <a:solidFill>
              <a:schemeClr val="bg1"/>
            </a:solidFill>
            <a:ln w="12700" cmpd="sng">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itle 6"/>
          <p:cNvSpPr txBox="1"/>
          <p:nvPr>
            <p:custDataLst>
              <p:tags r:id="rId5"/>
            </p:custDataLst>
          </p:nvPr>
        </p:nvSpPr>
        <p:spPr>
          <a:xfrm>
            <a:off x="1523048" y="1547337"/>
            <a:ext cx="7428230" cy="139192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2545" lvl="0" indent="0" algn="l" fontAlgn="auto">
              <a:lnSpc>
                <a:spcPct val="130000"/>
              </a:lnSpc>
              <a:spcBef>
                <a:spcPts val="935"/>
              </a:spcBef>
              <a:spcAft>
                <a:spcPts val="0"/>
              </a:spcAft>
              <a:buSzPct val="100000"/>
              <a:buFont typeface="+mj-lt"/>
            </a:pPr>
            <a:r>
              <a:rPr lang="zh-CN" altLang="en-US" sz="2200" spc="226" dirty="0">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跨境电子商务是指分属不同关境的交易主体，通过电子商务平台达成交易、进行支付结算，并通过跨境物流送达商品、完成交易的一种国际商业活动。</a:t>
            </a:r>
            <a:endParaRPr lang="zh-CN" altLang="en-US" sz="2200" spc="226" dirty="0">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pic>
        <p:nvPicPr>
          <p:cNvPr id="10245" name="图片 1"/>
          <p:cNvPicPr>
            <a:picLocks noChangeAspect="1"/>
          </p:cNvPicPr>
          <p:nvPr>
            <p:custDataLst>
              <p:tags r:id="rId6"/>
            </p:custDataLst>
          </p:nvPr>
        </p:nvPicPr>
        <p:blipFill>
          <a:blip r:embed="rId7"/>
          <a:stretch>
            <a:fillRect/>
          </a:stretch>
        </p:blipFill>
        <p:spPr>
          <a:xfrm>
            <a:off x="2943543" y="3516630"/>
            <a:ext cx="4418012" cy="2922588"/>
          </a:xfrm>
          <a:prstGeom prst="rect">
            <a:avLst/>
          </a:prstGeom>
          <a:noFill/>
          <a:ln w="9525">
            <a:noFill/>
          </a:ln>
        </p:spPr>
      </p:pic>
      <p:sp>
        <p:nvSpPr>
          <p:cNvPr id="5" name="标题 4"/>
          <p:cNvSpPr>
            <a:spLocks noGrp="1"/>
          </p:cNvSpPr>
          <p:nvPr>
            <p:ph type="title"/>
            <p:custDataLst>
              <p:tags r:id="rId8"/>
            </p:custDataLst>
          </p:nvPr>
        </p:nvSpPr>
        <p:spPr/>
        <p:txBody>
          <a:bodyPr vert="horz" wrap="square" lIns="0" tIns="0" rIns="0" bIns="0" rtlCol="0" anchor="b">
            <a:normAutofit/>
          </a:bodyPr>
          <a:lstStyle/>
          <a:p>
            <a:pPr lvl="0" algn="l">
              <a:buClrTx/>
              <a:buSzTx/>
              <a:buFontTx/>
            </a:pPr>
            <a:r>
              <a:rPr lang="zh-CN" altLang="en-US" dirty="0">
                <a:sym typeface="+mn-ea"/>
              </a:rPr>
              <a:t>跨境电商的含义及分类</a:t>
            </a:r>
            <a:endParaRPr lang="zh-CN" altLang="en-US" dirty="0">
              <a:sym typeface="+mn-ea"/>
            </a:endParaRPr>
          </a:p>
        </p:txBody>
      </p:sp>
    </p:spTree>
    <p:custDataLst>
      <p:tags r:id="rId9"/>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a:xfrm>
            <a:off x="7915910" y="640715"/>
            <a:ext cx="3394710" cy="1950720"/>
          </a:xfrm>
        </p:spPr>
        <p:txBody>
          <a:bodyPr anchor="ctr" anchorCtr="0"/>
          <a:lstStyle/>
          <a:p>
            <a:pPr algn="ctr"/>
            <a:r>
              <a:rPr lang="zh-CN" altLang="en-US" sz="2000" dirty="0">
                <a:sym typeface="+mn-ea"/>
              </a:rPr>
              <a:t>跨境电商的含义及分类</a:t>
            </a:r>
            <a:endParaRPr lang="zh-CN" altLang="en-US" sz="2000" dirty="0">
              <a:sym typeface="+mn-ea"/>
            </a:endParaRPr>
          </a:p>
        </p:txBody>
      </p:sp>
      <p:sp>
        <p:nvSpPr>
          <p:cNvPr id="5" name="正文"/>
          <p:cNvSpPr txBox="1"/>
          <p:nvPr>
            <p:custDataLst>
              <p:tags r:id="rId2"/>
            </p:custDataLst>
          </p:nvPr>
        </p:nvSpPr>
        <p:spPr>
          <a:xfrm>
            <a:off x="7749540" y="2430145"/>
            <a:ext cx="3635375" cy="3421380"/>
          </a:xfrm>
          <a:prstGeom prst="rect">
            <a:avLst/>
          </a:prstGeom>
          <a:noFill/>
        </p:spPr>
        <p:txBody>
          <a:bodyPr wrap="square" lIns="90170" tIns="0" rIns="0" bIns="0" rtlCol="0" anchor="t" anchorCtr="0">
            <a:noAutofit/>
          </a:bodyPr>
          <a:lstStyle/>
          <a:p>
            <a:pPr lvl="0" algn="l">
              <a:lnSpc>
                <a:spcPct val="130000"/>
              </a:lnSpc>
              <a:buClrTx/>
              <a:buSzTx/>
              <a:buFontTx/>
            </a:pPr>
            <a:r>
              <a:rPr lang="zh-CN" altLang="en-US" spc="130" dirty="0">
                <a:solidFill>
                  <a:schemeClr val="tx1">
                    <a:lumMod val="85000"/>
                    <a:lumOff val="15000"/>
                  </a:schemeClr>
                </a:solidFill>
                <a:latin typeface="+mn-ea"/>
                <a:cs typeface="+mn-ea"/>
                <a:sym typeface="+mn-ea"/>
              </a:rPr>
              <a:t>跨境电子商务（Cross-Border Electronic Commerce），是指分属不同关境的交易主体，通过电子商务平台达成交易、进行支付结算，并通过跨境物流送达商品、完成交易的一种国际商业活动。跨境电子商务作为一个系统，主要由具有“云”属性的信息流、具有“虚拟金融”属性的资金流、具有物权属性的物流和具有“人”属性的主体四个基本要素构成。</a:t>
            </a:r>
            <a:endParaRPr lang="zh-CN" altLang="en-US" spc="130" dirty="0">
              <a:solidFill>
                <a:schemeClr val="tx1">
                  <a:lumMod val="85000"/>
                  <a:lumOff val="15000"/>
                </a:schemeClr>
              </a:solidFill>
              <a:latin typeface="+mn-ea"/>
              <a:cs typeface="+mn-ea"/>
              <a:sym typeface="+mn-ea"/>
            </a:endParaRPr>
          </a:p>
        </p:txBody>
      </p:sp>
      <p:sp>
        <p:nvSpPr>
          <p:cNvPr id="3" name="圆角矩形 2"/>
          <p:cNvSpPr/>
          <p:nvPr>
            <p:custDataLst>
              <p:tags r:id="rId3"/>
            </p:custDataLst>
          </p:nvPr>
        </p:nvSpPr>
        <p:spPr>
          <a:xfrm>
            <a:off x="740410" y="2337435"/>
            <a:ext cx="5107940" cy="3514090"/>
          </a:xfrm>
          <a:prstGeom prst="roundRect">
            <a:avLst>
              <a:gd name="adj" fmla="val 4550"/>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 name="图片 11" descr="E:/设计图片素材3/nikolett-emmert-qu6MLBnXcIA-unsplash.jpgnikolett-emmert-qu6MLBnXcIA-unsplash"/>
          <p:cNvPicPr>
            <a:picLocks noChangeAspect="1"/>
          </p:cNvPicPr>
          <p:nvPr>
            <p:custDataLst>
              <p:tags r:id="rId4"/>
            </p:custDataLst>
          </p:nvPr>
        </p:nvPicPr>
        <p:blipFill>
          <a:blip r:embed="rId5">
            <a:lum contrast="6000"/>
          </a:blip>
          <a:srcRect l="12133" r="12133"/>
          <a:stretch>
            <a:fillRect/>
          </a:stretch>
        </p:blipFill>
        <p:spPr>
          <a:xfrm>
            <a:off x="1068705" y="1430655"/>
            <a:ext cx="6327775" cy="4177665"/>
          </a:xfrm>
          <a:custGeom>
            <a:avLst/>
            <a:gdLst/>
            <a:ahLst/>
            <a:cxnLst>
              <a:cxn ang="3">
                <a:pos x="hc" y="t"/>
              </a:cxn>
              <a:cxn ang="cd2">
                <a:pos x="l" y="vc"/>
              </a:cxn>
              <a:cxn ang="cd4">
                <a:pos x="hc" y="b"/>
              </a:cxn>
              <a:cxn ang="0">
                <a:pos x="r" y="vc"/>
              </a:cxn>
            </a:cxnLst>
            <a:rect l="l" t="t" r="r" b="b"/>
            <a:pathLst>
              <a:path w="9102" h="6008">
                <a:moveTo>
                  <a:pt x="245" y="0"/>
                </a:moveTo>
                <a:lnTo>
                  <a:pt x="8857" y="0"/>
                </a:lnTo>
                <a:cubicBezTo>
                  <a:pt x="8992" y="0"/>
                  <a:pt x="9102" y="110"/>
                  <a:pt x="9102" y="245"/>
                </a:cubicBezTo>
                <a:lnTo>
                  <a:pt x="9102" y="5763"/>
                </a:lnTo>
                <a:cubicBezTo>
                  <a:pt x="9102" y="5898"/>
                  <a:pt x="8992" y="6008"/>
                  <a:pt x="8857" y="6008"/>
                </a:cubicBezTo>
                <a:lnTo>
                  <a:pt x="245" y="6008"/>
                </a:lnTo>
                <a:cubicBezTo>
                  <a:pt x="110" y="6008"/>
                  <a:pt x="0" y="5898"/>
                  <a:pt x="0" y="5763"/>
                </a:cubicBezTo>
                <a:lnTo>
                  <a:pt x="0" y="245"/>
                </a:lnTo>
                <a:cubicBezTo>
                  <a:pt x="0" y="110"/>
                  <a:pt x="110" y="0"/>
                  <a:pt x="245" y="0"/>
                </a:cubicBezTo>
                <a:close/>
              </a:path>
            </a:pathLst>
          </a:custGeom>
          <a:solidFill>
            <a:schemeClr val="accent1">
              <a:alpha val="15000"/>
            </a:schemeClr>
          </a:solidFill>
          <a:ln w="34925" cmpd="sng">
            <a:solidFill>
              <a:srgbClr val="FFFFFF"/>
            </a:solidFill>
            <a:prstDash val="solid"/>
          </a:ln>
        </p:spPr>
      </p:pic>
    </p:spTree>
    <p:custDataLst>
      <p:tags r:id="rId6"/>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6401295" y="2299269"/>
            <a:ext cx="1600800" cy="2906314"/>
            <a:chOff x="6193160" y="1669680"/>
            <a:chExt cx="2452688" cy="5167575"/>
          </a:xfrm>
          <a:solidFill>
            <a:schemeClr val="bg1">
              <a:lumMod val="95000"/>
            </a:schemeClr>
          </a:solidFill>
        </p:grpSpPr>
        <p:sp>
          <p:nvSpPr>
            <p:cNvPr id="43" name="圆角矩形 42"/>
            <p:cNvSpPr/>
            <p:nvPr/>
          </p:nvSpPr>
          <p:spPr>
            <a:xfrm>
              <a:off x="6193160" y="1669680"/>
              <a:ext cx="2452688" cy="4447476"/>
            </a:xfrm>
            <a:prstGeom prst="roundRect">
              <a:avLst>
                <a:gd name="adj" fmla="val 652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950" b="0" i="0" u="none" strike="noStrike" kern="1200" cap="none" spc="0" normalizeH="0" baseline="0" noProof="1">
                <a:ln>
                  <a:noFill/>
                </a:ln>
                <a:solidFill>
                  <a:schemeClr val="tx1"/>
                </a:solidFill>
                <a:effectLst/>
                <a:uLnTx/>
                <a:uFillTx/>
                <a:latin typeface="+mn-lt"/>
                <a:ea typeface="+mn-ea"/>
                <a:cs typeface="+mn-cs"/>
              </a:endParaRPr>
            </a:p>
          </p:txBody>
        </p:sp>
        <p:pic>
          <p:nvPicPr>
            <p:cNvPr id="10" name="图片 9"/>
            <p:cNvPicPr>
              <a:picLocks noChangeAspect="1"/>
            </p:cNvPicPr>
            <p:nvPr>
              <p:custDataLst>
                <p:tags r:id="rId1"/>
              </p:custDataLst>
            </p:nvPr>
          </p:nvPicPr>
          <p:blipFill>
            <a:blip r:embed="rId2" cstate="print"/>
            <a:stretch>
              <a:fillRect/>
            </a:stretch>
          </p:blipFill>
          <p:spPr>
            <a:xfrm>
              <a:off x="6915150" y="2287238"/>
              <a:ext cx="950024" cy="950024"/>
            </a:xfrm>
            <a:prstGeom prst="rect">
              <a:avLst/>
            </a:prstGeom>
            <a:solidFill>
              <a:srgbClr val="0070C0"/>
            </a:solidFill>
            <a:ln>
              <a:solidFill>
                <a:schemeClr val="bg1">
                  <a:lumMod val="65000"/>
                </a:schemeClr>
              </a:solidFill>
            </a:ln>
          </p:spPr>
        </p:pic>
        <p:sp>
          <p:nvSpPr>
            <p:cNvPr id="46" name="矩形 45"/>
            <p:cNvSpPr/>
            <p:nvPr>
              <p:custDataLst>
                <p:tags r:id="rId3"/>
              </p:custDataLst>
            </p:nvPr>
          </p:nvSpPr>
          <p:spPr>
            <a:xfrm>
              <a:off x="6193161" y="3761689"/>
              <a:ext cx="2452687" cy="3075566"/>
            </a:xfrm>
            <a:prstGeom prst="rect">
              <a:avLst/>
            </a:prstGeom>
            <a:grpFill/>
          </p:spPr>
          <p:txBody>
            <a:bodyPr>
              <a:spAutoFit/>
            </a:bodyPr>
            <a:lstStyle/>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270" b="0" i="0" u="none" strike="noStrike" kern="1200" cap="none" spc="0" normalizeH="0" baseline="0" noProof="1">
                  <a:ln>
                    <a:noFill/>
                  </a:ln>
                  <a:solidFill>
                    <a:schemeClr val="tx1"/>
                  </a:solidFill>
                  <a:effectLst/>
                  <a:uLnTx/>
                  <a:uFillTx/>
                  <a:cs typeface="+mn-cs"/>
                </a:rPr>
                <a:t>第三，</a:t>
              </a:r>
              <a:r>
                <a:rPr kumimoji="0" lang="zh-CN" altLang="en-US" sz="1270" b="1" i="0" u="none" strike="noStrike" kern="1200" cap="none" spc="0" normalizeH="0" baseline="0" noProof="1">
                  <a:ln>
                    <a:noFill/>
                  </a:ln>
                  <a:solidFill>
                    <a:schemeClr val="tx1"/>
                  </a:solidFill>
                  <a:effectLst/>
                  <a:uLnTx/>
                  <a:uFillTx/>
                  <a:cs typeface="+mn-cs"/>
                </a:rPr>
                <a:t>上下游多属现代服务业</a:t>
              </a:r>
              <a:r>
                <a:rPr kumimoji="0" lang="zh-CN" altLang="en-US" sz="1270" b="0" i="0" u="none" strike="noStrike" kern="1200" cap="none" spc="0" normalizeH="0" baseline="0" noProof="1">
                  <a:ln>
                    <a:noFill/>
                  </a:ln>
                  <a:solidFill>
                    <a:schemeClr val="tx1"/>
                  </a:solidFill>
                  <a:effectLst/>
                  <a:uLnTx/>
                  <a:uFillTx/>
                  <a:cs typeface="+mn-cs"/>
                </a:rPr>
                <a:t>。与之相关联的物流配送、电子支付、电子认证、</a:t>
              </a:r>
              <a:r>
                <a:rPr kumimoji="0" lang="en-US" altLang="zh-CN" sz="1270" b="0" i="0" u="none" strike="noStrike" kern="1200" cap="none" spc="0" normalizeH="0" baseline="0" noProof="1">
                  <a:ln>
                    <a:noFill/>
                  </a:ln>
                  <a:solidFill>
                    <a:schemeClr val="tx1"/>
                  </a:solidFill>
                  <a:effectLst/>
                  <a:uLnTx/>
                  <a:uFillTx/>
                  <a:cs typeface="+mn-cs"/>
                </a:rPr>
                <a:t>IT</a:t>
              </a:r>
              <a:r>
                <a:rPr kumimoji="0" lang="zh-CN" altLang="en-US" sz="1270" b="0" i="0" u="none" strike="noStrike" kern="1200" cap="none" spc="0" normalizeH="0" baseline="0" noProof="1">
                  <a:ln>
                    <a:noFill/>
                  </a:ln>
                  <a:solidFill>
                    <a:schemeClr val="tx1"/>
                  </a:solidFill>
                  <a:effectLst/>
                  <a:uLnTx/>
                  <a:uFillTx/>
                  <a:cs typeface="+mn-cs"/>
                </a:rPr>
                <a:t>服务、网络营销等，都属于现代服务业内容</a:t>
              </a:r>
              <a:r>
                <a:rPr kumimoji="0" lang="zh-CN" altLang="en-US" sz="950" b="0" i="0" u="none" strike="noStrike" kern="1200" cap="none" spc="0" normalizeH="0" baseline="0" noProof="1">
                  <a:ln>
                    <a:noFill/>
                  </a:ln>
                  <a:solidFill>
                    <a:schemeClr val="tx1"/>
                  </a:solidFill>
                  <a:effectLst/>
                  <a:uLnTx/>
                  <a:uFillTx/>
                  <a:cs typeface="+mn-cs"/>
                </a:rPr>
                <a:t>。</a:t>
              </a:r>
              <a:endParaRPr kumimoji="0" lang="zh-CN" altLang="en-US" sz="950" b="0" i="0" u="none" strike="noStrike" kern="1200" cap="none" spc="0" normalizeH="0" baseline="0" noProof="1">
                <a:ln>
                  <a:noFill/>
                </a:ln>
                <a:solidFill>
                  <a:schemeClr val="tx1"/>
                </a:solidFill>
                <a:effectLst/>
                <a:uLnTx/>
                <a:uFillTx/>
                <a:cs typeface="+mn-cs"/>
              </a:endParaRPr>
            </a:p>
          </p:txBody>
        </p:sp>
        <p:sp>
          <p:nvSpPr>
            <p:cNvPr id="25" name="椭圆 24"/>
            <p:cNvSpPr/>
            <p:nvPr/>
          </p:nvSpPr>
          <p:spPr>
            <a:xfrm>
              <a:off x="7091500" y="1850501"/>
              <a:ext cx="381008" cy="3810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950" b="0" i="0" u="none" strike="noStrike" kern="1200" cap="none" spc="0" normalizeH="0" baseline="0" noProof="1">
                <a:ln>
                  <a:noFill/>
                </a:ln>
                <a:solidFill>
                  <a:schemeClr val="tx1"/>
                </a:solidFill>
                <a:effectLst/>
                <a:uLnTx/>
                <a:uFillTx/>
                <a:latin typeface="+mn-lt"/>
                <a:ea typeface="+mn-ea"/>
                <a:cs typeface="+mn-cs"/>
              </a:endParaRPr>
            </a:p>
          </p:txBody>
        </p:sp>
      </p:grpSp>
      <p:grpSp>
        <p:nvGrpSpPr>
          <p:cNvPr id="4" name="组合 3"/>
          <p:cNvGrpSpPr/>
          <p:nvPr/>
        </p:nvGrpSpPr>
        <p:grpSpPr>
          <a:xfrm>
            <a:off x="2438400" y="2439988"/>
            <a:ext cx="2114550" cy="2443162"/>
            <a:chOff x="899144" y="1669680"/>
            <a:chExt cx="2452688" cy="5391125"/>
          </a:xfrm>
        </p:grpSpPr>
        <p:sp>
          <p:nvSpPr>
            <p:cNvPr id="44" name="圆角矩形 43"/>
            <p:cNvSpPr/>
            <p:nvPr/>
          </p:nvSpPr>
          <p:spPr>
            <a:xfrm>
              <a:off x="899144" y="1669680"/>
              <a:ext cx="2452688" cy="4448818"/>
            </a:xfrm>
            <a:prstGeom prst="roundRect">
              <a:avLst>
                <a:gd name="adj" fmla="val 652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950" b="0" i="0" u="none" strike="noStrike" kern="1200" cap="none" spc="0" normalizeH="0" baseline="0" noProof="1">
                <a:ln>
                  <a:noFill/>
                </a:ln>
                <a:solidFill>
                  <a:schemeClr val="tx1"/>
                </a:solidFill>
                <a:effectLst/>
                <a:uLnTx/>
                <a:uFillTx/>
                <a:latin typeface="+mn-lt"/>
                <a:ea typeface="+mn-ea"/>
                <a:cs typeface="+mn-cs"/>
              </a:endParaRPr>
            </a:p>
          </p:txBody>
        </p:sp>
        <p:pic>
          <p:nvPicPr>
            <p:cNvPr id="11284" name="图片 46"/>
            <p:cNvPicPr>
              <a:picLocks noChangeAspect="1"/>
            </p:cNvPicPr>
            <p:nvPr>
              <p:custDataLst>
                <p:tags r:id="rId4"/>
              </p:custDataLst>
            </p:nvPr>
          </p:nvPicPr>
          <p:blipFill>
            <a:blip r:embed="rId5"/>
            <a:stretch>
              <a:fillRect/>
            </a:stretch>
          </p:blipFill>
          <p:spPr>
            <a:xfrm>
              <a:off x="1664990" y="2324911"/>
              <a:ext cx="827999" cy="827192"/>
            </a:xfrm>
            <a:prstGeom prst="rect">
              <a:avLst/>
            </a:prstGeom>
            <a:noFill/>
            <a:ln w="9525">
              <a:noFill/>
            </a:ln>
          </p:spPr>
        </p:pic>
        <p:sp>
          <p:nvSpPr>
            <p:cNvPr id="62" name="矩形 61"/>
            <p:cNvSpPr/>
            <p:nvPr>
              <p:custDataLst>
                <p:tags r:id="rId6"/>
              </p:custDataLst>
            </p:nvPr>
          </p:nvSpPr>
          <p:spPr>
            <a:xfrm>
              <a:off x="899144" y="3760973"/>
              <a:ext cx="2134134" cy="3299832"/>
            </a:xfrm>
            <a:prstGeom prst="rect">
              <a:avLst/>
            </a:prstGeom>
          </p:spPr>
          <p:txBody>
            <a:bodyPr wrap="square">
              <a:normAutofit/>
            </a:bodyPr>
            <a:lstStyle/>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270" b="0" i="0" u="none" strike="noStrike" kern="1200" cap="none" spc="0" normalizeH="0" baseline="0" noProof="1">
                  <a:ln>
                    <a:noFill/>
                  </a:ln>
                  <a:solidFill>
                    <a:schemeClr val="tx1"/>
                  </a:solidFill>
                  <a:effectLst/>
                  <a:uLnTx/>
                  <a:uFillTx/>
                  <a:cs typeface="+mn-cs"/>
                </a:rPr>
                <a:t>首先，</a:t>
              </a:r>
              <a:r>
                <a:rPr kumimoji="0" lang="zh-CN" altLang="en-US" sz="1270" b="1" i="0" u="none" strike="noStrike" kern="1200" cap="none" spc="0" normalizeH="0" baseline="0" noProof="1">
                  <a:ln>
                    <a:noFill/>
                  </a:ln>
                  <a:solidFill>
                    <a:schemeClr val="tx1"/>
                  </a:solidFill>
                  <a:effectLst/>
                  <a:uLnTx/>
                  <a:uFillTx/>
                  <a:cs typeface="+mn-cs"/>
                </a:rPr>
                <a:t>它适应国际贸易的最新发展趋势</a:t>
              </a:r>
              <a:r>
                <a:rPr kumimoji="0" lang="zh-CN" altLang="en-US" sz="1270" b="0" i="0" u="none" strike="noStrike" kern="1200" cap="none" spc="0" normalizeH="0" baseline="0" noProof="1">
                  <a:ln>
                    <a:noFill/>
                  </a:ln>
                  <a:solidFill>
                    <a:schemeClr val="tx1"/>
                  </a:solidFill>
                  <a:effectLst/>
                  <a:uLnTx/>
                  <a:uFillTx/>
                  <a:cs typeface="+mn-cs"/>
                </a:rPr>
                <a:t>。美国金融危机后，消费者收入增长趋缓，开始直接通过网络购买国外的价低质优产品。</a:t>
              </a:r>
              <a:endParaRPr kumimoji="0" lang="zh-CN" altLang="en-US" sz="1270" b="0" i="0" u="none" strike="noStrike" kern="1200" cap="none" spc="0" normalizeH="0" baseline="0" noProof="1">
                <a:ln>
                  <a:noFill/>
                </a:ln>
                <a:solidFill>
                  <a:schemeClr val="tx1"/>
                </a:solidFill>
                <a:effectLst/>
                <a:uLnTx/>
                <a:uFillTx/>
                <a:cs typeface="+mn-cs"/>
              </a:endParaRPr>
            </a:p>
          </p:txBody>
        </p:sp>
        <p:sp>
          <p:nvSpPr>
            <p:cNvPr id="27" name="椭圆 26"/>
            <p:cNvSpPr/>
            <p:nvPr/>
          </p:nvSpPr>
          <p:spPr>
            <a:xfrm flipH="1">
              <a:off x="1217699" y="2030489"/>
              <a:ext cx="371954" cy="3713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950" b="0" i="0" u="none" strike="noStrike" kern="1200" cap="none" spc="0" normalizeH="0" baseline="0" noProof="1">
                <a:ln>
                  <a:noFill/>
                </a:ln>
                <a:solidFill>
                  <a:schemeClr val="tx1"/>
                </a:solidFill>
                <a:effectLst/>
                <a:uLnTx/>
                <a:uFillTx/>
                <a:latin typeface="+mn-lt"/>
                <a:ea typeface="+mn-ea"/>
                <a:cs typeface="+mn-cs"/>
              </a:endParaRPr>
            </a:p>
          </p:txBody>
        </p:sp>
        <p:sp>
          <p:nvSpPr>
            <p:cNvPr id="28" name="椭圆 27"/>
            <p:cNvSpPr/>
            <p:nvPr/>
          </p:nvSpPr>
          <p:spPr>
            <a:xfrm>
              <a:off x="1042770" y="2296717"/>
              <a:ext cx="381162" cy="381829"/>
            </a:xfrm>
            <a:prstGeom prst="ellipse">
              <a:avLst/>
            </a:prstGeom>
            <a:solidFill>
              <a:schemeClr val="bg1">
                <a:lumMod val="8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950" b="0" i="0" u="none" strike="noStrike" kern="1200" cap="none" spc="0" normalizeH="0" baseline="0" noProof="1">
                <a:ln>
                  <a:noFill/>
                </a:ln>
                <a:solidFill>
                  <a:schemeClr val="tx1"/>
                </a:solidFill>
                <a:effectLst/>
                <a:uLnTx/>
                <a:uFillTx/>
                <a:latin typeface="+mn-lt"/>
                <a:ea typeface="+mn-ea"/>
                <a:cs typeface="+mn-cs"/>
              </a:endParaRPr>
            </a:p>
          </p:txBody>
        </p:sp>
      </p:grpSp>
      <p:grpSp>
        <p:nvGrpSpPr>
          <p:cNvPr id="7" name="组合 6"/>
          <p:cNvGrpSpPr/>
          <p:nvPr/>
        </p:nvGrpSpPr>
        <p:grpSpPr>
          <a:xfrm>
            <a:off x="8197850" y="2419350"/>
            <a:ext cx="1379538" cy="2906078"/>
            <a:chOff x="8840169" y="1669680"/>
            <a:chExt cx="2452688" cy="5166443"/>
          </a:xfrm>
        </p:grpSpPr>
        <p:sp>
          <p:nvSpPr>
            <p:cNvPr id="42" name="圆角矩形 41"/>
            <p:cNvSpPr/>
            <p:nvPr/>
          </p:nvSpPr>
          <p:spPr>
            <a:xfrm>
              <a:off x="8840169" y="1669680"/>
              <a:ext cx="2452688" cy="4447893"/>
            </a:xfrm>
            <a:prstGeom prst="roundRect">
              <a:avLst>
                <a:gd name="adj" fmla="val 652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950" b="0" i="0" u="none" strike="noStrike" kern="1200" cap="none" spc="0" normalizeH="0" baseline="0" noProof="1">
                <a:ln>
                  <a:noFill/>
                </a:ln>
                <a:solidFill>
                  <a:schemeClr val="tx1"/>
                </a:solidFill>
                <a:effectLst/>
                <a:uLnTx/>
                <a:uFillTx/>
                <a:latin typeface="+mn-lt"/>
                <a:ea typeface="+mn-ea"/>
                <a:cs typeface="+mn-cs"/>
              </a:endParaRPr>
            </a:p>
          </p:txBody>
        </p:sp>
        <p:pic>
          <p:nvPicPr>
            <p:cNvPr id="11279" name="图片 48"/>
            <p:cNvPicPr>
              <a:picLocks noChangeAspect="1"/>
            </p:cNvPicPr>
            <p:nvPr>
              <p:custDataLst>
                <p:tags r:id="rId7"/>
              </p:custDataLst>
            </p:nvPr>
          </p:nvPicPr>
          <p:blipFill>
            <a:blip r:embed="rId8"/>
            <a:stretch>
              <a:fillRect/>
            </a:stretch>
          </p:blipFill>
          <p:spPr>
            <a:xfrm>
              <a:off x="9645322" y="2408799"/>
              <a:ext cx="769647" cy="768895"/>
            </a:xfrm>
            <a:prstGeom prst="rect">
              <a:avLst/>
            </a:prstGeom>
            <a:noFill/>
            <a:ln w="9525">
              <a:noFill/>
            </a:ln>
          </p:spPr>
        </p:pic>
        <p:sp>
          <p:nvSpPr>
            <p:cNvPr id="68" name="矩形 67"/>
            <p:cNvSpPr/>
            <p:nvPr>
              <p:custDataLst>
                <p:tags r:id="rId9"/>
              </p:custDataLst>
            </p:nvPr>
          </p:nvSpPr>
          <p:spPr>
            <a:xfrm>
              <a:off x="9034917" y="3760981"/>
              <a:ext cx="2257940" cy="3075142"/>
            </a:xfrm>
            <a:prstGeom prst="rect">
              <a:avLst/>
            </a:prstGeom>
          </p:spPr>
          <p:txBody>
            <a:bodyPr wrap="square">
              <a:normAutofit/>
            </a:bodyPr>
            <a:lstStyle/>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270" b="0" i="0" u="none" strike="noStrike" kern="1200" cap="none" spc="0" normalizeH="0" baseline="0" noProof="1">
                  <a:ln>
                    <a:noFill/>
                  </a:ln>
                  <a:solidFill>
                    <a:schemeClr val="tx1"/>
                  </a:solidFill>
                  <a:effectLst/>
                  <a:uLnTx/>
                  <a:uFillTx/>
                  <a:cs typeface="+mn-cs"/>
                </a:rPr>
                <a:t>最后，</a:t>
              </a:r>
              <a:r>
                <a:rPr kumimoji="0" lang="zh-CN" altLang="en-US" sz="1270" b="1" i="0" u="none" strike="noStrike" kern="1200" cap="none" spc="0" normalizeH="0" baseline="0" noProof="1">
                  <a:ln>
                    <a:noFill/>
                  </a:ln>
                  <a:solidFill>
                    <a:schemeClr val="tx1"/>
                  </a:solidFill>
                  <a:effectLst/>
                  <a:uLnTx/>
                  <a:uFillTx/>
                  <a:cs typeface="+mn-cs"/>
                </a:rPr>
                <a:t>以消费者为主导</a:t>
              </a:r>
              <a:r>
                <a:rPr kumimoji="0" lang="zh-CN" altLang="en-US" sz="1270" b="0" i="0" u="none" strike="noStrike" kern="1200" cap="none" spc="0" normalizeH="0" baseline="0" noProof="1">
                  <a:ln>
                    <a:noFill/>
                  </a:ln>
                  <a:solidFill>
                    <a:schemeClr val="tx1"/>
                  </a:solidFill>
                  <a:effectLst/>
                  <a:uLnTx/>
                  <a:uFillTx/>
                  <a:cs typeface="+mn-cs"/>
                </a:rPr>
                <a:t>。跨境电商主要解决的是消费者在国内买不到的东西，是贸易增量。</a:t>
              </a:r>
              <a:endParaRPr kumimoji="0" lang="zh-CN" altLang="en-US" sz="1270" b="0" i="0" u="none" strike="noStrike" kern="1200" cap="none" spc="0" normalizeH="0" baseline="0" noProof="1">
                <a:ln>
                  <a:noFill/>
                </a:ln>
                <a:solidFill>
                  <a:schemeClr val="tx1"/>
                </a:solidFill>
                <a:effectLst/>
                <a:uLnTx/>
                <a:uFillTx/>
                <a:cs typeface="+mn-cs"/>
              </a:endParaRPr>
            </a:p>
          </p:txBody>
        </p:sp>
        <p:sp>
          <p:nvSpPr>
            <p:cNvPr id="26" name="椭圆 25"/>
            <p:cNvSpPr/>
            <p:nvPr/>
          </p:nvSpPr>
          <p:spPr>
            <a:xfrm>
              <a:off x="10355812" y="1745882"/>
              <a:ext cx="711251" cy="7140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950" b="0" i="0" u="none" strike="noStrike" kern="1200" cap="none" spc="0" normalizeH="0" baseline="0" noProof="1">
                <a:ln>
                  <a:noFill/>
                </a:ln>
                <a:solidFill>
                  <a:schemeClr val="tx1"/>
                </a:solidFill>
                <a:effectLst/>
                <a:uLnTx/>
                <a:uFillTx/>
                <a:latin typeface="+mn-lt"/>
                <a:ea typeface="+mn-ea"/>
                <a:cs typeface="+mn-cs"/>
              </a:endParaRPr>
            </a:p>
          </p:txBody>
        </p:sp>
        <p:sp>
          <p:nvSpPr>
            <p:cNvPr id="29" name="椭圆 28"/>
            <p:cNvSpPr/>
            <p:nvPr/>
          </p:nvSpPr>
          <p:spPr>
            <a:xfrm>
              <a:off x="10906184" y="2135355"/>
              <a:ext cx="282242" cy="2794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950" b="0" i="0" u="none" strike="noStrike" kern="1200" cap="none" spc="0" normalizeH="0" baseline="0" noProof="1">
                <a:ln>
                  <a:noFill/>
                </a:ln>
                <a:solidFill>
                  <a:schemeClr val="tx1"/>
                </a:solidFill>
                <a:effectLst/>
                <a:uLnTx/>
                <a:uFillTx/>
                <a:latin typeface="+mn-lt"/>
                <a:ea typeface="+mn-ea"/>
                <a:cs typeface="+mn-cs"/>
              </a:endParaRPr>
            </a:p>
          </p:txBody>
        </p:sp>
      </p:grpSp>
      <p:grpSp>
        <p:nvGrpSpPr>
          <p:cNvPr id="5" name="组合 4"/>
          <p:cNvGrpSpPr/>
          <p:nvPr/>
        </p:nvGrpSpPr>
        <p:grpSpPr>
          <a:xfrm>
            <a:off x="4297363" y="1806575"/>
            <a:ext cx="2076450" cy="3548380"/>
            <a:chOff x="3546152" y="1669680"/>
            <a:chExt cx="2452688" cy="6309532"/>
          </a:xfrm>
        </p:grpSpPr>
        <p:sp>
          <p:nvSpPr>
            <p:cNvPr id="2" name="圆角矩形 1"/>
            <p:cNvSpPr/>
            <p:nvPr/>
          </p:nvSpPr>
          <p:spPr>
            <a:xfrm>
              <a:off x="3546152" y="1669680"/>
              <a:ext cx="2452688" cy="4448739"/>
            </a:xfrm>
            <a:prstGeom prst="roundRect">
              <a:avLst>
                <a:gd name="adj" fmla="val 652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950" b="0" i="0" u="none" strike="noStrike" kern="1200" cap="none" spc="0" normalizeH="0" baseline="0" noProof="1">
                <a:ln>
                  <a:noFill/>
                </a:ln>
                <a:solidFill>
                  <a:schemeClr val="tx1"/>
                </a:solidFill>
                <a:effectLst/>
                <a:uLnTx/>
                <a:uFillTx/>
                <a:latin typeface="+mn-lt"/>
                <a:ea typeface="+mn-ea"/>
                <a:cs typeface="+mn-cs"/>
              </a:endParaRPr>
            </a:p>
          </p:txBody>
        </p:sp>
        <p:sp>
          <p:nvSpPr>
            <p:cNvPr id="64" name="矩形 63"/>
            <p:cNvSpPr/>
            <p:nvPr>
              <p:custDataLst>
                <p:tags r:id="rId10"/>
              </p:custDataLst>
            </p:nvPr>
          </p:nvSpPr>
          <p:spPr>
            <a:xfrm>
              <a:off x="3726166" y="3239159"/>
              <a:ext cx="2047657" cy="4740053"/>
            </a:xfrm>
            <a:prstGeom prst="rect">
              <a:avLst/>
            </a:prstGeom>
          </p:spPr>
          <p:txBody>
            <a:bodyPr>
              <a:spAutoFit/>
            </a:bodyPr>
            <a:lstStyle/>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270" b="0" i="0" u="none" strike="noStrike" kern="1200" cap="none" spc="0" normalizeH="0" baseline="0" noProof="1">
                  <a:ln>
                    <a:noFill/>
                  </a:ln>
                  <a:solidFill>
                    <a:schemeClr val="tx1"/>
                  </a:solidFill>
                  <a:effectLst/>
                  <a:uLnTx/>
                  <a:uFillTx/>
                  <a:cs typeface="+mn-cs"/>
                </a:rPr>
                <a:t>其次，</a:t>
              </a:r>
              <a:r>
                <a:rPr kumimoji="0" lang="zh-CN" altLang="en-US" sz="1270" b="1" i="0" u="none" strike="noStrike" kern="1200" cap="none" spc="0" normalizeH="0" baseline="0" noProof="1">
                  <a:ln>
                    <a:noFill/>
                  </a:ln>
                  <a:solidFill>
                    <a:schemeClr val="tx1"/>
                  </a:solidFill>
                  <a:effectLst/>
                  <a:uLnTx/>
                  <a:uFillTx/>
                  <a:cs typeface="+mn-cs"/>
                </a:rPr>
                <a:t>能有效降低产品价格</a:t>
              </a:r>
              <a:r>
                <a:rPr kumimoji="0" lang="en-US" altLang="zh-CN" sz="1270" b="1" i="0" u="none" strike="noStrike" kern="1200" cap="none" spc="0" normalizeH="0" baseline="0" noProof="1">
                  <a:ln>
                    <a:noFill/>
                  </a:ln>
                  <a:solidFill>
                    <a:schemeClr val="tx1"/>
                  </a:solidFill>
                  <a:effectLst/>
                  <a:uLnTx/>
                  <a:uFillTx/>
                  <a:cs typeface="+mn-cs"/>
                </a:rPr>
                <a:t>.</a:t>
              </a:r>
              <a:r>
                <a:rPr kumimoji="0" lang="zh-CN" altLang="en-US" sz="1270" b="0" i="0" u="none" strike="noStrike" kern="1200" cap="none" spc="0" normalizeH="0" baseline="0" noProof="1">
                  <a:ln>
                    <a:noFill/>
                  </a:ln>
                  <a:solidFill>
                    <a:schemeClr val="tx1"/>
                  </a:solidFill>
                  <a:effectLst/>
                  <a:uLnTx/>
                  <a:uFillTx/>
                  <a:cs typeface="+mn-cs"/>
                </a:rPr>
                <a:t>跨境电商仅需经过工厂、在线平台、海外商人即可到达消费者，外贸净利润可能达到传统贸易的数倍。未来外贸链条还可以更简化，产品从工厂经过在线平台可以直接到国外消费者手中。</a:t>
              </a:r>
              <a:endParaRPr kumimoji="0" lang="zh-CN" altLang="en-US" sz="1270" b="0" i="0" u="none" strike="noStrike" kern="1200" cap="none" spc="0" normalizeH="0" baseline="0" noProof="1">
                <a:ln>
                  <a:noFill/>
                </a:ln>
                <a:solidFill>
                  <a:schemeClr val="tx1"/>
                </a:solidFill>
                <a:effectLst/>
                <a:uLnTx/>
                <a:uFillTx/>
                <a:cs typeface="+mn-cs"/>
              </a:endParaRPr>
            </a:p>
          </p:txBody>
        </p:sp>
        <p:grpSp>
          <p:nvGrpSpPr>
            <p:cNvPr id="11273" name="组合 2"/>
            <p:cNvGrpSpPr/>
            <p:nvPr/>
          </p:nvGrpSpPr>
          <p:grpSpPr>
            <a:xfrm>
              <a:off x="4336595" y="2391692"/>
              <a:ext cx="828000" cy="648000"/>
              <a:chOff x="4264025" y="2318978"/>
              <a:chExt cx="985961" cy="716019"/>
            </a:xfrm>
          </p:grpSpPr>
          <p:sp>
            <p:nvSpPr>
              <p:cNvPr id="31" name="AutoShape 94"/>
              <p:cNvSpPr>
                <a:spLocks noChangeAspect="1" noChangeArrowheads="1" noTextEdit="1"/>
              </p:cNvSpPr>
              <p:nvPr/>
            </p:nvSpPr>
            <p:spPr bwMode="auto">
              <a:xfrm>
                <a:off x="4265059" y="2319670"/>
                <a:ext cx="984697" cy="714276"/>
              </a:xfrm>
              <a:prstGeom prst="rect">
                <a:avLst/>
              </a:prstGeom>
              <a:noFill/>
              <a:ln>
                <a:noFill/>
              </a:ln>
            </p:spPr>
            <p:txBody>
              <a:bodyPr lIns="68569" tIns="34284" rIns="68569" bIns="34284"/>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950" b="0" i="0" u="none" strike="noStrike" kern="1200" cap="none" spc="0" normalizeH="0" baseline="0" noProof="1">
                  <a:ln>
                    <a:noFill/>
                  </a:ln>
                  <a:solidFill>
                    <a:schemeClr val="tx1"/>
                  </a:solidFill>
                  <a:effectLst/>
                  <a:uLnTx/>
                  <a:uFillTx/>
                  <a:cs typeface="+mn-cs"/>
                </a:endParaRPr>
              </a:p>
            </p:txBody>
          </p:sp>
          <p:sp>
            <p:nvSpPr>
              <p:cNvPr id="32" name="Freeform 96"/>
              <p:cNvSpPr>
                <a:spLocks noEditPoints="1"/>
              </p:cNvSpPr>
              <p:nvPr/>
            </p:nvSpPr>
            <p:spPr bwMode="auto">
              <a:xfrm>
                <a:off x="4443689" y="2319670"/>
                <a:ext cx="89315" cy="43667"/>
              </a:xfrm>
              <a:custGeom>
                <a:avLst/>
                <a:gdLst>
                  <a:gd name="T0" fmla="*/ 364 w 410"/>
                  <a:gd name="T1" fmla="*/ 205 h 205"/>
                  <a:gd name="T2" fmla="*/ 410 w 410"/>
                  <a:gd name="T3" fmla="*/ 164 h 205"/>
                  <a:gd name="T4" fmla="*/ 410 w 410"/>
                  <a:gd name="T5" fmla="*/ 41 h 205"/>
                  <a:gd name="T6" fmla="*/ 364 w 410"/>
                  <a:gd name="T7" fmla="*/ 0 h 205"/>
                  <a:gd name="T8" fmla="*/ 46 w 410"/>
                  <a:gd name="T9" fmla="*/ 0 h 205"/>
                  <a:gd name="T10" fmla="*/ 0 w 410"/>
                  <a:gd name="T11" fmla="*/ 41 h 205"/>
                  <a:gd name="T12" fmla="*/ 0 w 410"/>
                  <a:gd name="T13" fmla="*/ 164 h 205"/>
                  <a:gd name="T14" fmla="*/ 46 w 410"/>
                  <a:gd name="T15" fmla="*/ 205 h 205"/>
                  <a:gd name="T16" fmla="*/ 364 w 410"/>
                  <a:gd name="T17" fmla="*/ 205 h 205"/>
                  <a:gd name="T18" fmla="*/ 364 w 410"/>
                  <a:gd name="T19" fmla="*/ 205 h 205"/>
                  <a:gd name="T20" fmla="*/ 364 w 410"/>
                  <a:gd name="T21"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0" h="205">
                    <a:moveTo>
                      <a:pt x="364" y="205"/>
                    </a:moveTo>
                    <a:cubicBezTo>
                      <a:pt x="390" y="205"/>
                      <a:pt x="410" y="187"/>
                      <a:pt x="410" y="164"/>
                    </a:cubicBezTo>
                    <a:cubicBezTo>
                      <a:pt x="410" y="41"/>
                      <a:pt x="410" y="41"/>
                      <a:pt x="410" y="41"/>
                    </a:cubicBezTo>
                    <a:cubicBezTo>
                      <a:pt x="410" y="18"/>
                      <a:pt x="390" y="0"/>
                      <a:pt x="364" y="0"/>
                    </a:cubicBezTo>
                    <a:cubicBezTo>
                      <a:pt x="46" y="0"/>
                      <a:pt x="46" y="0"/>
                      <a:pt x="46" y="0"/>
                    </a:cubicBezTo>
                    <a:cubicBezTo>
                      <a:pt x="20" y="0"/>
                      <a:pt x="0" y="18"/>
                      <a:pt x="0" y="41"/>
                    </a:cubicBezTo>
                    <a:cubicBezTo>
                      <a:pt x="0" y="164"/>
                      <a:pt x="0" y="164"/>
                      <a:pt x="0" y="164"/>
                    </a:cubicBezTo>
                    <a:cubicBezTo>
                      <a:pt x="0" y="186"/>
                      <a:pt x="20" y="205"/>
                      <a:pt x="46" y="205"/>
                    </a:cubicBezTo>
                    <a:cubicBezTo>
                      <a:pt x="364" y="205"/>
                      <a:pt x="364" y="205"/>
                      <a:pt x="364" y="205"/>
                    </a:cubicBezTo>
                    <a:close/>
                    <a:moveTo>
                      <a:pt x="364" y="205"/>
                    </a:moveTo>
                    <a:cubicBezTo>
                      <a:pt x="364" y="205"/>
                      <a:pt x="364" y="205"/>
                      <a:pt x="364" y="205"/>
                    </a:cubicBezTo>
                  </a:path>
                </a:pathLst>
              </a:custGeom>
              <a:solidFill>
                <a:srgbClr val="8A8A8A"/>
              </a:solidFill>
              <a:ln>
                <a:noFill/>
              </a:ln>
            </p:spPr>
            <p:txBody>
              <a:bodyPr lIns="68569" tIns="34284" rIns="68569" bIns="34284"/>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950" b="0" i="0" u="none" strike="noStrike" kern="1200" cap="none" spc="0" normalizeH="0" baseline="0" noProof="1">
                  <a:ln>
                    <a:noFill/>
                  </a:ln>
                  <a:solidFill>
                    <a:schemeClr val="tx1"/>
                  </a:solidFill>
                  <a:effectLst/>
                  <a:uLnTx/>
                  <a:uFillTx/>
                  <a:cs typeface="+mn-cs"/>
                </a:endParaRPr>
              </a:p>
            </p:txBody>
          </p:sp>
          <p:sp>
            <p:nvSpPr>
              <p:cNvPr id="33" name="Freeform 97"/>
              <p:cNvSpPr>
                <a:spLocks noEditPoints="1"/>
              </p:cNvSpPr>
              <p:nvPr/>
            </p:nvSpPr>
            <p:spPr bwMode="auto">
              <a:xfrm>
                <a:off x="4622319" y="2544245"/>
                <a:ext cx="314834" cy="311911"/>
              </a:xfrm>
              <a:custGeom>
                <a:avLst/>
                <a:gdLst>
                  <a:gd name="T0" fmla="*/ 0 w 1434"/>
                  <a:gd name="T1" fmla="*/ 717 h 1434"/>
                  <a:gd name="T2" fmla="*/ 55 w 1434"/>
                  <a:gd name="T3" fmla="*/ 991 h 1434"/>
                  <a:gd name="T4" fmla="*/ 210 w 1434"/>
                  <a:gd name="T5" fmla="*/ 1224 h 1434"/>
                  <a:gd name="T6" fmla="*/ 443 w 1434"/>
                  <a:gd name="T7" fmla="*/ 1379 h 1434"/>
                  <a:gd name="T8" fmla="*/ 717 w 1434"/>
                  <a:gd name="T9" fmla="*/ 1434 h 1434"/>
                  <a:gd name="T10" fmla="*/ 992 w 1434"/>
                  <a:gd name="T11" fmla="*/ 1379 h 1434"/>
                  <a:gd name="T12" fmla="*/ 1224 w 1434"/>
                  <a:gd name="T13" fmla="*/ 1224 h 1434"/>
                  <a:gd name="T14" fmla="*/ 1379 w 1434"/>
                  <a:gd name="T15" fmla="*/ 991 h 1434"/>
                  <a:gd name="T16" fmla="*/ 1434 w 1434"/>
                  <a:gd name="T17" fmla="*/ 717 h 1434"/>
                  <a:gd name="T18" fmla="*/ 1379 w 1434"/>
                  <a:gd name="T19" fmla="*/ 442 h 1434"/>
                  <a:gd name="T20" fmla="*/ 1224 w 1434"/>
                  <a:gd name="T21" fmla="*/ 210 h 1434"/>
                  <a:gd name="T22" fmla="*/ 992 w 1434"/>
                  <a:gd name="T23" fmla="*/ 55 h 1434"/>
                  <a:gd name="T24" fmla="*/ 717 w 1434"/>
                  <a:gd name="T25" fmla="*/ 0 h 1434"/>
                  <a:gd name="T26" fmla="*/ 443 w 1434"/>
                  <a:gd name="T27" fmla="*/ 55 h 1434"/>
                  <a:gd name="T28" fmla="*/ 210 w 1434"/>
                  <a:gd name="T29" fmla="*/ 210 h 1434"/>
                  <a:gd name="T30" fmla="*/ 55 w 1434"/>
                  <a:gd name="T31" fmla="*/ 442 h 1434"/>
                  <a:gd name="T32" fmla="*/ 0 w 1434"/>
                  <a:gd name="T33" fmla="*/ 717 h 1434"/>
                  <a:gd name="T34" fmla="*/ 0 w 1434"/>
                  <a:gd name="T35" fmla="*/ 717 h 1434"/>
                  <a:gd name="T36" fmla="*/ 0 w 1434"/>
                  <a:gd name="T37" fmla="*/ 717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4" h="1434">
                    <a:moveTo>
                      <a:pt x="0" y="717"/>
                    </a:moveTo>
                    <a:cubicBezTo>
                      <a:pt x="0" y="811"/>
                      <a:pt x="19" y="904"/>
                      <a:pt x="55" y="991"/>
                    </a:cubicBezTo>
                    <a:cubicBezTo>
                      <a:pt x="91" y="1078"/>
                      <a:pt x="144" y="1157"/>
                      <a:pt x="210" y="1224"/>
                    </a:cubicBezTo>
                    <a:cubicBezTo>
                      <a:pt x="277" y="1290"/>
                      <a:pt x="356" y="1343"/>
                      <a:pt x="443" y="1379"/>
                    </a:cubicBezTo>
                    <a:cubicBezTo>
                      <a:pt x="530" y="1415"/>
                      <a:pt x="623" y="1434"/>
                      <a:pt x="717" y="1434"/>
                    </a:cubicBezTo>
                    <a:cubicBezTo>
                      <a:pt x="811" y="1434"/>
                      <a:pt x="905" y="1415"/>
                      <a:pt x="992" y="1379"/>
                    </a:cubicBezTo>
                    <a:cubicBezTo>
                      <a:pt x="1078" y="1343"/>
                      <a:pt x="1158" y="1290"/>
                      <a:pt x="1224" y="1224"/>
                    </a:cubicBezTo>
                    <a:cubicBezTo>
                      <a:pt x="1290" y="1157"/>
                      <a:pt x="1344" y="1078"/>
                      <a:pt x="1379" y="991"/>
                    </a:cubicBezTo>
                    <a:cubicBezTo>
                      <a:pt x="1415" y="904"/>
                      <a:pt x="1434" y="811"/>
                      <a:pt x="1434" y="717"/>
                    </a:cubicBezTo>
                    <a:cubicBezTo>
                      <a:pt x="1434" y="623"/>
                      <a:pt x="1415" y="529"/>
                      <a:pt x="1379" y="442"/>
                    </a:cubicBezTo>
                    <a:cubicBezTo>
                      <a:pt x="1344" y="356"/>
                      <a:pt x="1290" y="276"/>
                      <a:pt x="1224" y="210"/>
                    </a:cubicBezTo>
                    <a:cubicBezTo>
                      <a:pt x="1158" y="144"/>
                      <a:pt x="1078" y="90"/>
                      <a:pt x="992" y="55"/>
                    </a:cubicBezTo>
                    <a:cubicBezTo>
                      <a:pt x="905" y="19"/>
                      <a:pt x="811" y="0"/>
                      <a:pt x="717" y="0"/>
                    </a:cubicBezTo>
                    <a:cubicBezTo>
                      <a:pt x="623" y="0"/>
                      <a:pt x="530" y="19"/>
                      <a:pt x="443" y="55"/>
                    </a:cubicBezTo>
                    <a:cubicBezTo>
                      <a:pt x="356" y="90"/>
                      <a:pt x="277" y="144"/>
                      <a:pt x="210" y="210"/>
                    </a:cubicBezTo>
                    <a:cubicBezTo>
                      <a:pt x="144" y="276"/>
                      <a:pt x="91" y="356"/>
                      <a:pt x="55" y="442"/>
                    </a:cubicBezTo>
                    <a:cubicBezTo>
                      <a:pt x="19" y="529"/>
                      <a:pt x="0" y="623"/>
                      <a:pt x="0" y="717"/>
                    </a:cubicBezTo>
                    <a:close/>
                    <a:moveTo>
                      <a:pt x="0" y="717"/>
                    </a:moveTo>
                    <a:cubicBezTo>
                      <a:pt x="0" y="717"/>
                      <a:pt x="0" y="717"/>
                      <a:pt x="0" y="717"/>
                    </a:cubicBezTo>
                  </a:path>
                </a:pathLst>
              </a:custGeom>
              <a:solidFill>
                <a:srgbClr val="8A8A8A"/>
              </a:solidFill>
              <a:ln>
                <a:noFill/>
              </a:ln>
            </p:spPr>
            <p:txBody>
              <a:bodyPr lIns="68569" tIns="34284" rIns="68569" bIns="34284"/>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950" b="0" i="0" u="none" strike="noStrike" kern="1200" cap="none" spc="0" normalizeH="0" baseline="0" noProof="1">
                  <a:ln>
                    <a:noFill/>
                  </a:ln>
                  <a:solidFill>
                    <a:schemeClr val="tx1"/>
                  </a:solidFill>
                  <a:effectLst/>
                  <a:uLnTx/>
                  <a:uFillTx/>
                  <a:cs typeface="+mn-cs"/>
                </a:endParaRPr>
              </a:p>
            </p:txBody>
          </p:sp>
          <p:sp>
            <p:nvSpPr>
              <p:cNvPr id="34" name="Freeform 98"/>
              <p:cNvSpPr>
                <a:spLocks noEditPoints="1"/>
              </p:cNvSpPr>
              <p:nvPr/>
            </p:nvSpPr>
            <p:spPr bwMode="auto">
              <a:xfrm>
                <a:off x="4265059" y="2319670"/>
                <a:ext cx="984697" cy="714276"/>
              </a:xfrm>
              <a:custGeom>
                <a:avLst/>
                <a:gdLst>
                  <a:gd name="T0" fmla="*/ 0 w 4506"/>
                  <a:gd name="T1" fmla="*/ 819 h 3277"/>
                  <a:gd name="T2" fmla="*/ 0 w 4506"/>
                  <a:gd name="T3" fmla="*/ 2867 h 3277"/>
                  <a:gd name="T4" fmla="*/ 410 w 4506"/>
                  <a:gd name="T5" fmla="*/ 3277 h 3277"/>
                  <a:gd name="T6" fmla="*/ 4096 w 4506"/>
                  <a:gd name="T7" fmla="*/ 3277 h 3277"/>
                  <a:gd name="T8" fmla="*/ 4506 w 4506"/>
                  <a:gd name="T9" fmla="*/ 2867 h 3277"/>
                  <a:gd name="T10" fmla="*/ 4506 w 4506"/>
                  <a:gd name="T11" fmla="*/ 819 h 3277"/>
                  <a:gd name="T12" fmla="*/ 4096 w 4506"/>
                  <a:gd name="T13" fmla="*/ 410 h 3277"/>
                  <a:gd name="T14" fmla="*/ 3277 w 4506"/>
                  <a:gd name="T15" fmla="*/ 410 h 3277"/>
                  <a:gd name="T16" fmla="*/ 3072 w 4506"/>
                  <a:gd name="T17" fmla="*/ 0 h 3277"/>
                  <a:gd name="T18" fmla="*/ 1638 w 4506"/>
                  <a:gd name="T19" fmla="*/ 0 h 3277"/>
                  <a:gd name="T20" fmla="*/ 1434 w 4506"/>
                  <a:gd name="T21" fmla="*/ 410 h 3277"/>
                  <a:gd name="T22" fmla="*/ 410 w 4506"/>
                  <a:gd name="T23" fmla="*/ 410 h 3277"/>
                  <a:gd name="T24" fmla="*/ 0 w 4506"/>
                  <a:gd name="T25" fmla="*/ 819 h 3277"/>
                  <a:gd name="T26" fmla="*/ 3482 w 4506"/>
                  <a:gd name="T27" fmla="*/ 819 h 3277"/>
                  <a:gd name="T28" fmla="*/ 3686 w 4506"/>
                  <a:gd name="T29" fmla="*/ 1024 h 3277"/>
                  <a:gd name="T30" fmla="*/ 3482 w 4506"/>
                  <a:gd name="T31" fmla="*/ 1229 h 3277"/>
                  <a:gd name="T32" fmla="*/ 3277 w 4506"/>
                  <a:gd name="T33" fmla="*/ 1024 h 3277"/>
                  <a:gd name="T34" fmla="*/ 3482 w 4506"/>
                  <a:gd name="T35" fmla="*/ 819 h 3277"/>
                  <a:gd name="T36" fmla="*/ 2355 w 4506"/>
                  <a:gd name="T37" fmla="*/ 819 h 3277"/>
                  <a:gd name="T38" fmla="*/ 3277 w 4506"/>
                  <a:gd name="T39" fmla="*/ 1741 h 3277"/>
                  <a:gd name="T40" fmla="*/ 2355 w 4506"/>
                  <a:gd name="T41" fmla="*/ 2662 h 3277"/>
                  <a:gd name="T42" fmla="*/ 1434 w 4506"/>
                  <a:gd name="T43" fmla="*/ 1741 h 3277"/>
                  <a:gd name="T44" fmla="*/ 2355 w 4506"/>
                  <a:gd name="T45" fmla="*/ 819 h 3277"/>
                  <a:gd name="T46" fmla="*/ 2355 w 4506"/>
                  <a:gd name="T47" fmla="*/ 819 h 3277"/>
                  <a:gd name="T48" fmla="*/ 2355 w 4506"/>
                  <a:gd name="T49" fmla="*/ 819 h 3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06" h="3277">
                    <a:moveTo>
                      <a:pt x="0" y="819"/>
                    </a:moveTo>
                    <a:cubicBezTo>
                      <a:pt x="0" y="2867"/>
                      <a:pt x="0" y="2867"/>
                      <a:pt x="0" y="2867"/>
                    </a:cubicBezTo>
                    <a:cubicBezTo>
                      <a:pt x="0" y="3277"/>
                      <a:pt x="410" y="3277"/>
                      <a:pt x="410" y="3277"/>
                    </a:cubicBezTo>
                    <a:cubicBezTo>
                      <a:pt x="4096" y="3277"/>
                      <a:pt x="4096" y="3277"/>
                      <a:pt x="4096" y="3277"/>
                    </a:cubicBezTo>
                    <a:cubicBezTo>
                      <a:pt x="4096" y="3277"/>
                      <a:pt x="4506" y="3277"/>
                      <a:pt x="4506" y="2867"/>
                    </a:cubicBezTo>
                    <a:cubicBezTo>
                      <a:pt x="4506" y="819"/>
                      <a:pt x="4506" y="819"/>
                      <a:pt x="4506" y="819"/>
                    </a:cubicBezTo>
                    <a:cubicBezTo>
                      <a:pt x="4506" y="410"/>
                      <a:pt x="4096" y="410"/>
                      <a:pt x="4096" y="410"/>
                    </a:cubicBezTo>
                    <a:cubicBezTo>
                      <a:pt x="3277" y="410"/>
                      <a:pt x="3277" y="410"/>
                      <a:pt x="3277" y="410"/>
                    </a:cubicBezTo>
                    <a:cubicBezTo>
                      <a:pt x="3072" y="0"/>
                      <a:pt x="3072" y="0"/>
                      <a:pt x="3072" y="0"/>
                    </a:cubicBezTo>
                    <a:cubicBezTo>
                      <a:pt x="1638" y="0"/>
                      <a:pt x="1638" y="0"/>
                      <a:pt x="1638" y="0"/>
                    </a:cubicBezTo>
                    <a:cubicBezTo>
                      <a:pt x="1434" y="410"/>
                      <a:pt x="1434" y="410"/>
                      <a:pt x="1434" y="410"/>
                    </a:cubicBezTo>
                    <a:cubicBezTo>
                      <a:pt x="410" y="410"/>
                      <a:pt x="410" y="410"/>
                      <a:pt x="410" y="410"/>
                    </a:cubicBezTo>
                    <a:cubicBezTo>
                      <a:pt x="410" y="410"/>
                      <a:pt x="0" y="410"/>
                      <a:pt x="0" y="819"/>
                    </a:cubicBezTo>
                    <a:close/>
                    <a:moveTo>
                      <a:pt x="3482" y="819"/>
                    </a:moveTo>
                    <a:cubicBezTo>
                      <a:pt x="3595" y="819"/>
                      <a:pt x="3686" y="911"/>
                      <a:pt x="3686" y="1024"/>
                    </a:cubicBezTo>
                    <a:cubicBezTo>
                      <a:pt x="3686" y="1137"/>
                      <a:pt x="3595" y="1229"/>
                      <a:pt x="3482" y="1229"/>
                    </a:cubicBezTo>
                    <a:cubicBezTo>
                      <a:pt x="3369" y="1229"/>
                      <a:pt x="3277" y="1137"/>
                      <a:pt x="3277" y="1024"/>
                    </a:cubicBezTo>
                    <a:cubicBezTo>
                      <a:pt x="3277" y="911"/>
                      <a:pt x="3369" y="819"/>
                      <a:pt x="3482" y="819"/>
                    </a:cubicBezTo>
                    <a:close/>
                    <a:moveTo>
                      <a:pt x="2355" y="819"/>
                    </a:moveTo>
                    <a:cubicBezTo>
                      <a:pt x="2864" y="819"/>
                      <a:pt x="3277" y="1232"/>
                      <a:pt x="3277" y="1741"/>
                    </a:cubicBezTo>
                    <a:cubicBezTo>
                      <a:pt x="3277" y="2250"/>
                      <a:pt x="2864" y="2662"/>
                      <a:pt x="2355" y="2662"/>
                    </a:cubicBezTo>
                    <a:cubicBezTo>
                      <a:pt x="1846" y="2662"/>
                      <a:pt x="1434" y="2250"/>
                      <a:pt x="1434" y="1741"/>
                    </a:cubicBezTo>
                    <a:cubicBezTo>
                      <a:pt x="1434" y="1232"/>
                      <a:pt x="1846" y="819"/>
                      <a:pt x="2355" y="819"/>
                    </a:cubicBezTo>
                    <a:close/>
                    <a:moveTo>
                      <a:pt x="2355" y="819"/>
                    </a:moveTo>
                    <a:cubicBezTo>
                      <a:pt x="2355" y="819"/>
                      <a:pt x="2355" y="819"/>
                      <a:pt x="2355" y="819"/>
                    </a:cubicBezTo>
                  </a:path>
                </a:pathLst>
              </a:custGeom>
              <a:solidFill>
                <a:srgbClr val="8A8A8A"/>
              </a:solidFill>
              <a:ln>
                <a:noFill/>
              </a:ln>
            </p:spPr>
            <p:txBody>
              <a:bodyPr lIns="68569" tIns="34284" rIns="68569" bIns="34284"/>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950" b="0" i="0" u="none" strike="noStrike" kern="1200" cap="none" spc="0" normalizeH="0" baseline="0" noProof="1">
                  <a:ln>
                    <a:noFill/>
                  </a:ln>
                  <a:solidFill>
                    <a:schemeClr val="tx1"/>
                  </a:solidFill>
                  <a:effectLst/>
                  <a:uLnTx/>
                  <a:uFillTx/>
                  <a:cs typeface="+mn-cs"/>
                </a:endParaRPr>
              </a:p>
            </p:txBody>
          </p:sp>
        </p:grpSp>
      </p:grpSp>
      <p:sp>
        <p:nvSpPr>
          <p:cNvPr id="8" name="标题 7"/>
          <p:cNvSpPr>
            <a:spLocks noGrp="1"/>
          </p:cNvSpPr>
          <p:nvPr>
            <p:ph type="title"/>
            <p:custDataLst>
              <p:tags r:id="rId11"/>
            </p:custDataLst>
          </p:nvPr>
        </p:nvSpPr>
        <p:spPr/>
        <p:txBody>
          <a:bodyPr vert="horz" wrap="square" lIns="0" tIns="0" rIns="0" bIns="0" rtlCol="0" anchor="b">
            <a:normAutofit/>
          </a:bodyPr>
          <a:lstStyle/>
          <a:p>
            <a:pPr lvl="0" algn="l">
              <a:buClrTx/>
              <a:buSzTx/>
              <a:buFontTx/>
            </a:pPr>
            <a:r>
              <a:rPr lang="zh-CN" altLang="en-US" dirty="0">
                <a:sym typeface="+mn-ea"/>
              </a:rPr>
              <a:t>跨境电商的优势</a:t>
            </a:r>
            <a:endParaRPr lang="zh-CN" altLang="en-US" dirty="0">
              <a:sym typeface="+mn-ea"/>
            </a:endParaRPr>
          </a:p>
        </p:txBody>
      </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pic>
        <p:nvPicPr>
          <p:cNvPr id="4" name="图片 3">
            <a:hlinkClick r:id="rId2" action="ppaction://hlinkfile"/>
          </p:cNvPr>
          <p:cNvPicPr>
            <a:picLocks noChangeAspect="1"/>
          </p:cNvPicPr>
          <p:nvPr>
            <p:custDataLst>
              <p:tags r:id="rId3"/>
            </p:custDataLst>
          </p:nvPr>
        </p:nvPicPr>
        <p:blipFill>
          <a:blip r:embed="rId4"/>
          <a:stretch>
            <a:fillRect/>
          </a:stretch>
        </p:blipFill>
        <p:spPr>
          <a:xfrm>
            <a:off x="664845" y="1678940"/>
            <a:ext cx="5255260" cy="3257550"/>
          </a:xfrm>
          <a:prstGeom prst="rect">
            <a:avLst/>
          </a:prstGeom>
        </p:spPr>
      </p:pic>
      <p:pic>
        <p:nvPicPr>
          <p:cNvPr id="5" name="图片 4">
            <a:hlinkClick r:id="rId5" action="ppaction://hlinkfile"/>
          </p:cNvPr>
          <p:cNvPicPr>
            <a:picLocks noChangeAspect="1"/>
          </p:cNvPicPr>
          <p:nvPr>
            <p:custDataLst>
              <p:tags r:id="rId6"/>
            </p:custDataLst>
          </p:nvPr>
        </p:nvPicPr>
        <p:blipFill>
          <a:blip r:embed="rId7"/>
          <a:stretch>
            <a:fillRect/>
          </a:stretch>
        </p:blipFill>
        <p:spPr>
          <a:xfrm>
            <a:off x="7039610" y="2731770"/>
            <a:ext cx="4484370" cy="3489960"/>
          </a:xfrm>
          <a:prstGeom prst="rect">
            <a:avLst/>
          </a:prstGeom>
        </p:spPr>
      </p:pic>
      <p:sp>
        <p:nvSpPr>
          <p:cNvPr id="6" name="标题 5"/>
          <p:cNvSpPr>
            <a:spLocks noGrp="1"/>
          </p:cNvSpPr>
          <p:nvPr>
            <p:ph type="title"/>
            <p:custDataLst>
              <p:tags r:id="rId8"/>
            </p:custDataLst>
          </p:nvPr>
        </p:nvSpPr>
        <p:spPr/>
        <p:txBody>
          <a:bodyPr vert="horz" wrap="square" lIns="0" tIns="0" rIns="0" bIns="0" rtlCol="0" anchor="b">
            <a:normAutofit/>
          </a:bodyPr>
          <a:lstStyle/>
          <a:p>
            <a:pPr lvl="0" algn="l">
              <a:buClrTx/>
              <a:buSzTx/>
              <a:buFontTx/>
            </a:pPr>
            <a:r>
              <a:rPr lang="zh-CN" altLang="en-US" dirty="0">
                <a:sym typeface="+mn-ea"/>
              </a:rPr>
              <a:t>引导案例——网络虚假违法广告案</a:t>
            </a:r>
            <a:endParaRPr lang="zh-CN" altLang="en-US" dirty="0">
              <a:sym typeface="+mn-ea"/>
            </a:endParaRPr>
          </a:p>
        </p:txBody>
      </p:sp>
    </p:spTree>
    <p:custDataLst>
      <p:tags r:id="rId9"/>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grpSp>
        <p:nvGrpSpPr>
          <p:cNvPr id="19" name="组合 18"/>
          <p:cNvGrpSpPr/>
          <p:nvPr>
            <p:custDataLst>
              <p:tags r:id="rId2"/>
            </p:custDataLst>
          </p:nvPr>
        </p:nvGrpSpPr>
        <p:grpSpPr>
          <a:xfrm>
            <a:off x="652145" y="1657350"/>
            <a:ext cx="11028680" cy="3097530"/>
            <a:chOff x="1027" y="2610"/>
            <a:chExt cx="17368" cy="4878"/>
          </a:xfrm>
        </p:grpSpPr>
        <p:sp>
          <p:nvSpPr>
            <p:cNvPr id="20" name="矩形 19"/>
            <p:cNvSpPr/>
            <p:nvPr>
              <p:custDataLst>
                <p:tags r:id="rId3"/>
              </p:custDataLst>
            </p:nvPr>
          </p:nvSpPr>
          <p:spPr>
            <a:xfrm>
              <a:off x="1027" y="2610"/>
              <a:ext cx="17369" cy="4879"/>
            </a:xfrm>
            <a:prstGeom prst="rect">
              <a:avLst/>
            </a:prstGeom>
            <a:pattFill prst="lgGrid">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折角形 20"/>
            <p:cNvSpPr/>
            <p:nvPr>
              <p:custDataLst>
                <p:tags r:id="rId4"/>
              </p:custDataLst>
            </p:nvPr>
          </p:nvSpPr>
          <p:spPr>
            <a:xfrm>
              <a:off x="1218" y="2805"/>
              <a:ext cx="16969" cy="4488"/>
            </a:xfrm>
            <a:prstGeom prst="foldedCorner">
              <a:avLst>
                <a:gd name="adj" fmla="val 219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itle 6"/>
          <p:cNvSpPr txBox="1"/>
          <p:nvPr>
            <p:custDataLst>
              <p:tags r:id="rId5"/>
            </p:custDataLst>
          </p:nvPr>
        </p:nvSpPr>
        <p:spPr>
          <a:xfrm>
            <a:off x="1266040" y="2055901"/>
            <a:ext cx="9790096" cy="1825625"/>
          </a:xfrm>
          <a:prstGeom prst="rect">
            <a:avLst/>
          </a:prstGeom>
          <a:noFill/>
          <a:ln>
            <a:noFill/>
            <a:prstDash val="dash"/>
          </a:ln>
        </p:spPr>
        <p:txBody>
          <a:bodyPr wrap="square" lIns="71755" tIns="36195" rIns="71755" bIns="36195" rtlCol="0" anchor="t" anchorCtr="0">
            <a:spAutoFit/>
          </a:bodyPr>
          <a:lstStyle>
            <a:defPPr>
              <a:defRPr lang="zh-CN"/>
            </a:defPPr>
            <a:lvl1pPr fontAlgn="auto">
              <a:lnSpc>
                <a:spcPct val="130000"/>
              </a:lnSpc>
              <a:spcAft>
                <a:spcPts val="1000"/>
              </a:spcAft>
              <a:defRPr sz="1600" spc="150"/>
            </a:lvl1pPr>
          </a:lstStyle>
          <a:p>
            <a:pPr marL="355600" lvl="0" indent="-355600" algn="l" fontAlgn="ctr">
              <a:lnSpc>
                <a:spcPct val="130000"/>
              </a:lnSpc>
              <a:spcBef>
                <a:spcPts val="1200"/>
              </a:spcBef>
              <a:spcAft>
                <a:spcPts val="0"/>
              </a:spcAft>
              <a:buSzPct val="90000"/>
              <a:buFont typeface="Wingdings" panose="05000000000000000000" charset="0"/>
              <a:buChar char="ü"/>
            </a:pPr>
            <a:r>
              <a:rPr lang="en-US" altLang="zh-CN" sz="1600" spc="160" dirty="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跨境电子商务是指分属不同关境交易主体进行的或交易标的跨越关境的电子商务活动。具体而言，跨境电子商务是分属不同关境的交易主体，通过电子商务平台达成交易、进行支付结算，并通过跨境物流送达商品、完成交易的商品交易、服务交易及相关服务。</a:t>
            </a:r>
            <a:endParaRPr lang="en-US" altLang="zh-CN" sz="1600" spc="160" dirty="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marL="355600" lvl="0" indent="-355600" algn="l" fontAlgn="ctr">
              <a:lnSpc>
                <a:spcPct val="130000"/>
              </a:lnSpc>
              <a:spcBef>
                <a:spcPts val="1200"/>
              </a:spcBef>
              <a:spcAft>
                <a:spcPts val="0"/>
              </a:spcAft>
              <a:buSzPct val="90000"/>
              <a:buFont typeface="Wingdings" panose="05000000000000000000" charset="0"/>
              <a:buChar char="ü"/>
            </a:pPr>
            <a:r>
              <a:rPr lang="en-US" altLang="zh-CN" sz="1600" spc="160" dirty="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跨境电子商务的主要市场范围包括虚拟产品（服务）市场中的国际市场部分和实体产品（服务）市场中的国际市场采用电子商务交易手段的部分</a:t>
            </a:r>
            <a:endParaRPr lang="en-US" altLang="zh-CN" sz="1600" spc="160" dirty="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23" name="文本框 22"/>
          <p:cNvSpPr txBox="1"/>
          <p:nvPr/>
        </p:nvSpPr>
        <p:spPr>
          <a:xfrm>
            <a:off x="2278380" y="1061720"/>
            <a:ext cx="6096000" cy="570865"/>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p>
            <a:pPr lvl="0" indent="0" algn="l" fontAlgn="ctr">
              <a:lnSpc>
                <a:spcPct val="130000"/>
              </a:lnSpc>
              <a:spcBef>
                <a:spcPts val="1200"/>
              </a:spcBef>
              <a:spcAft>
                <a:spcPts val="0"/>
              </a:spcAft>
              <a:buSzPct val="90000"/>
              <a:buFont typeface="Wingdings" panose="05000000000000000000" charset="0"/>
              <a:buNone/>
            </a:pPr>
            <a:r>
              <a:rPr lang="en-US" altLang="zh-CN" sz="2400" spc="160" dirty="0">
                <a:ln/>
                <a:solidFill>
                  <a:schemeClr val="accent3"/>
                </a:solidFill>
                <a:effectLst/>
                <a:uFillTx/>
                <a:latin typeface="微软雅黑" panose="020B0503020204020204" charset="-122"/>
                <a:ea typeface="微软雅黑" panose="020B0503020204020204" charset="-122"/>
                <a:cs typeface="微软雅黑" panose="020B0503020204020204" charset="-122"/>
                <a:sym typeface="+mn-ea"/>
              </a:rPr>
              <a:t>跨境电子商务的概念与市场范围</a:t>
            </a:r>
            <a:endParaRPr lang="en-US" altLang="zh-CN" sz="2400" spc="160" dirty="0">
              <a:ln/>
              <a:solidFill>
                <a:schemeClr val="accent3"/>
              </a:solidFill>
              <a:effectLst/>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6"/>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grpSp>
        <p:nvGrpSpPr>
          <p:cNvPr id="55" name="组合 54"/>
          <p:cNvGrpSpPr/>
          <p:nvPr>
            <p:custDataLst>
              <p:tags r:id="rId2"/>
            </p:custDataLst>
          </p:nvPr>
        </p:nvGrpSpPr>
        <p:grpSpPr>
          <a:xfrm>
            <a:off x="572135" y="1122680"/>
            <a:ext cx="11029950" cy="4779645"/>
            <a:chOff x="1122" y="3631"/>
            <a:chExt cx="17370" cy="7527"/>
          </a:xfrm>
        </p:grpSpPr>
        <p:sp>
          <p:nvSpPr>
            <p:cNvPr id="56" name="矩形 55"/>
            <p:cNvSpPr/>
            <p:nvPr>
              <p:custDataLst>
                <p:tags r:id="rId3"/>
              </p:custDataLst>
            </p:nvPr>
          </p:nvSpPr>
          <p:spPr>
            <a:xfrm>
              <a:off x="1122" y="3632"/>
              <a:ext cx="17369" cy="7526"/>
            </a:xfrm>
            <a:prstGeom prst="rect">
              <a:avLst/>
            </a:prstGeom>
            <a:solidFill>
              <a:schemeClr val="bg1">
                <a:alpha val="80000"/>
              </a:schemeClr>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 name="组合 56"/>
            <p:cNvGrpSpPr/>
            <p:nvPr>
              <p:custDataLst>
                <p:tags r:id="rId4"/>
              </p:custDataLst>
            </p:nvPr>
          </p:nvGrpSpPr>
          <p:grpSpPr>
            <a:xfrm>
              <a:off x="1122" y="3631"/>
              <a:ext cx="1105" cy="1106"/>
              <a:chOff x="6568" y="3800"/>
              <a:chExt cx="922" cy="923"/>
            </a:xfrm>
            <a:pattFill prst="dkUpDiag">
              <a:fgClr>
                <a:schemeClr val="accent1"/>
              </a:fgClr>
              <a:bgClr>
                <a:schemeClr val="bg1"/>
              </a:bgClr>
            </a:pattFill>
          </p:grpSpPr>
          <p:sp>
            <p:nvSpPr>
              <p:cNvPr id="58" name="矩形 57"/>
              <p:cNvSpPr/>
              <p:nvPr>
                <p:custDataLst>
                  <p:tags r:id="rId5"/>
                </p:custDataLst>
              </p:nvPr>
            </p:nvSpPr>
            <p:spPr>
              <a:xfrm>
                <a:off x="6568" y="3801"/>
                <a:ext cx="298" cy="9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custDataLst>
                  <p:tags r:id="rId6"/>
                </p:custDataLst>
              </p:nvPr>
            </p:nvSpPr>
            <p:spPr>
              <a:xfrm rot="5400000">
                <a:off x="6880" y="3488"/>
                <a:ext cx="298" cy="9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custDataLst>
                <p:tags r:id="rId7"/>
              </p:custDataLst>
            </p:nvPr>
          </p:nvGrpSpPr>
          <p:grpSpPr>
            <a:xfrm>
              <a:off x="17386" y="10052"/>
              <a:ext cx="1106" cy="1105"/>
              <a:chOff x="11709" y="6315"/>
              <a:chExt cx="923" cy="922"/>
            </a:xfrm>
            <a:pattFill prst="dkUpDiag">
              <a:fgClr>
                <a:schemeClr val="accent1"/>
              </a:fgClr>
              <a:bgClr>
                <a:schemeClr val="bg1"/>
              </a:bgClr>
            </a:pattFill>
          </p:grpSpPr>
          <p:sp>
            <p:nvSpPr>
              <p:cNvPr id="61" name="矩形 60"/>
              <p:cNvSpPr/>
              <p:nvPr>
                <p:custDataLst>
                  <p:tags r:id="rId8"/>
                </p:custDataLst>
              </p:nvPr>
            </p:nvSpPr>
            <p:spPr>
              <a:xfrm rot="5400000">
                <a:off x="12021" y="6627"/>
                <a:ext cx="298" cy="9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custDataLst>
                  <p:tags r:id="rId9"/>
                </p:custDataLst>
              </p:nvPr>
            </p:nvSpPr>
            <p:spPr>
              <a:xfrm rot="10800000">
                <a:off x="12334" y="6315"/>
                <a:ext cx="298" cy="9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矩形 63"/>
            <p:cNvSpPr/>
            <p:nvPr>
              <p:custDataLst>
                <p:tags r:id="rId10"/>
              </p:custDataLst>
            </p:nvPr>
          </p:nvSpPr>
          <p:spPr>
            <a:xfrm>
              <a:off x="1343" y="3866"/>
              <a:ext cx="16927" cy="7057"/>
            </a:xfrm>
            <a:prstGeom prst="rect">
              <a:avLst/>
            </a:prstGeom>
            <a:solidFill>
              <a:schemeClr val="bg1"/>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5" name="Title 6"/>
          <p:cNvSpPr txBox="1"/>
          <p:nvPr>
            <p:custDataLst>
              <p:tags r:id="rId11"/>
            </p:custDataLst>
          </p:nvPr>
        </p:nvSpPr>
        <p:spPr>
          <a:xfrm>
            <a:off x="1115227" y="1604416"/>
            <a:ext cx="9943764" cy="3341370"/>
          </a:xfrm>
          <a:prstGeom prst="rect">
            <a:avLst/>
          </a:prstGeom>
          <a:noFill/>
        </p:spPr>
        <p:txBody>
          <a:bodyPr wrap="square" lIns="101600" tIns="0" rIns="82550" bIns="0" rtlCol="0" anchor="t" anchorCtr="0">
            <a:spAutoFit/>
          </a:bodyPr>
          <a:lstStyle>
            <a:defPPr>
              <a:defRPr lang="zh-CN"/>
            </a:defPPr>
            <a:lvl1pPr fontAlgn="auto">
              <a:lnSpc>
                <a:spcPct val="130000"/>
              </a:lnSpc>
              <a:spcAft>
                <a:spcPts val="1000"/>
              </a:spcAft>
              <a:defRPr sz="1600" spc="150"/>
            </a:lvl1pPr>
          </a:lstStyle>
          <a:p>
            <a:pPr lvl="0" indent="0" algn="l" fontAlgn="ctr">
              <a:lnSpc>
                <a:spcPct val="130000"/>
              </a:lnSpc>
              <a:spcBef>
                <a:spcPts val="1200"/>
              </a:spcBef>
              <a:spcAft>
                <a:spcPts val="0"/>
              </a:spcAft>
              <a:buSzPct val="100000"/>
              <a:buFont typeface="Wingdings" panose="05000000000000000000" charset="0"/>
              <a:buNone/>
            </a:pPr>
            <a:r>
              <a:rPr lang="zh-CN" altLang="en-US" sz="1600" spc="160" dirty="0">
                <a:solidFill>
                  <a:schemeClr val="tx1">
                    <a:lumMod val="75000"/>
                    <a:lumOff val="25000"/>
                  </a:schemeClr>
                </a:solidFill>
                <a:uFillTx/>
                <a:latin typeface="微软雅黑" panose="020B0503020204020204" charset="-122"/>
                <a:ea typeface="微软雅黑" panose="020B0503020204020204" charset="-122"/>
                <a:sym typeface="+mn-ea"/>
              </a:rPr>
              <a:t>跨境电子商务涉及多个交易、服务和监管主体。其相关方可分为3类。</a:t>
            </a:r>
            <a:endParaRPr lang="zh-CN" altLang="en-US" sz="1600" spc="160" dirty="0">
              <a:solidFill>
                <a:schemeClr val="tx1">
                  <a:lumMod val="75000"/>
                  <a:lumOff val="25000"/>
                </a:schemeClr>
              </a:solidFill>
              <a:uFillTx/>
              <a:latin typeface="微软雅黑" panose="020B0503020204020204" charset="-122"/>
              <a:ea typeface="微软雅黑" panose="020B0503020204020204" charset="-122"/>
              <a:sym typeface="+mn-ea"/>
            </a:endParaRPr>
          </a:p>
          <a:p>
            <a:pPr marL="355600" lvl="0" indent="-355600" algn="l" fontAlgn="ctr">
              <a:lnSpc>
                <a:spcPct val="130000"/>
              </a:lnSpc>
              <a:spcBef>
                <a:spcPts val="1200"/>
              </a:spcBef>
              <a:spcAft>
                <a:spcPts val="0"/>
              </a:spcAft>
              <a:buClrTx/>
              <a:buSzPct val="100000"/>
              <a:buFont typeface="Wingdings" panose="05000000000000000000" charset="0"/>
              <a:buChar char="q"/>
            </a:pPr>
            <a:r>
              <a:rPr lang="zh-CN" altLang="en-US" spc="160" dirty="0">
                <a:solidFill>
                  <a:schemeClr val="tx1">
                    <a:lumMod val="75000"/>
                    <a:lumOff val="25000"/>
                  </a:schemeClr>
                </a:solidFill>
                <a:uFillTx/>
                <a:latin typeface="微软雅黑" panose="020B0503020204020204" charset="-122"/>
                <a:ea typeface="微软雅黑" panose="020B0503020204020204" charset="-122"/>
                <a:sym typeface="+mn-ea"/>
              </a:rPr>
              <a:t>跨境电子商务交易主体：跨境电子商务交易主体即直接参与交易的相关方，主要包括：跨境电商服务商（自营服务商、第三方交易平台服务商（简称平台服务商））、跨境电商平台内经营者、跨境电商客户。</a:t>
            </a:r>
            <a:endParaRPr lang="zh-CN" altLang="en-US" spc="160" dirty="0">
              <a:solidFill>
                <a:schemeClr val="tx1">
                  <a:lumMod val="75000"/>
                  <a:lumOff val="25000"/>
                </a:schemeClr>
              </a:solidFill>
              <a:uFillTx/>
              <a:latin typeface="微软雅黑" panose="020B0503020204020204" charset="-122"/>
              <a:ea typeface="微软雅黑" panose="020B0503020204020204" charset="-122"/>
              <a:sym typeface="+mn-ea"/>
            </a:endParaRPr>
          </a:p>
          <a:p>
            <a:pPr marL="355600" lvl="0" indent="-355600" algn="l" fontAlgn="ctr">
              <a:lnSpc>
                <a:spcPct val="130000"/>
              </a:lnSpc>
              <a:spcBef>
                <a:spcPts val="1200"/>
              </a:spcBef>
              <a:spcAft>
                <a:spcPts val="0"/>
              </a:spcAft>
              <a:buClrTx/>
              <a:buSzPct val="100000"/>
              <a:buFont typeface="Wingdings" panose="05000000000000000000" charset="0"/>
              <a:buChar char="q"/>
            </a:pPr>
            <a:r>
              <a:rPr lang="zh-CN" altLang="en-US" spc="160" dirty="0">
                <a:solidFill>
                  <a:schemeClr val="tx1">
                    <a:lumMod val="75000"/>
                    <a:lumOff val="25000"/>
                  </a:schemeClr>
                </a:solidFill>
                <a:uFillTx/>
                <a:latin typeface="微软雅黑" panose="020B0503020204020204" charset="-122"/>
                <a:ea typeface="微软雅黑" panose="020B0503020204020204" charset="-122"/>
                <a:sym typeface="+mn-ea"/>
              </a:rPr>
              <a:t>跨境电子商务</a:t>
            </a:r>
            <a:r>
              <a:rPr lang="zh-CN" altLang="en-US" spc="160" dirty="0">
                <a:solidFill>
                  <a:schemeClr val="tx1">
                    <a:lumMod val="75000"/>
                    <a:lumOff val="25000"/>
                  </a:schemeClr>
                </a:solidFill>
                <a:uFillTx/>
                <a:latin typeface="微软雅黑" panose="020B0503020204020204" charset="-122"/>
                <a:ea typeface="微软雅黑" panose="020B0503020204020204" charset="-122"/>
                <a:sym typeface="+mn-ea"/>
              </a:rPr>
              <a:t>支撑服务提供者：跨境电子商务支撑服务提供者为电子交易提供支撑的相关方，主要包括支付服务提供商、物流服务提供商、报关代理、网络提供商、IT基础设施服务提供商（如云平台运营商）；身份认证服务提供商，征信服务提供商，信息安全服务运营商等。</a:t>
            </a:r>
            <a:endParaRPr lang="zh-CN" altLang="en-US" spc="160" dirty="0">
              <a:solidFill>
                <a:schemeClr val="tx1">
                  <a:lumMod val="75000"/>
                  <a:lumOff val="25000"/>
                </a:schemeClr>
              </a:solidFill>
              <a:uFillTx/>
              <a:latin typeface="微软雅黑" panose="020B0503020204020204" charset="-122"/>
              <a:ea typeface="微软雅黑" panose="020B0503020204020204" charset="-122"/>
              <a:sym typeface="+mn-ea"/>
            </a:endParaRPr>
          </a:p>
          <a:p>
            <a:pPr marL="355600" lvl="0" indent="-355600" algn="l" fontAlgn="ctr">
              <a:lnSpc>
                <a:spcPct val="130000"/>
              </a:lnSpc>
              <a:spcBef>
                <a:spcPts val="1200"/>
              </a:spcBef>
              <a:spcAft>
                <a:spcPts val="0"/>
              </a:spcAft>
              <a:buClrTx/>
              <a:buSzPct val="100000"/>
              <a:buFont typeface="Wingdings" panose="05000000000000000000" charset="0"/>
              <a:buChar char="q"/>
            </a:pPr>
            <a:r>
              <a:rPr lang="zh-CN" altLang="en-US" spc="160" dirty="0">
                <a:solidFill>
                  <a:schemeClr val="tx1">
                    <a:lumMod val="75000"/>
                    <a:lumOff val="25000"/>
                  </a:schemeClr>
                </a:solidFill>
                <a:uFillTx/>
                <a:latin typeface="微软雅黑" panose="020B0503020204020204" charset="-122"/>
                <a:ea typeface="微软雅黑" panose="020B0503020204020204" charset="-122"/>
                <a:sym typeface="+mn-ea"/>
              </a:rPr>
              <a:t>跨境电子商务</a:t>
            </a:r>
            <a:r>
              <a:rPr lang="zh-CN" altLang="en-US" spc="160" dirty="0">
                <a:solidFill>
                  <a:schemeClr val="tx1">
                    <a:lumMod val="75000"/>
                    <a:lumOff val="25000"/>
                  </a:schemeClr>
                </a:solidFill>
                <a:uFillTx/>
                <a:latin typeface="微软雅黑" panose="020B0503020204020204" charset="-122"/>
                <a:ea typeface="微软雅黑" panose="020B0503020204020204" charset="-122"/>
                <a:sym typeface="+mn-ea"/>
              </a:rPr>
              <a:t>监管机构：跨境电子商务监管机构为对跨境电子交易活动进行监管的相关机构，主要包括商务部、海关总署、中国人民银行、工商总局、工业和信息化部等。</a:t>
            </a:r>
            <a:endParaRPr lang="zh-CN" altLang="en-US" spc="160" dirty="0">
              <a:solidFill>
                <a:schemeClr val="tx1">
                  <a:lumMod val="75000"/>
                  <a:lumOff val="25000"/>
                </a:schemeClr>
              </a:solidFill>
              <a:uFillTx/>
              <a:latin typeface="微软雅黑" panose="020B0503020204020204" charset="-122"/>
              <a:ea typeface="微软雅黑" panose="020B0503020204020204" charset="-122"/>
              <a:sym typeface="+mn-ea"/>
            </a:endParaRPr>
          </a:p>
        </p:txBody>
      </p:sp>
      <p:sp>
        <p:nvSpPr>
          <p:cNvPr id="66" name="文本框 65"/>
          <p:cNvSpPr txBox="1"/>
          <p:nvPr/>
        </p:nvSpPr>
        <p:spPr>
          <a:xfrm>
            <a:off x="1453515" y="179070"/>
            <a:ext cx="6096000" cy="462915"/>
          </a:xfrm>
          <a:prstGeom prst="rect">
            <a:avLst/>
          </a:prstGeom>
          <a:noFill/>
        </p:spPr>
        <p:txBody>
          <a:bodyPr wrap="square" rtlCol="0" anchor="t">
            <a:spAutoFit/>
          </a:bodyPr>
          <a:p>
            <a:pPr lvl="0" indent="0" algn="l" fontAlgn="ctr">
              <a:lnSpc>
                <a:spcPct val="130000"/>
              </a:lnSpc>
              <a:spcBef>
                <a:spcPts val="1200"/>
              </a:spcBef>
              <a:spcAft>
                <a:spcPts val="0"/>
              </a:spcAft>
              <a:buSzPct val="100000"/>
              <a:buFont typeface="Wingdings" panose="05000000000000000000" charset="0"/>
              <a:buNone/>
            </a:pPr>
            <a:r>
              <a:rPr lang="zh-CN" altLang="en-US" sz="2400" b="1" spc="160" dirty="0">
                <a:solidFill>
                  <a:srgbClr val="002060"/>
                </a:solidFill>
                <a:uFillTx/>
                <a:latin typeface="微软雅黑" panose="020B0503020204020204" charset="-122"/>
                <a:ea typeface="微软雅黑" panose="020B0503020204020204" charset="-122"/>
                <a:sym typeface="+mn-ea"/>
              </a:rPr>
              <a:t>跨境电子商务相关方关系分析</a:t>
            </a:r>
            <a:endParaRPr lang="zh-CN" altLang="en-US" sz="2400" b="1" kern="100" spc="160" dirty="0">
              <a:solidFill>
                <a:srgbClr val="002060"/>
              </a:solidFill>
              <a:effectLst/>
              <a:uFillTx/>
              <a:latin typeface="微软雅黑" panose="020B0503020204020204" charset="-122"/>
              <a:ea typeface="微软雅黑" panose="020B0503020204020204" charset="-122"/>
              <a:cs typeface="江城圆体 400W" panose="020B0500000000000000" pitchFamily="34" charset="-122"/>
              <a:sym typeface="+mn-ea"/>
            </a:endParaRPr>
          </a:p>
        </p:txBody>
      </p:sp>
    </p:spTree>
    <p:custDataLst>
      <p:tags r:id="rId12"/>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grpSp>
        <p:nvGrpSpPr>
          <p:cNvPr id="15" name="组合 14"/>
          <p:cNvGrpSpPr/>
          <p:nvPr>
            <p:custDataLst>
              <p:tags r:id="rId2"/>
            </p:custDataLst>
          </p:nvPr>
        </p:nvGrpSpPr>
        <p:grpSpPr>
          <a:xfrm>
            <a:off x="403225" y="1113790"/>
            <a:ext cx="11029315" cy="2654935"/>
            <a:chOff x="635" y="1754"/>
            <a:chExt cx="17369" cy="4181"/>
          </a:xfrm>
        </p:grpSpPr>
        <p:sp>
          <p:nvSpPr>
            <p:cNvPr id="16" name="对角圆角矩形 15"/>
            <p:cNvSpPr/>
            <p:nvPr>
              <p:custDataLst>
                <p:tags r:id="rId3"/>
              </p:custDataLst>
            </p:nvPr>
          </p:nvSpPr>
          <p:spPr>
            <a:xfrm>
              <a:off x="746" y="1879"/>
              <a:ext cx="17258" cy="4056"/>
            </a:xfrm>
            <a:prstGeom prst="round2DiagRect">
              <a:avLst/>
            </a:prstGeom>
            <a:solidFill>
              <a:schemeClr val="accent1"/>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对角圆角矩形 16"/>
            <p:cNvSpPr/>
            <p:nvPr>
              <p:custDataLst>
                <p:tags r:id="rId4"/>
              </p:custDataLst>
            </p:nvPr>
          </p:nvSpPr>
          <p:spPr>
            <a:xfrm>
              <a:off x="635" y="1754"/>
              <a:ext cx="17258" cy="4056"/>
            </a:xfrm>
            <a:prstGeom prst="round2DiagRect">
              <a:avLst/>
            </a:prstGeom>
            <a:solidFill>
              <a:schemeClr val="bg1"/>
            </a:solidFill>
            <a:ln w="12700" cmpd="sng">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Title 6"/>
          <p:cNvSpPr txBox="1"/>
          <p:nvPr>
            <p:custDataLst>
              <p:tags r:id="rId5"/>
            </p:custDataLst>
          </p:nvPr>
        </p:nvSpPr>
        <p:spPr>
          <a:xfrm>
            <a:off x="722798" y="1412374"/>
            <a:ext cx="10320320" cy="151066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14605" lvl="0" indent="0" algn="l" fontAlgn="auto">
              <a:lnSpc>
                <a:spcPct val="130000"/>
              </a:lnSpc>
              <a:spcBef>
                <a:spcPts val="845"/>
              </a:spcBef>
              <a:spcAft>
                <a:spcPts val="600"/>
              </a:spcAft>
              <a:buClrTx/>
              <a:buSzTx/>
              <a:buFont typeface="+mj-lt"/>
            </a:pPr>
            <a:r>
              <a:rPr altLang="zh-CN" sz="1800" spc="182" dirty="0">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    </a:t>
            </a:r>
            <a:r>
              <a:rPr lang="zh-CN" altLang="en-US" sz="1800" spc="182" dirty="0">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以跨境电子交易买方为主要视角，可以把一般跨境电子交易过程分为：注册/登录环节，契约/交易环节、支付环节、通关环节、物流环节、评价/结算环节。不同类型的跨境电子交易的交易过程有所区别，可能不需要完整包含全部的环节，或跳过某些环节直接进入关键环节，各个环节之间也可灵活组合</a:t>
            </a:r>
            <a:endParaRPr lang="zh-CN" altLang="en-US" sz="1800" spc="182" dirty="0">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graphicFrame>
        <p:nvGraphicFramePr>
          <p:cNvPr id="5" name="对象 4"/>
          <p:cNvGraphicFramePr>
            <a:graphicFrameLocks noChangeAspect="1"/>
          </p:cNvGraphicFramePr>
          <p:nvPr/>
        </p:nvGraphicFramePr>
        <p:xfrm>
          <a:off x="953228" y="3717445"/>
          <a:ext cx="10448925" cy="2282825"/>
        </p:xfrm>
        <a:graphic>
          <a:graphicData uri="http://schemas.openxmlformats.org/presentationml/2006/ole">
            <mc:AlternateContent xmlns:mc="http://schemas.openxmlformats.org/markup-compatibility/2006">
              <mc:Choice xmlns:v="urn:schemas-microsoft-com:vml" Requires="v">
                <p:oleObj spid="_x0000_s1031" name="" r:id="rId6" imgW="12115800" imgH="10744200" progId="Visio.Drawing.11">
                  <p:embed/>
                </p:oleObj>
              </mc:Choice>
              <mc:Fallback>
                <p:oleObj name="" r:id="rId6" imgW="12115800" imgH="10744200" progId="Visio.Drawing.11">
                  <p:embed/>
                  <p:pic>
                    <p:nvPicPr>
                      <p:cNvPr id="0" name="对象 22"/>
                      <p:cNvPicPr>
                        <a:picLocks noChangeAspect="1" noChangeArrowheads="1"/>
                      </p:cNvPicPr>
                      <p:nvPr/>
                    </p:nvPicPr>
                    <p:blipFill>
                      <a:blip r:embed="rId7">
                        <a:extLst>
                          <a:ext uri="{28A0092B-C50C-407E-A947-70E740481C1C}">
                            <a14:useLocalDpi xmlns:a14="http://schemas.microsoft.com/office/drawing/2010/main" val="0"/>
                          </a:ext>
                        </a:extLst>
                      </a:blip>
                      <a:srcRect l="3101" t="9274" b="66747"/>
                      <a:stretch>
                        <a:fillRect/>
                      </a:stretch>
                    </p:blipFill>
                    <p:spPr bwMode="auto">
                      <a:xfrm>
                        <a:off x="953228" y="3717445"/>
                        <a:ext cx="10448925" cy="2282825"/>
                      </a:xfrm>
                      <a:prstGeom prst="rect">
                        <a:avLst/>
                      </a:prstGeom>
                      <a:noFill/>
                    </p:spPr>
                  </p:pic>
                </p:oleObj>
              </mc:Fallback>
            </mc:AlternateContent>
          </a:graphicData>
        </a:graphic>
      </p:graphicFrame>
      <p:sp>
        <p:nvSpPr>
          <p:cNvPr id="6" name="矩形 5"/>
          <p:cNvSpPr/>
          <p:nvPr>
            <p:custDataLst>
              <p:tags r:id="rId8"/>
            </p:custDataLst>
          </p:nvPr>
        </p:nvSpPr>
        <p:spPr>
          <a:xfrm>
            <a:off x="4500010" y="6027240"/>
            <a:ext cx="2722880" cy="398780"/>
          </a:xfrm>
          <a:prstGeom prst="rect">
            <a:avLst/>
          </a:prstGeom>
        </p:spPr>
        <p:txBody>
          <a:bodyPr wrap="square">
            <a:normAutofit fontScale="90000"/>
          </a:bodyPr>
          <a:lstStyle/>
          <a:p>
            <a:r>
              <a:rPr lang="zh-CN" altLang="en-US" sz="2000" dirty="0">
                <a:solidFill>
                  <a:schemeClr val="dk1"/>
                </a:solidFill>
                <a:cs typeface="黑体" panose="02010609060101010101" charset="-122"/>
              </a:rPr>
              <a:t>跨境电子交易主要环节</a:t>
            </a:r>
            <a:endParaRPr lang="zh-CN" altLang="en-US" sz="2000" dirty="0">
              <a:solidFill>
                <a:schemeClr val="dk1"/>
              </a:solidFill>
              <a:cs typeface="黑体" panose="02010609060101010101" charset="-122"/>
            </a:endParaRPr>
          </a:p>
        </p:txBody>
      </p:sp>
      <p:sp>
        <p:nvSpPr>
          <p:cNvPr id="19" name="文本框 18"/>
          <p:cNvSpPr txBox="1"/>
          <p:nvPr/>
        </p:nvSpPr>
        <p:spPr>
          <a:xfrm>
            <a:off x="953135" y="312420"/>
            <a:ext cx="6096000" cy="491490"/>
          </a:xfrm>
          <a:prstGeom prst="rect">
            <a:avLst/>
          </a:prstGeom>
          <a:noFill/>
        </p:spPr>
        <p:txBody>
          <a:bodyPr wrap="square" rtlCol="0">
            <a:spAutoFit/>
          </a:bodyPr>
          <a:p>
            <a:pPr marL="14605" lvl="0" indent="0" algn="l" fontAlgn="auto">
              <a:lnSpc>
                <a:spcPct val="130000"/>
              </a:lnSpc>
              <a:spcBef>
                <a:spcPts val="845"/>
              </a:spcBef>
              <a:spcAft>
                <a:spcPts val="0"/>
              </a:spcAft>
              <a:buSzPct val="100000"/>
              <a:buFont typeface="+mj-lt"/>
            </a:pPr>
            <a:r>
              <a:rPr lang="zh-CN" altLang="en-US" sz="2000" b="1" spc="182" dirty="0">
                <a:ln w="3175">
                  <a:noFill/>
                  <a:prstDash val="dash"/>
                </a:ln>
                <a:gradFill>
                  <a:gsLst>
                    <a:gs pos="50000">
                      <a:schemeClr val="accent5"/>
                    </a:gs>
                    <a:gs pos="0">
                      <a:schemeClr val="accent5">
                        <a:lumMod val="25000"/>
                        <a:lumOff val="75000"/>
                      </a:schemeClr>
                    </a:gs>
                    <a:gs pos="100000">
                      <a:schemeClr val="accent5">
                        <a:lumMod val="85000"/>
                      </a:schemeClr>
                    </a:gs>
                  </a:gsLst>
                  <a:lin ang="5400000" scaled="1"/>
                </a:gradFill>
                <a:uFillTx/>
                <a:latin typeface="微软雅黑" panose="020B0503020204020204" charset="-122"/>
                <a:ea typeface="微软雅黑" panose="020B0503020204020204" charset="-122"/>
                <a:cs typeface="微软雅黑" panose="020B0503020204020204" charset="-122"/>
                <a:sym typeface="+mn-ea"/>
              </a:rPr>
              <a:t>跨境电子交易的主要环节</a:t>
            </a:r>
            <a:endParaRPr lang="zh-CN" altLang="en-US" sz="2000" b="1" spc="182" dirty="0">
              <a:ln w="3175">
                <a:noFill/>
                <a:prstDash val="dash"/>
              </a:ln>
              <a:gradFill>
                <a:gsLst>
                  <a:gs pos="50000">
                    <a:schemeClr val="accent5"/>
                  </a:gs>
                  <a:gs pos="0">
                    <a:schemeClr val="accent5">
                      <a:lumMod val="25000"/>
                      <a:lumOff val="75000"/>
                    </a:schemeClr>
                  </a:gs>
                  <a:gs pos="100000">
                    <a:schemeClr val="accent5">
                      <a:lumMod val="85000"/>
                    </a:schemeClr>
                  </a:gs>
                </a:gsLst>
                <a:lin ang="5400000" scaled="1"/>
              </a:gra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9"/>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31" name="Title 6"/>
          <p:cNvSpPr txBox="1"/>
          <p:nvPr>
            <p:custDataLst>
              <p:tags r:id="rId2"/>
            </p:custDataLst>
          </p:nvPr>
        </p:nvSpPr>
        <p:spPr>
          <a:xfrm>
            <a:off x="581827" y="847721"/>
            <a:ext cx="11029615" cy="3904615"/>
          </a:xfrm>
          <a:prstGeom prst="rect">
            <a:avLst/>
          </a:prstGeom>
          <a:noFill/>
        </p:spPr>
        <p:txBody>
          <a:bodyPr wrap="square" lIns="101600" tIns="0" rIns="82550" bIns="0" rtlCol="0" anchor="t" anchorCtr="0">
            <a:spAutoFit/>
          </a:bodyPr>
          <a:lstStyle>
            <a:defPPr>
              <a:defRPr lang="zh-CN"/>
            </a:defPPr>
            <a:lvl1pPr fontAlgn="auto">
              <a:lnSpc>
                <a:spcPct val="130000"/>
              </a:lnSpc>
              <a:spcAft>
                <a:spcPts val="1000"/>
              </a:spcAft>
              <a:defRPr sz="1600" spc="150"/>
            </a:lvl1pPr>
          </a:lstStyle>
          <a:p>
            <a:pPr lvl="0" indent="0" algn="l" fontAlgn="ctr">
              <a:lnSpc>
                <a:spcPct val="130000"/>
              </a:lnSpc>
              <a:spcBef>
                <a:spcPts val="1200"/>
              </a:spcBef>
              <a:spcAft>
                <a:spcPts val="0"/>
              </a:spcAft>
              <a:buSzPct val="100000"/>
              <a:buFont typeface="Wingdings" panose="05000000000000000000" charset="0"/>
              <a:buNone/>
            </a:pPr>
            <a:r>
              <a:rPr lang="zh-CN" altLang="en-US" sz="1800" spc="160" dirty="0">
                <a:solidFill>
                  <a:schemeClr val="tx1">
                    <a:lumMod val="75000"/>
                    <a:lumOff val="25000"/>
                  </a:schemeClr>
                </a:solidFill>
                <a:uFillTx/>
                <a:latin typeface="微软雅黑" panose="020B0503020204020204" charset="-122"/>
                <a:ea typeface="微软雅黑" panose="020B0503020204020204" charset="-122"/>
                <a:sym typeface="+mn-ea"/>
              </a:rPr>
              <a:t>《电子商务法》第二十六条规定，电子商务经营者从事跨境电子商务，应当遵守进出口监督管理的法律、行政法规和国家有关规定。</a:t>
            </a:r>
            <a:endParaRPr lang="zh-CN" altLang="en-US" sz="1800" spc="160" dirty="0">
              <a:solidFill>
                <a:schemeClr val="tx1">
                  <a:lumMod val="75000"/>
                  <a:lumOff val="25000"/>
                </a:schemeClr>
              </a:solidFill>
              <a:uFillTx/>
              <a:latin typeface="微软雅黑" panose="020B0503020204020204" charset="-122"/>
              <a:ea typeface="微软雅黑" panose="020B0503020204020204" charset="-122"/>
              <a:sym typeface="+mn-ea"/>
            </a:endParaRPr>
          </a:p>
          <a:p>
            <a:pPr marL="394970" lvl="0" indent="-394970" algn="l" fontAlgn="ctr">
              <a:lnSpc>
                <a:spcPct val="130000"/>
              </a:lnSpc>
              <a:spcBef>
                <a:spcPts val="1200"/>
              </a:spcBef>
              <a:spcAft>
                <a:spcPts val="0"/>
              </a:spcAft>
              <a:buSzPct val="100000"/>
              <a:buFont typeface="Wingdings" panose="05000000000000000000" charset="0"/>
              <a:buChar char="m"/>
            </a:pPr>
            <a:r>
              <a:rPr lang="zh-CN" altLang="en-US" sz="1800" spc="160" dirty="0">
                <a:solidFill>
                  <a:schemeClr val="tx1">
                    <a:lumMod val="75000"/>
                    <a:lumOff val="25000"/>
                  </a:schemeClr>
                </a:solidFill>
                <a:uFillTx/>
                <a:latin typeface="微软雅黑" panose="020B0503020204020204" charset="-122"/>
                <a:ea typeface="微软雅黑" panose="020B0503020204020204" charset="-122"/>
                <a:sym typeface="+mn-ea"/>
              </a:rPr>
              <a:t>第七十一条规定，国家促进跨境电子商务发展，建立健全适应跨境电子商务特点的海关、税收、进出境检验检疫、支付结算等管理制度，提高跨境电子商务各环节便利化水平，支持跨境电子商务平台经营者等为跨境电子商务提供仓储物流、报关、报检等服务。国家支持小型微型企业从事跨境电子商务。</a:t>
            </a:r>
            <a:endParaRPr lang="zh-CN" altLang="en-US" sz="1800" spc="160" dirty="0">
              <a:solidFill>
                <a:schemeClr val="tx1">
                  <a:lumMod val="75000"/>
                  <a:lumOff val="25000"/>
                </a:schemeClr>
              </a:solidFill>
              <a:uFillTx/>
              <a:latin typeface="微软雅黑" panose="020B0503020204020204" charset="-122"/>
              <a:ea typeface="微软雅黑" panose="020B0503020204020204" charset="-122"/>
              <a:sym typeface="+mn-ea"/>
            </a:endParaRPr>
          </a:p>
          <a:p>
            <a:pPr marL="394970" lvl="0" indent="-394970" algn="l" fontAlgn="ctr">
              <a:lnSpc>
                <a:spcPct val="130000"/>
              </a:lnSpc>
              <a:spcBef>
                <a:spcPts val="1200"/>
              </a:spcBef>
              <a:spcAft>
                <a:spcPts val="0"/>
              </a:spcAft>
              <a:buSzPct val="100000"/>
              <a:buFont typeface="Wingdings" panose="05000000000000000000" charset="0"/>
              <a:buChar char="m"/>
            </a:pPr>
            <a:r>
              <a:rPr lang="zh-CN" altLang="en-US" sz="1800" spc="160" dirty="0">
                <a:solidFill>
                  <a:schemeClr val="tx1">
                    <a:lumMod val="75000"/>
                    <a:lumOff val="25000"/>
                  </a:schemeClr>
                </a:solidFill>
                <a:uFillTx/>
                <a:latin typeface="微软雅黑" panose="020B0503020204020204" charset="-122"/>
                <a:ea typeface="微软雅黑" panose="020B0503020204020204" charset="-122"/>
                <a:sym typeface="+mn-ea"/>
              </a:rPr>
              <a:t>第七十二条又规定，国家进出口管理部门应当推进跨境电子商务海关申报、纳税、检验检疫等环节的综合服务和监管体系建设，优化监管流程，推动实现信息共享、监管互认、执法互助，提高跨境电子商务服务和监管效率。跨境电子商务经营者可以凭电子单证向国家进出口管理部门办理有关手续。</a:t>
            </a:r>
            <a:endParaRPr lang="zh-CN" altLang="en-US" sz="1800" spc="160" dirty="0">
              <a:solidFill>
                <a:schemeClr val="tx1">
                  <a:lumMod val="75000"/>
                  <a:lumOff val="25000"/>
                </a:schemeClr>
              </a:solidFill>
              <a:uFillTx/>
              <a:latin typeface="微软雅黑" panose="020B0503020204020204" charset="-122"/>
              <a:ea typeface="微软雅黑" panose="020B0503020204020204" charset="-122"/>
              <a:sym typeface="+mn-ea"/>
            </a:endParaRPr>
          </a:p>
        </p:txBody>
      </p:sp>
    </p:spTree>
    <p:custDataLst>
      <p:tags r:id="rId3"/>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文本框 11"/>
          <p:cNvSpPr txBox="1"/>
          <p:nvPr>
            <p:custDataLst>
              <p:tags r:id="rId1"/>
            </p:custDataLst>
          </p:nvPr>
        </p:nvSpPr>
        <p:spPr>
          <a:xfrm>
            <a:off x="2537222" y="1916192"/>
            <a:ext cx="3162300" cy="321945"/>
          </a:xfrm>
          <a:prstGeom prst="rect">
            <a:avLst/>
          </a:prstGeom>
          <a:noFill/>
          <a:ln w="9525">
            <a:noFill/>
          </a:ln>
        </p:spPr>
        <p:txBody>
          <a:bodyPr wrap="square" anchor="t">
            <a:normAutofit fontScale="90000"/>
          </a:bodyPr>
          <a:p>
            <a:pPr marL="342900" indent="-342900">
              <a:buClr>
                <a:srgbClr val="C00000"/>
              </a:buClr>
              <a:buFont typeface="Wingdings" panose="05000000000000000000" pitchFamily="2" charset="2"/>
              <a:buChar char="l"/>
            </a:pPr>
            <a:r>
              <a:rPr lang="zh-CN" altLang="en-US" sz="1500" dirty="0">
                <a:solidFill>
                  <a:schemeClr val="tx1"/>
                </a:solidFill>
              </a:rPr>
              <a:t>欧洲跨境电子商务发展现状</a:t>
            </a:r>
            <a:endParaRPr lang="zh-CN" altLang="en-US" sz="1500" dirty="0">
              <a:solidFill>
                <a:schemeClr val="tx1"/>
              </a:solidFill>
            </a:endParaRPr>
          </a:p>
        </p:txBody>
      </p:sp>
      <p:sp>
        <p:nvSpPr>
          <p:cNvPr id="86018" name="文本框 12"/>
          <p:cNvSpPr txBox="1"/>
          <p:nvPr>
            <p:custDataLst>
              <p:tags r:id="rId2"/>
            </p:custDataLst>
          </p:nvPr>
        </p:nvSpPr>
        <p:spPr>
          <a:xfrm>
            <a:off x="2396728" y="2288143"/>
            <a:ext cx="7398544" cy="922020"/>
          </a:xfrm>
          <a:prstGeom prst="rect">
            <a:avLst/>
          </a:prstGeom>
          <a:noFill/>
          <a:ln w="9525">
            <a:noFill/>
          </a:ln>
        </p:spPr>
        <p:txBody>
          <a:bodyPr wrap="square" anchor="t">
            <a:normAutofit lnSpcReduction="10000"/>
          </a:bodyPr>
          <a:p>
            <a:pPr indent="457200"/>
            <a:r>
              <a:rPr lang="zh-CN" altLang="zh-CN" sz="1800" dirty="0">
                <a:solidFill>
                  <a:schemeClr val="tx1"/>
                </a:solidFill>
              </a:rPr>
              <a:t>欧洲地区已成为全球最大的跨境电子商务市场，规模占全球电子商务市场的1/3。欧洲电子商务市场可以分为北部成熟的市场、南部增长迅速的市场和东部新兴市场。</a:t>
            </a:r>
            <a:endParaRPr lang="zh-CN" altLang="zh-CN" sz="1800" dirty="0">
              <a:solidFill>
                <a:schemeClr val="tx1"/>
              </a:solidFill>
            </a:endParaRPr>
          </a:p>
        </p:txBody>
      </p:sp>
      <p:grpSp>
        <p:nvGrpSpPr>
          <p:cNvPr id="86019" name="组合 14"/>
          <p:cNvGrpSpPr/>
          <p:nvPr/>
        </p:nvGrpSpPr>
        <p:grpSpPr>
          <a:xfrm>
            <a:off x="2358629" y="5219700"/>
            <a:ext cx="7475934" cy="34529"/>
            <a:chOff x="1241425" y="5589240"/>
            <a:chExt cx="9967143" cy="46608"/>
          </a:xfrm>
        </p:grpSpPr>
        <p:cxnSp>
          <p:nvCxnSpPr>
            <p:cNvPr id="86020" name="直接连接符 15"/>
            <p:cNvCxnSpPr/>
            <p:nvPr/>
          </p:nvCxnSpPr>
          <p:spPr>
            <a:xfrm>
              <a:off x="1241425" y="5589240"/>
              <a:ext cx="9967143" cy="0"/>
            </a:xfrm>
            <a:prstGeom prst="line">
              <a:avLst/>
            </a:prstGeom>
            <a:ln w="6350" cap="flat" cmpd="sng">
              <a:solidFill>
                <a:srgbClr val="DA4E51"/>
              </a:solidFill>
              <a:prstDash val="solid"/>
              <a:round/>
              <a:headEnd type="none" w="med" len="med"/>
              <a:tailEnd type="none" w="med" len="med"/>
            </a:ln>
          </p:spPr>
        </p:cxnSp>
        <p:cxnSp>
          <p:nvCxnSpPr>
            <p:cNvPr id="86021" name="直接连接符 16"/>
            <p:cNvCxnSpPr/>
            <p:nvPr/>
          </p:nvCxnSpPr>
          <p:spPr>
            <a:xfrm>
              <a:off x="1241425" y="5635848"/>
              <a:ext cx="9967143" cy="0"/>
            </a:xfrm>
            <a:prstGeom prst="line">
              <a:avLst/>
            </a:prstGeom>
            <a:ln w="6350" cap="flat" cmpd="sng">
              <a:solidFill>
                <a:srgbClr val="DA4E51"/>
              </a:solidFill>
              <a:prstDash val="solid"/>
              <a:round/>
              <a:headEnd type="none" w="med" len="med"/>
              <a:tailEnd type="none" w="med" len="med"/>
            </a:ln>
          </p:spPr>
        </p:cxnSp>
      </p:grpSp>
      <p:grpSp>
        <p:nvGrpSpPr>
          <p:cNvPr id="86022" name="组合 236"/>
          <p:cNvGrpSpPr/>
          <p:nvPr/>
        </p:nvGrpSpPr>
        <p:grpSpPr>
          <a:xfrm>
            <a:off x="2396252" y="692706"/>
            <a:ext cx="3870721" cy="431165"/>
            <a:chOff x="526242" y="219074"/>
            <a:chExt cx="3933555" cy="574637"/>
          </a:xfrm>
        </p:grpSpPr>
        <p:sp>
          <p:nvSpPr>
            <p:cNvPr id="238" name="等腰三角形 237"/>
            <p:cNvSpPr/>
            <p:nvPr/>
          </p:nvSpPr>
          <p:spPr>
            <a:xfrm rot="5400000">
              <a:off x="492482" y="302841"/>
              <a:ext cx="516484" cy="448964"/>
            </a:xfrm>
            <a:prstGeom prst="triangle">
              <a:avLst/>
            </a:prstGeom>
            <a:solidFill>
              <a:schemeClr val="accent1"/>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lumMod val="65000"/>
                    <a:lumOff val="35000"/>
                  </a:prstClr>
                </a:solidFill>
                <a:effectLst/>
                <a:uLnTx/>
                <a:uFillTx/>
                <a:cs typeface="+mn-cs"/>
              </a:endParaRPr>
            </a:p>
          </p:txBody>
        </p:sp>
        <p:sp>
          <p:nvSpPr>
            <p:cNvPr id="86024" name="文本框 238"/>
            <p:cNvSpPr txBox="1"/>
            <p:nvPr>
              <p:custDataLst>
                <p:tags r:id="rId3"/>
              </p:custDataLst>
            </p:nvPr>
          </p:nvSpPr>
          <p:spPr>
            <a:xfrm>
              <a:off x="1143619" y="302858"/>
              <a:ext cx="3316178" cy="490853"/>
            </a:xfrm>
            <a:prstGeom prst="rect">
              <a:avLst/>
            </a:prstGeom>
            <a:noFill/>
            <a:ln w="9525">
              <a:noFill/>
            </a:ln>
          </p:spPr>
          <p:txBody>
            <a:bodyPr wrap="square" anchor="t">
              <a:normAutofit/>
            </a:bodyPr>
            <a:p>
              <a:r>
                <a:rPr lang="zh-CN" altLang="en-US" sz="1800" dirty="0">
                  <a:solidFill>
                    <a:schemeClr val="tx1"/>
                  </a:solidFill>
                  <a:sym typeface="宋体" panose="02010600030101010101" pitchFamily="2" charset="-122"/>
                </a:rPr>
                <a:t>全球跨境电子商务的发展现状</a:t>
              </a:r>
              <a:endParaRPr lang="zh-CN" altLang="en-US" sz="1800" dirty="0">
                <a:solidFill>
                  <a:schemeClr val="tx1"/>
                </a:solidFill>
                <a:sym typeface="宋体" panose="02010600030101010101" pitchFamily="2" charset="-122"/>
              </a:endParaRPr>
            </a:p>
          </p:txBody>
        </p:sp>
        <p:grpSp>
          <p:nvGrpSpPr>
            <p:cNvPr id="86025" name="组合 239"/>
            <p:cNvGrpSpPr/>
            <p:nvPr/>
          </p:nvGrpSpPr>
          <p:grpSpPr>
            <a:xfrm>
              <a:off x="3456087" y="219074"/>
              <a:ext cx="169068" cy="176213"/>
              <a:chOff x="1709738" y="219074"/>
              <a:chExt cx="169068" cy="176213"/>
            </a:xfrm>
          </p:grpSpPr>
          <p:sp>
            <p:nvSpPr>
              <p:cNvPr id="241" name="椭圆 19"/>
              <p:cNvSpPr/>
              <p:nvPr/>
            </p:nvSpPr>
            <p:spPr>
              <a:xfrm>
                <a:off x="1709738" y="219074"/>
                <a:ext cx="169068" cy="17621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lumMod val="65000"/>
                      <a:lumOff val="35000"/>
                    </a:prstClr>
                  </a:solidFill>
                  <a:effectLst/>
                  <a:uLnTx/>
                  <a:uFillTx/>
                  <a:cs typeface="+mn-cs"/>
                </a:endParaRPr>
              </a:p>
            </p:txBody>
          </p:sp>
          <p:sp>
            <p:nvSpPr>
              <p:cNvPr id="242" name="椭圆 19"/>
              <p:cNvSpPr/>
              <p:nvPr/>
            </p:nvSpPr>
            <p:spPr>
              <a:xfrm>
                <a:off x="1709738" y="282773"/>
                <a:ext cx="104775" cy="10775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lumMod val="65000"/>
                      <a:lumOff val="35000"/>
                    </a:prstClr>
                  </a:solidFill>
                  <a:effectLst/>
                  <a:uLnTx/>
                  <a:uFillTx/>
                  <a:cs typeface="+mn-cs"/>
                </a:endParaRPr>
              </a:p>
            </p:txBody>
          </p:sp>
        </p:grpSp>
      </p:grpSp>
      <p:sp>
        <p:nvSpPr>
          <p:cNvPr id="86031" name="文本框 11"/>
          <p:cNvSpPr txBox="1"/>
          <p:nvPr>
            <p:custDataLst>
              <p:tags r:id="rId4"/>
            </p:custDataLst>
          </p:nvPr>
        </p:nvSpPr>
        <p:spPr>
          <a:xfrm>
            <a:off x="2537222" y="3209925"/>
            <a:ext cx="2883694" cy="321945"/>
          </a:xfrm>
          <a:prstGeom prst="rect">
            <a:avLst/>
          </a:prstGeom>
          <a:noFill/>
          <a:ln w="9525">
            <a:noFill/>
          </a:ln>
        </p:spPr>
        <p:txBody>
          <a:bodyPr wrap="square" anchor="t">
            <a:normAutofit fontScale="90000"/>
          </a:bodyPr>
          <a:p>
            <a:pPr marL="342900" indent="-342900">
              <a:buClr>
                <a:srgbClr val="C00000"/>
              </a:buClr>
              <a:buFont typeface="Wingdings" panose="05000000000000000000" pitchFamily="2" charset="2"/>
              <a:buChar char="l"/>
            </a:pPr>
            <a:r>
              <a:rPr lang="zh-CN" altLang="en-US" sz="1500" dirty="0">
                <a:solidFill>
                  <a:schemeClr val="tx1"/>
                </a:solidFill>
              </a:rPr>
              <a:t>北美跨境电子商务发展现状</a:t>
            </a:r>
            <a:endParaRPr lang="zh-CN" altLang="en-US" sz="1500" dirty="0">
              <a:solidFill>
                <a:schemeClr val="tx1"/>
              </a:solidFill>
            </a:endParaRPr>
          </a:p>
        </p:txBody>
      </p:sp>
      <p:sp>
        <p:nvSpPr>
          <p:cNvPr id="86032" name="文本框 12"/>
          <p:cNvSpPr txBox="1"/>
          <p:nvPr>
            <p:custDataLst>
              <p:tags r:id="rId5"/>
            </p:custDataLst>
          </p:nvPr>
        </p:nvSpPr>
        <p:spPr>
          <a:xfrm>
            <a:off x="2396728" y="3570685"/>
            <a:ext cx="7398544" cy="922020"/>
          </a:xfrm>
          <a:prstGeom prst="rect">
            <a:avLst/>
          </a:prstGeom>
          <a:noFill/>
          <a:ln w="9525">
            <a:noFill/>
          </a:ln>
        </p:spPr>
        <p:txBody>
          <a:bodyPr wrap="square" anchor="t">
            <a:normAutofit lnSpcReduction="10000"/>
          </a:bodyPr>
          <a:p>
            <a:pPr indent="457200"/>
            <a:r>
              <a:rPr lang="zh-CN" altLang="zh-CN" sz="1800" dirty="0">
                <a:solidFill>
                  <a:schemeClr val="tx1"/>
                </a:solidFill>
              </a:rPr>
              <a:t>全球约1/3的跨境电子商务买家集中在北美。在在线零售领城，美国是世界上最大的市场。超过半数的美国商户都从国外接受订单。在跨境运送服务方式中，45%的美国商户会选择标准邮政渠道。</a:t>
            </a:r>
            <a:endParaRPr lang="zh-CN" altLang="zh-CN" sz="1800" dirty="0">
              <a:solidFill>
                <a:schemeClr val="tx1"/>
              </a:solidFill>
            </a:endParaRPr>
          </a:p>
        </p:txBody>
      </p:sp>
      <p:sp>
        <p:nvSpPr>
          <p:cNvPr id="86033" name="文本框 11"/>
          <p:cNvSpPr txBox="1"/>
          <p:nvPr>
            <p:custDataLst>
              <p:tags r:id="rId6"/>
            </p:custDataLst>
          </p:nvPr>
        </p:nvSpPr>
        <p:spPr>
          <a:xfrm>
            <a:off x="2495312" y="4642724"/>
            <a:ext cx="2882503" cy="321945"/>
          </a:xfrm>
          <a:prstGeom prst="rect">
            <a:avLst/>
          </a:prstGeom>
          <a:noFill/>
          <a:ln w="9525">
            <a:noFill/>
          </a:ln>
        </p:spPr>
        <p:txBody>
          <a:bodyPr wrap="square" anchor="t">
            <a:normAutofit fontScale="90000"/>
          </a:bodyPr>
          <a:p>
            <a:pPr marL="342900" indent="-342900">
              <a:buClr>
                <a:srgbClr val="C00000"/>
              </a:buClr>
              <a:buFont typeface="Wingdings" panose="05000000000000000000" pitchFamily="2" charset="2"/>
              <a:buChar char="l"/>
            </a:pPr>
            <a:r>
              <a:rPr lang="zh-CN" altLang="en-US" sz="1500" dirty="0">
                <a:solidFill>
                  <a:schemeClr val="tx1"/>
                </a:solidFill>
              </a:rPr>
              <a:t>亚洲跨境电子商务发展现状</a:t>
            </a:r>
            <a:endParaRPr lang="zh-CN" altLang="en-US" sz="1500" dirty="0">
              <a:solidFill>
                <a:schemeClr val="tx1"/>
              </a:solidFill>
            </a:endParaRPr>
          </a:p>
        </p:txBody>
      </p:sp>
      <p:sp>
        <p:nvSpPr>
          <p:cNvPr id="86034" name="文本框 99"/>
          <p:cNvSpPr txBox="1"/>
          <p:nvPr>
            <p:custDataLst>
              <p:tags r:id="rId7"/>
            </p:custDataLst>
          </p:nvPr>
        </p:nvSpPr>
        <p:spPr>
          <a:xfrm>
            <a:off x="2279888" y="5335270"/>
            <a:ext cx="7398544" cy="553085"/>
          </a:xfrm>
          <a:prstGeom prst="rect">
            <a:avLst/>
          </a:prstGeom>
          <a:noFill/>
          <a:ln w="9525">
            <a:noFill/>
          </a:ln>
        </p:spPr>
        <p:txBody>
          <a:bodyPr wrap="square" anchor="t">
            <a:normAutofit lnSpcReduction="10000"/>
          </a:bodyPr>
          <a:p>
            <a:pPr indent="457200"/>
            <a:r>
              <a:rPr lang="zh-CN" altLang="zh-CN" sz="1500" b="1">
                <a:solidFill>
                  <a:schemeClr val="tx1"/>
                </a:solidFill>
              </a:rPr>
              <a:t>全球电子商务呈现出传统强国仍居主导地位、新兴市场快速增长及跨境电子商务潜力巨大等主要特征。</a:t>
            </a:r>
            <a:endParaRPr lang="zh-CN" altLang="zh-CN" sz="1500" b="1">
              <a:solidFill>
                <a:schemeClr val="tx1"/>
              </a:solidFill>
            </a:endParaRPr>
          </a:p>
        </p:txBody>
      </p:sp>
    </p:spTree>
    <p:custDataLst>
      <p:tags r:id="rId8"/>
    </p:custData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1" name="文本框 11"/>
          <p:cNvSpPr txBox="1"/>
          <p:nvPr>
            <p:custDataLst>
              <p:tags r:id="rId1"/>
            </p:custDataLst>
          </p:nvPr>
        </p:nvSpPr>
        <p:spPr>
          <a:xfrm>
            <a:off x="1181735" y="511810"/>
            <a:ext cx="10669905" cy="321945"/>
          </a:xfrm>
          <a:prstGeom prst="rect">
            <a:avLst/>
          </a:prstGeom>
          <a:noFill/>
          <a:ln w="9525">
            <a:noFill/>
          </a:ln>
        </p:spPr>
        <p:txBody>
          <a:bodyPr wrap="square" anchor="t">
            <a:noAutofit/>
          </a:bodyPr>
          <a:p>
            <a:pPr marL="342900" indent="-342900">
              <a:lnSpc>
                <a:spcPct val="150000"/>
              </a:lnSpc>
              <a:buClr>
                <a:srgbClr val="C00000"/>
              </a:buClr>
              <a:buFont typeface="Wingdings" panose="05000000000000000000" pitchFamily="2" charset="2"/>
              <a:buChar char="l"/>
            </a:pPr>
            <a:r>
              <a:rPr lang="zh-CN" altLang="en-US" sz="1900" dirty="0">
                <a:solidFill>
                  <a:schemeClr val="tx1"/>
                </a:solidFill>
              </a:rPr>
              <a:t>发展历程：</a:t>
            </a:r>
            <a:r>
              <a:rPr lang="zh-CN" altLang="zh-CN" sz="1900" dirty="0">
                <a:sym typeface="+mn-ea"/>
              </a:rPr>
              <a:t>中国跨境电子商务总共经历了3个阶段，实现了从信息服务，到在线交易、全产业链服务的跨境电子商务产业转型。</a:t>
            </a:r>
            <a:endParaRPr lang="zh-CN" altLang="zh-CN" sz="1900" dirty="0">
              <a:solidFill>
                <a:schemeClr val="tx1"/>
              </a:solidFill>
            </a:endParaRPr>
          </a:p>
          <a:p>
            <a:pPr marL="342900" indent="-342900">
              <a:buClr>
                <a:srgbClr val="C00000"/>
              </a:buClr>
              <a:buFont typeface="Wingdings" panose="05000000000000000000" pitchFamily="2" charset="2"/>
              <a:buChar char="l"/>
            </a:pPr>
            <a:endParaRPr lang="zh-CN" altLang="zh-CN" sz="1500" dirty="0">
              <a:solidFill>
                <a:schemeClr val="tx1"/>
              </a:solidFill>
            </a:endParaRPr>
          </a:p>
        </p:txBody>
      </p:sp>
      <p:grpSp>
        <p:nvGrpSpPr>
          <p:cNvPr id="87043" name="组合 236"/>
          <p:cNvGrpSpPr/>
          <p:nvPr/>
        </p:nvGrpSpPr>
        <p:grpSpPr>
          <a:xfrm>
            <a:off x="740172" y="20241"/>
            <a:ext cx="3870721" cy="431165"/>
            <a:chOff x="526242" y="219074"/>
            <a:chExt cx="3933555" cy="574637"/>
          </a:xfrm>
        </p:grpSpPr>
        <p:sp>
          <p:nvSpPr>
            <p:cNvPr id="238" name="等腰三角形 237"/>
            <p:cNvSpPr/>
            <p:nvPr/>
          </p:nvSpPr>
          <p:spPr>
            <a:xfrm rot="5400000">
              <a:off x="492482" y="302841"/>
              <a:ext cx="516484" cy="448964"/>
            </a:xfrm>
            <a:prstGeom prst="triangle">
              <a:avLst/>
            </a:prstGeom>
            <a:solidFill>
              <a:schemeClr val="accent1"/>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lumMod val="65000"/>
                    <a:lumOff val="35000"/>
                  </a:prstClr>
                </a:solidFill>
                <a:effectLst/>
                <a:uLnTx/>
                <a:uFillTx/>
                <a:cs typeface="+mn-cs"/>
              </a:endParaRPr>
            </a:p>
          </p:txBody>
        </p:sp>
        <p:sp>
          <p:nvSpPr>
            <p:cNvPr id="87045" name="文本框 238"/>
            <p:cNvSpPr txBox="1"/>
            <p:nvPr>
              <p:custDataLst>
                <p:tags r:id="rId2"/>
              </p:custDataLst>
            </p:nvPr>
          </p:nvSpPr>
          <p:spPr>
            <a:xfrm>
              <a:off x="1143619" y="302858"/>
              <a:ext cx="3316178" cy="490853"/>
            </a:xfrm>
            <a:prstGeom prst="rect">
              <a:avLst/>
            </a:prstGeom>
            <a:noFill/>
            <a:ln w="9525">
              <a:noFill/>
            </a:ln>
          </p:spPr>
          <p:txBody>
            <a:bodyPr wrap="square" anchor="t">
              <a:noAutofit/>
            </a:bodyPr>
            <a:p>
              <a:r>
                <a:rPr lang="zh-CN" altLang="en-US" sz="2000" dirty="0">
                  <a:solidFill>
                    <a:schemeClr val="tx1"/>
                  </a:solidFill>
                  <a:latin typeface="+mj-lt"/>
                  <a:ea typeface="+mj-ea"/>
                  <a:sym typeface="宋体" panose="02010600030101010101" pitchFamily="2" charset="-122"/>
                </a:rPr>
                <a:t>中国跨境电子商务的发展</a:t>
              </a:r>
              <a:endParaRPr lang="zh-CN" altLang="en-US" sz="2000" dirty="0">
                <a:solidFill>
                  <a:schemeClr val="tx1"/>
                </a:solidFill>
                <a:latin typeface="+mj-lt"/>
                <a:ea typeface="+mj-ea"/>
                <a:sym typeface="宋体" panose="02010600030101010101" pitchFamily="2" charset="-122"/>
              </a:endParaRPr>
            </a:p>
          </p:txBody>
        </p:sp>
        <p:grpSp>
          <p:nvGrpSpPr>
            <p:cNvPr id="87046" name="组合 239"/>
            <p:cNvGrpSpPr/>
            <p:nvPr/>
          </p:nvGrpSpPr>
          <p:grpSpPr>
            <a:xfrm>
              <a:off x="3456087" y="219074"/>
              <a:ext cx="169068" cy="176213"/>
              <a:chOff x="1709738" y="219074"/>
              <a:chExt cx="169068" cy="176213"/>
            </a:xfrm>
          </p:grpSpPr>
          <p:sp>
            <p:nvSpPr>
              <p:cNvPr id="241" name="椭圆 19"/>
              <p:cNvSpPr/>
              <p:nvPr/>
            </p:nvSpPr>
            <p:spPr>
              <a:xfrm>
                <a:off x="1709738" y="219074"/>
                <a:ext cx="169068" cy="17621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lumMod val="65000"/>
                      <a:lumOff val="35000"/>
                    </a:prstClr>
                  </a:solidFill>
                  <a:effectLst/>
                  <a:uLnTx/>
                  <a:uFillTx/>
                  <a:cs typeface="+mn-cs"/>
                </a:endParaRPr>
              </a:p>
            </p:txBody>
          </p:sp>
          <p:sp>
            <p:nvSpPr>
              <p:cNvPr id="242" name="椭圆 19"/>
              <p:cNvSpPr/>
              <p:nvPr/>
            </p:nvSpPr>
            <p:spPr>
              <a:xfrm>
                <a:off x="1709738" y="282773"/>
                <a:ext cx="104775" cy="10775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lumMod val="65000"/>
                      <a:lumOff val="35000"/>
                    </a:prstClr>
                  </a:solidFill>
                  <a:effectLst/>
                  <a:uLnTx/>
                  <a:uFillTx/>
                  <a:cs typeface="+mn-cs"/>
                </a:endParaRPr>
              </a:p>
            </p:txBody>
          </p:sp>
        </p:grpSp>
      </p:grpSp>
      <p:pic>
        <p:nvPicPr>
          <p:cNvPr id="31" name="https://photo-static-api.fotomore.com/creative/vcg/veer/400/new/VCG41N637372676.jpg?uid=386&amp;timestamp=1731428295&amp;sign=f56e3e4e65f6b1232edb376b494ff80c" descr="网上购物与电子商务，包裹配送理念">
            <a:hlinkClick r:id="rId3" action="ppaction://hlinkfile"/>
          </p:cNvPr>
          <p:cNvPicPr>
            <a:picLocks noChangeAspect="1"/>
          </p:cNvPicPr>
          <p:nvPr/>
        </p:nvPicPr>
        <p:blipFill>
          <a:blip r:embed="rId4"/>
          <a:stretch>
            <a:fillRect/>
          </a:stretch>
        </p:blipFill>
        <p:spPr>
          <a:xfrm>
            <a:off x="8952865" y="4707255"/>
            <a:ext cx="2942590" cy="1961515"/>
          </a:xfrm>
          <a:prstGeom prst="rect">
            <a:avLst/>
          </a:prstGeom>
        </p:spPr>
      </p:pic>
      <p:sp>
        <p:nvSpPr>
          <p:cNvPr id="2" name="任意多边形 1"/>
          <p:cNvSpPr/>
          <p:nvPr>
            <p:custDataLst>
              <p:tags r:id="rId5"/>
            </p:custDataLst>
          </p:nvPr>
        </p:nvSpPr>
        <p:spPr>
          <a:xfrm>
            <a:off x="0" y="1691727"/>
            <a:ext cx="12192000" cy="2726456"/>
          </a:xfrm>
          <a:custGeom>
            <a:avLst/>
            <a:gdLst>
              <a:gd name="connsiteX0" fmla="*/ 0 w 19215"/>
              <a:gd name="connsiteY0" fmla="*/ 4051 h 4296"/>
              <a:gd name="connsiteX1" fmla="*/ 9492 w 19215"/>
              <a:gd name="connsiteY1" fmla="*/ 1712 h 4296"/>
              <a:gd name="connsiteX2" fmla="*/ 19215 w 19215"/>
              <a:gd name="connsiteY2" fmla="*/ 1306 h 4296"/>
            </a:gdLst>
            <a:ahLst/>
            <a:cxnLst>
              <a:cxn ang="0">
                <a:pos x="connsiteX0" y="connsiteY0"/>
              </a:cxn>
              <a:cxn ang="0">
                <a:pos x="connsiteX1" y="connsiteY1"/>
              </a:cxn>
              <a:cxn ang="0">
                <a:pos x="connsiteX2" y="connsiteY2"/>
              </a:cxn>
            </a:cxnLst>
            <a:rect l="l" t="t" r="r" b="b"/>
            <a:pathLst>
              <a:path w="19215" h="4297">
                <a:moveTo>
                  <a:pt x="0" y="4051"/>
                </a:moveTo>
                <a:cubicBezTo>
                  <a:pt x="524" y="4172"/>
                  <a:pt x="3790" y="5243"/>
                  <a:pt x="9492" y="1712"/>
                </a:cubicBezTo>
                <a:cubicBezTo>
                  <a:pt x="15194" y="-1819"/>
                  <a:pt x="19077" y="1187"/>
                  <a:pt x="19215" y="1306"/>
                </a:cubicBezTo>
              </a:path>
            </a:pathLst>
          </a:custGeom>
          <a:noFill/>
          <a:ln>
            <a:solidFill>
              <a:schemeClr val="l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 name="椭圆 3"/>
          <p:cNvSpPr/>
          <p:nvPr>
            <p:custDataLst>
              <p:tags r:id="rId6"/>
            </p:custDataLst>
          </p:nvPr>
        </p:nvSpPr>
        <p:spPr>
          <a:xfrm>
            <a:off x="1996785" y="4248780"/>
            <a:ext cx="190351" cy="1903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 name="圆角矩形 4"/>
          <p:cNvSpPr/>
          <p:nvPr>
            <p:custDataLst>
              <p:tags r:id="rId7"/>
            </p:custDataLst>
          </p:nvPr>
        </p:nvSpPr>
        <p:spPr>
          <a:xfrm>
            <a:off x="4716270" y="3646000"/>
            <a:ext cx="2692836" cy="723969"/>
          </a:xfrm>
          <a:prstGeom prst="roundRect">
            <a:avLst/>
          </a:prstGeom>
          <a:solidFill>
            <a:schemeClr val="tx1">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lnSpc>
                <a:spcPct val="150000"/>
              </a:lnSpc>
              <a:spcBef>
                <a:spcPct val="0"/>
              </a:spcBef>
              <a:spcAft>
                <a:spcPct val="0"/>
              </a:spcAft>
            </a:pPr>
            <a:r>
              <a:rPr lang="zh-CN" altLang="en-US" sz="1400" dirty="0">
                <a:solidFill>
                  <a:schemeClr val="tx1">
                    <a:lumMod val="85000"/>
                    <a:lumOff val="15000"/>
                  </a:schemeClr>
                </a:solidFill>
                <a:latin typeface="+mn-ea"/>
                <a:cs typeface="+mn-ea"/>
                <a:sym typeface="+mn-ea"/>
              </a:rPr>
              <a:t>第二阶段，跨境电子商务2.0阶段</a:t>
            </a:r>
            <a:endParaRPr lang="zh-CN" altLang="en-US" sz="1400" dirty="0">
              <a:solidFill>
                <a:schemeClr val="tx1">
                  <a:lumMod val="85000"/>
                  <a:lumOff val="15000"/>
                </a:schemeClr>
              </a:solidFill>
              <a:latin typeface="+mn-ea"/>
              <a:cs typeface="+mn-ea"/>
              <a:sym typeface="+mn-ea"/>
            </a:endParaRPr>
          </a:p>
        </p:txBody>
      </p:sp>
      <p:sp>
        <p:nvSpPr>
          <p:cNvPr id="9" name="椭圆 8"/>
          <p:cNvSpPr/>
          <p:nvPr>
            <p:custDataLst>
              <p:tags r:id="rId8"/>
            </p:custDataLst>
          </p:nvPr>
        </p:nvSpPr>
        <p:spPr>
          <a:xfrm>
            <a:off x="5841247" y="2728507"/>
            <a:ext cx="190351" cy="190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2" name="圆角矩形 11"/>
          <p:cNvSpPr/>
          <p:nvPr>
            <p:custDataLst>
              <p:tags r:id="rId9"/>
            </p:custDataLst>
          </p:nvPr>
        </p:nvSpPr>
        <p:spPr>
          <a:xfrm>
            <a:off x="871809" y="5105995"/>
            <a:ext cx="2692836" cy="723969"/>
          </a:xfrm>
          <a:prstGeom prst="roundRect">
            <a:avLst/>
          </a:prstGeom>
          <a:solidFill>
            <a:schemeClr val="tx1">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marL="0" algn="ctr" rtl="0" eaLnBrk="1" latinLnBrk="0" hangingPunct="1">
              <a:lnSpc>
                <a:spcPct val="150000"/>
              </a:lnSpc>
              <a:spcBef>
                <a:spcPct val="0"/>
              </a:spcBef>
              <a:spcAft>
                <a:spcPct val="0"/>
              </a:spcAft>
            </a:pPr>
            <a:r>
              <a:rPr lang="zh-CN" altLang="en-US" sz="1400" kern="1200">
                <a:solidFill>
                  <a:schemeClr val="tx1">
                    <a:lumMod val="85000"/>
                    <a:lumOff val="15000"/>
                  </a:schemeClr>
                </a:solidFill>
                <a:effectLst/>
                <a:latin typeface="+mn-ea"/>
                <a:cs typeface="+mn-ea"/>
                <a:sym typeface="+mn-ea"/>
              </a:rPr>
              <a:t>第一阶段，跨境电子商务1.0阶段</a:t>
            </a:r>
            <a:endParaRPr lang="zh-CN" altLang="en-US" sz="1400" kern="1200">
              <a:solidFill>
                <a:schemeClr val="tx1">
                  <a:lumMod val="85000"/>
                  <a:lumOff val="15000"/>
                </a:schemeClr>
              </a:solidFill>
              <a:effectLst/>
              <a:latin typeface="+mn-ea"/>
              <a:cs typeface="+mn-ea"/>
              <a:sym typeface="+mn-ea"/>
            </a:endParaRPr>
          </a:p>
        </p:txBody>
      </p:sp>
      <p:sp>
        <p:nvSpPr>
          <p:cNvPr id="13" name="椭圆 12"/>
          <p:cNvSpPr/>
          <p:nvPr>
            <p:custDataLst>
              <p:tags r:id="rId10"/>
            </p:custDataLst>
          </p:nvPr>
        </p:nvSpPr>
        <p:spPr>
          <a:xfrm>
            <a:off x="9579111" y="1594014"/>
            <a:ext cx="190351" cy="1903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4" name="圆角矩形 13"/>
          <p:cNvSpPr/>
          <p:nvPr>
            <p:custDataLst>
              <p:tags r:id="rId11"/>
            </p:custDataLst>
          </p:nvPr>
        </p:nvSpPr>
        <p:spPr>
          <a:xfrm>
            <a:off x="8453501" y="2377626"/>
            <a:ext cx="2692836" cy="723969"/>
          </a:xfrm>
          <a:prstGeom prst="roundRect">
            <a:avLst/>
          </a:prstGeom>
          <a:solidFill>
            <a:schemeClr val="tx1">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lnSpc>
                <a:spcPct val="150000"/>
              </a:lnSpc>
              <a:spcBef>
                <a:spcPct val="0"/>
              </a:spcBef>
              <a:spcAft>
                <a:spcPct val="0"/>
              </a:spcAft>
            </a:pPr>
            <a:r>
              <a:rPr lang="zh-CN" altLang="en-US" sz="1400">
                <a:solidFill>
                  <a:schemeClr val="tx1">
                    <a:lumMod val="85000"/>
                    <a:lumOff val="15000"/>
                  </a:schemeClr>
                </a:solidFill>
                <a:latin typeface="+mn-ea"/>
                <a:cs typeface="+mn-ea"/>
                <a:sym typeface="+mn-ea"/>
              </a:rPr>
              <a:t>第三阶段，跨境电子商务3.0阶段</a:t>
            </a:r>
            <a:endParaRPr lang="zh-CN" altLang="en-US" sz="1400">
              <a:solidFill>
                <a:schemeClr val="tx1">
                  <a:lumMod val="85000"/>
                  <a:lumOff val="15000"/>
                </a:schemeClr>
              </a:solidFill>
              <a:latin typeface="+mn-ea"/>
              <a:cs typeface="+mn-ea"/>
              <a:sym typeface="+mn-ea"/>
            </a:endParaRPr>
          </a:p>
        </p:txBody>
      </p:sp>
      <p:sp>
        <p:nvSpPr>
          <p:cNvPr id="15" name="矩形 14"/>
          <p:cNvSpPr/>
          <p:nvPr>
            <p:custDataLst>
              <p:tags r:id="rId12"/>
            </p:custDataLst>
          </p:nvPr>
        </p:nvSpPr>
        <p:spPr>
          <a:xfrm>
            <a:off x="871174" y="4595853"/>
            <a:ext cx="2440304" cy="329942"/>
          </a:xfrm>
          <a:prstGeom prst="rect">
            <a:avLst/>
          </a:prstGeom>
          <a:noFill/>
        </p:spPr>
        <p:txBody>
          <a:bodyPr wrap="square" lIns="90099" tIns="46953" rIns="90099" bIns="0" rtlCol="0" anchor="ctr" anchorCtr="0">
            <a:noAutofit/>
          </a:bodyPr>
          <a:p>
            <a:pPr algn="ctr">
              <a:spcBef>
                <a:spcPct val="0"/>
              </a:spcBef>
              <a:spcAft>
                <a:spcPct val="0"/>
              </a:spcAft>
            </a:pPr>
            <a:r>
              <a:rPr lang="zh-CN" altLang="en-US">
                <a:solidFill>
                  <a:schemeClr val="tx1">
                    <a:lumMod val="85000"/>
                    <a:lumOff val="15000"/>
                  </a:schemeClr>
                </a:solidFill>
                <a:effectLst/>
                <a:latin typeface="+mn-ea"/>
                <a:cs typeface="+mn-ea"/>
                <a:sym typeface="+mn-ea"/>
              </a:rPr>
              <a:t>1999-2003年</a:t>
            </a:r>
            <a:endParaRPr lang="zh-CN" altLang="en-US" b="1" dirty="0">
              <a:solidFill>
                <a:schemeClr val="tx1">
                  <a:lumMod val="85000"/>
                  <a:lumOff val="15000"/>
                </a:schemeClr>
              </a:solidFill>
              <a:latin typeface="+mn-ea"/>
              <a:cs typeface="+mn-ea"/>
              <a:sym typeface="+mn-ea"/>
            </a:endParaRPr>
          </a:p>
        </p:txBody>
      </p:sp>
      <p:sp>
        <p:nvSpPr>
          <p:cNvPr id="16" name="矩形 15"/>
          <p:cNvSpPr/>
          <p:nvPr>
            <p:custDataLst>
              <p:tags r:id="rId13"/>
            </p:custDataLst>
          </p:nvPr>
        </p:nvSpPr>
        <p:spPr>
          <a:xfrm>
            <a:off x="1839428" y="3629503"/>
            <a:ext cx="505700" cy="468264"/>
          </a:xfrm>
          <a:prstGeom prst="rect">
            <a:avLst/>
          </a:prstGeom>
          <a:noFill/>
        </p:spPr>
        <p:txBody>
          <a:bodyPr wrap="none" lIns="90099" tIns="46953" rIns="90099" bIns="46953" rtlCol="0" anchor="ctr" anchorCtr="0">
            <a:noAutofit/>
          </a:bodyPr>
          <a:p>
            <a:pPr algn="ctr">
              <a:spcBef>
                <a:spcPct val="0"/>
              </a:spcBef>
              <a:spcAft>
                <a:spcPct val="0"/>
              </a:spcAft>
            </a:pPr>
            <a:r>
              <a:rPr lang="en-US" altLang="zh-CN" sz="2400" b="1">
                <a:solidFill>
                  <a:schemeClr val="accent1"/>
                </a:solidFill>
                <a:latin typeface="+mn-ea"/>
                <a:cs typeface="+mn-ea"/>
                <a:sym typeface="+mn-ea"/>
              </a:rPr>
              <a:t>01</a:t>
            </a:r>
            <a:endParaRPr lang="en-US" altLang="zh-CN" sz="2400" b="1">
              <a:solidFill>
                <a:schemeClr val="accent1"/>
              </a:solidFill>
              <a:latin typeface="+mn-ea"/>
              <a:cs typeface="+mn-ea"/>
              <a:sym typeface="+mn-ea"/>
            </a:endParaRPr>
          </a:p>
        </p:txBody>
      </p:sp>
      <p:sp>
        <p:nvSpPr>
          <p:cNvPr id="17" name="矩形 16"/>
          <p:cNvSpPr/>
          <p:nvPr>
            <p:custDataLst>
              <p:tags r:id="rId14"/>
            </p:custDataLst>
          </p:nvPr>
        </p:nvSpPr>
        <p:spPr>
          <a:xfrm>
            <a:off x="5305425" y="3117215"/>
            <a:ext cx="2103755" cy="330200"/>
          </a:xfrm>
          <a:prstGeom prst="rect">
            <a:avLst/>
          </a:prstGeom>
          <a:noFill/>
        </p:spPr>
        <p:txBody>
          <a:bodyPr wrap="square" lIns="90099" tIns="46953" rIns="90099" bIns="0" rtlCol="0" anchor="ctr" anchorCtr="0">
            <a:noAutofit/>
          </a:bodyPr>
          <a:p>
            <a:pPr algn="ctr">
              <a:spcBef>
                <a:spcPct val="0"/>
              </a:spcBef>
              <a:spcAft>
                <a:spcPct val="0"/>
              </a:spcAft>
            </a:pPr>
            <a:r>
              <a:rPr lang="zh-CN" altLang="en-US" dirty="0">
                <a:solidFill>
                  <a:schemeClr val="tx1">
                    <a:lumMod val="85000"/>
                    <a:lumOff val="15000"/>
                  </a:schemeClr>
                </a:solidFill>
                <a:latin typeface="+mn-ea"/>
                <a:cs typeface="+mn-ea"/>
                <a:sym typeface="+mn-ea"/>
              </a:rPr>
              <a:t>2004-2012年</a:t>
            </a:r>
            <a:endParaRPr lang="zh-CN" altLang="en-US" dirty="0">
              <a:solidFill>
                <a:schemeClr val="tx1">
                  <a:lumMod val="85000"/>
                  <a:lumOff val="15000"/>
                </a:schemeClr>
              </a:solidFill>
              <a:latin typeface="+mn-ea"/>
              <a:cs typeface="+mn-ea"/>
              <a:sym typeface="+mn-ea"/>
            </a:endParaRPr>
          </a:p>
          <a:p>
            <a:pPr algn="ctr">
              <a:spcBef>
                <a:spcPct val="0"/>
              </a:spcBef>
              <a:spcAft>
                <a:spcPct val="0"/>
              </a:spcAft>
            </a:pPr>
            <a:endParaRPr lang="zh-CN" altLang="en-US" b="1">
              <a:solidFill>
                <a:schemeClr val="tx1">
                  <a:lumMod val="85000"/>
                  <a:lumOff val="15000"/>
                </a:schemeClr>
              </a:solidFill>
              <a:latin typeface="+mn-ea"/>
              <a:cs typeface="+mn-ea"/>
              <a:sym typeface="+mn-ea"/>
            </a:endParaRPr>
          </a:p>
        </p:txBody>
      </p:sp>
      <p:sp>
        <p:nvSpPr>
          <p:cNvPr id="23" name="矩形 22"/>
          <p:cNvSpPr/>
          <p:nvPr>
            <p:custDataLst>
              <p:tags r:id="rId15"/>
            </p:custDataLst>
          </p:nvPr>
        </p:nvSpPr>
        <p:spPr>
          <a:xfrm>
            <a:off x="5683889" y="2121287"/>
            <a:ext cx="505700" cy="468264"/>
          </a:xfrm>
          <a:prstGeom prst="rect">
            <a:avLst/>
          </a:prstGeom>
          <a:noFill/>
        </p:spPr>
        <p:txBody>
          <a:bodyPr wrap="none" lIns="90099" tIns="46953" rIns="90099" bIns="46953" rtlCol="0" anchor="ctr" anchorCtr="0">
            <a:noAutofit/>
          </a:bodyPr>
          <a:p>
            <a:pPr algn="ctr">
              <a:spcBef>
                <a:spcPct val="0"/>
              </a:spcBef>
              <a:spcAft>
                <a:spcPct val="0"/>
              </a:spcAft>
            </a:pPr>
            <a:r>
              <a:rPr lang="en-US" altLang="zh-CN" sz="2400" b="1">
                <a:solidFill>
                  <a:schemeClr val="accent2"/>
                </a:solidFill>
                <a:latin typeface="+mn-ea"/>
                <a:cs typeface="+mn-ea"/>
                <a:sym typeface="+mn-ea"/>
              </a:rPr>
              <a:t>02</a:t>
            </a:r>
            <a:endParaRPr lang="en-US" altLang="zh-CN" sz="2400" b="1">
              <a:solidFill>
                <a:schemeClr val="accent2"/>
              </a:solidFill>
              <a:latin typeface="+mn-ea"/>
              <a:cs typeface="+mn-ea"/>
              <a:sym typeface="+mn-ea"/>
            </a:endParaRPr>
          </a:p>
        </p:txBody>
      </p:sp>
      <p:sp>
        <p:nvSpPr>
          <p:cNvPr id="24" name="矩形 23"/>
          <p:cNvSpPr/>
          <p:nvPr>
            <p:custDataLst>
              <p:tags r:id="rId16"/>
            </p:custDataLst>
          </p:nvPr>
        </p:nvSpPr>
        <p:spPr>
          <a:xfrm>
            <a:off x="9043035" y="1881505"/>
            <a:ext cx="1730375" cy="330200"/>
          </a:xfrm>
          <a:prstGeom prst="rect">
            <a:avLst/>
          </a:prstGeom>
          <a:noFill/>
        </p:spPr>
        <p:txBody>
          <a:bodyPr wrap="square" lIns="90099" tIns="46953" rIns="90099" bIns="0" rtlCol="0" anchor="ctr" anchorCtr="0">
            <a:noAutofit/>
          </a:bodyPr>
          <a:p>
            <a:pPr algn="ctr">
              <a:spcBef>
                <a:spcPct val="0"/>
              </a:spcBef>
              <a:spcAft>
                <a:spcPct val="0"/>
              </a:spcAft>
            </a:pPr>
            <a:r>
              <a:rPr lang="zh-CN" altLang="en-US">
                <a:solidFill>
                  <a:schemeClr val="tx1">
                    <a:lumMod val="85000"/>
                    <a:lumOff val="15000"/>
                  </a:schemeClr>
                </a:solidFill>
                <a:latin typeface="+mn-ea"/>
                <a:cs typeface="+mn-ea"/>
                <a:sym typeface="+mn-ea"/>
              </a:rPr>
              <a:t>2013年至今</a:t>
            </a:r>
            <a:endParaRPr lang="zh-CN" altLang="en-US">
              <a:solidFill>
                <a:schemeClr val="tx1">
                  <a:lumMod val="85000"/>
                  <a:lumOff val="15000"/>
                </a:schemeClr>
              </a:solidFill>
              <a:latin typeface="+mn-ea"/>
              <a:cs typeface="+mn-ea"/>
              <a:sym typeface="+mn-ea"/>
            </a:endParaRPr>
          </a:p>
          <a:p>
            <a:pPr algn="ctr">
              <a:spcBef>
                <a:spcPct val="0"/>
              </a:spcBef>
              <a:spcAft>
                <a:spcPct val="0"/>
              </a:spcAft>
            </a:pPr>
            <a:endParaRPr lang="zh-CN" altLang="en-US" b="1">
              <a:solidFill>
                <a:schemeClr val="tx1">
                  <a:lumMod val="85000"/>
                  <a:lumOff val="15000"/>
                </a:schemeClr>
              </a:solidFill>
              <a:latin typeface="+mn-ea"/>
              <a:cs typeface="+mn-ea"/>
              <a:sym typeface="+mn-ea"/>
            </a:endParaRPr>
          </a:p>
        </p:txBody>
      </p:sp>
      <p:sp>
        <p:nvSpPr>
          <p:cNvPr id="25" name="矩形 24"/>
          <p:cNvSpPr/>
          <p:nvPr>
            <p:custDataLst>
              <p:tags r:id="rId17"/>
            </p:custDataLst>
          </p:nvPr>
        </p:nvSpPr>
        <p:spPr>
          <a:xfrm>
            <a:off x="9420485" y="1028670"/>
            <a:ext cx="505699" cy="468264"/>
          </a:xfrm>
          <a:prstGeom prst="rect">
            <a:avLst/>
          </a:prstGeom>
          <a:noFill/>
        </p:spPr>
        <p:txBody>
          <a:bodyPr wrap="none" lIns="90099" tIns="46953" rIns="90099" bIns="46953" rtlCol="0" anchor="ctr" anchorCtr="0">
            <a:noAutofit/>
          </a:bodyPr>
          <a:p>
            <a:pPr algn="ctr">
              <a:spcBef>
                <a:spcPct val="0"/>
              </a:spcBef>
              <a:spcAft>
                <a:spcPct val="0"/>
              </a:spcAft>
            </a:pPr>
            <a:r>
              <a:rPr lang="en-US" altLang="zh-CN" sz="2400" b="1">
                <a:solidFill>
                  <a:schemeClr val="accent1"/>
                </a:solidFill>
                <a:latin typeface="+mn-ea"/>
                <a:cs typeface="+mn-ea"/>
                <a:sym typeface="+mn-ea"/>
              </a:rPr>
              <a:t>03</a:t>
            </a:r>
            <a:endParaRPr lang="en-US" altLang="zh-CN" sz="2400" b="1">
              <a:solidFill>
                <a:schemeClr val="accent1"/>
              </a:solidFill>
              <a:latin typeface="+mn-ea"/>
              <a:cs typeface="+mn-ea"/>
              <a:sym typeface="+mn-ea"/>
            </a:endParaRPr>
          </a:p>
        </p:txBody>
      </p:sp>
    </p:spTree>
    <p:custDataLst>
      <p:tags r:id="rId18"/>
    </p:custData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文本框 12"/>
          <p:cNvSpPr txBox="1"/>
          <p:nvPr>
            <p:custDataLst>
              <p:tags r:id="rId1"/>
            </p:custDataLst>
          </p:nvPr>
        </p:nvSpPr>
        <p:spPr>
          <a:xfrm>
            <a:off x="906145" y="2275205"/>
            <a:ext cx="10033000" cy="1245235"/>
          </a:xfrm>
          <a:prstGeom prst="rect">
            <a:avLst/>
          </a:prstGeom>
          <a:noFill/>
          <a:ln w="9525">
            <a:noFill/>
          </a:ln>
        </p:spPr>
        <p:txBody>
          <a:bodyPr wrap="square" anchor="t">
            <a:normAutofit lnSpcReduction="10000"/>
          </a:bodyPr>
          <a:p>
            <a:pPr indent="457200"/>
            <a:endParaRPr lang="zh-CN" altLang="zh-CN" sz="1500" dirty="0">
              <a:solidFill>
                <a:schemeClr val="tx1"/>
              </a:solidFill>
            </a:endParaRPr>
          </a:p>
        </p:txBody>
      </p:sp>
      <p:grpSp>
        <p:nvGrpSpPr>
          <p:cNvPr id="87043" name="组合 236"/>
          <p:cNvGrpSpPr/>
          <p:nvPr/>
        </p:nvGrpSpPr>
        <p:grpSpPr>
          <a:xfrm>
            <a:off x="699532" y="388541"/>
            <a:ext cx="3049411" cy="425053"/>
            <a:chOff x="526242" y="219074"/>
            <a:chExt cx="3098913" cy="566491"/>
          </a:xfrm>
        </p:grpSpPr>
        <p:sp>
          <p:nvSpPr>
            <p:cNvPr id="238" name="等腰三角形 237"/>
            <p:cNvSpPr/>
            <p:nvPr/>
          </p:nvSpPr>
          <p:spPr>
            <a:xfrm rot="5400000">
              <a:off x="492482" y="302841"/>
              <a:ext cx="516484" cy="448964"/>
            </a:xfrm>
            <a:prstGeom prst="triangle">
              <a:avLst/>
            </a:prstGeom>
            <a:solidFill>
              <a:schemeClr val="accent1"/>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lumMod val="65000"/>
                    <a:lumOff val="35000"/>
                  </a:prstClr>
                </a:solidFill>
                <a:effectLst/>
                <a:uLnTx/>
                <a:uFillTx/>
                <a:cs typeface="+mn-cs"/>
              </a:endParaRPr>
            </a:p>
          </p:txBody>
        </p:sp>
        <p:grpSp>
          <p:nvGrpSpPr>
            <p:cNvPr id="87046" name="组合 239"/>
            <p:cNvGrpSpPr/>
            <p:nvPr/>
          </p:nvGrpSpPr>
          <p:grpSpPr>
            <a:xfrm>
              <a:off x="3456087" y="219074"/>
              <a:ext cx="169068" cy="176213"/>
              <a:chOff x="1709738" y="219074"/>
              <a:chExt cx="169068" cy="176213"/>
            </a:xfrm>
          </p:grpSpPr>
          <p:sp>
            <p:nvSpPr>
              <p:cNvPr id="241" name="椭圆 19"/>
              <p:cNvSpPr/>
              <p:nvPr/>
            </p:nvSpPr>
            <p:spPr>
              <a:xfrm>
                <a:off x="1709738" y="219074"/>
                <a:ext cx="169068" cy="17621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lumMod val="65000"/>
                      <a:lumOff val="35000"/>
                    </a:prstClr>
                  </a:solidFill>
                  <a:effectLst/>
                  <a:uLnTx/>
                  <a:uFillTx/>
                  <a:cs typeface="+mn-cs"/>
                </a:endParaRPr>
              </a:p>
            </p:txBody>
          </p:sp>
          <p:sp>
            <p:nvSpPr>
              <p:cNvPr id="242" name="椭圆 19"/>
              <p:cNvSpPr/>
              <p:nvPr/>
            </p:nvSpPr>
            <p:spPr>
              <a:xfrm>
                <a:off x="1709738" y="282773"/>
                <a:ext cx="104775" cy="10775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lumMod val="65000"/>
                      <a:lumOff val="35000"/>
                    </a:prstClr>
                  </a:solidFill>
                  <a:effectLst/>
                  <a:uLnTx/>
                  <a:uFillTx/>
                  <a:cs typeface="+mn-cs"/>
                </a:endParaRPr>
              </a:p>
            </p:txBody>
          </p:sp>
        </p:grpSp>
      </p:grpSp>
      <p:sp>
        <p:nvSpPr>
          <p:cNvPr id="87052" name="文本框 11"/>
          <p:cNvSpPr txBox="1"/>
          <p:nvPr>
            <p:custDataLst>
              <p:tags r:id="rId2"/>
            </p:custDataLst>
          </p:nvPr>
        </p:nvSpPr>
        <p:spPr>
          <a:xfrm>
            <a:off x="1141095" y="491490"/>
            <a:ext cx="5248275" cy="321945"/>
          </a:xfrm>
          <a:prstGeom prst="rect">
            <a:avLst/>
          </a:prstGeom>
          <a:noFill/>
          <a:ln w="9525">
            <a:noFill/>
          </a:ln>
        </p:spPr>
        <p:txBody>
          <a:bodyPr wrap="square" anchor="t">
            <a:noAutofit/>
          </a:bodyPr>
          <a:p>
            <a:pPr indent="0">
              <a:buClr>
                <a:srgbClr val="C00000"/>
              </a:buClr>
              <a:buFont typeface="Wingdings" panose="05000000000000000000" pitchFamily="2" charset="2"/>
              <a:buNone/>
            </a:pPr>
            <a:r>
              <a:rPr lang="zh-CN" altLang="en-US" sz="1900" dirty="0">
                <a:solidFill>
                  <a:schemeClr val="tx1"/>
                </a:solidFill>
              </a:rPr>
              <a:t>中国跨境电子商务的发展现状</a:t>
            </a:r>
            <a:endParaRPr lang="zh-CN" altLang="en-US" sz="1900" dirty="0">
              <a:solidFill>
                <a:schemeClr val="tx1"/>
              </a:solidFill>
            </a:endParaRPr>
          </a:p>
        </p:txBody>
      </p:sp>
      <p:sp>
        <p:nvSpPr>
          <p:cNvPr id="87053" name="文本框 99"/>
          <p:cNvSpPr txBox="1"/>
          <p:nvPr>
            <p:custDataLst>
              <p:tags r:id="rId3"/>
            </p:custDataLst>
          </p:nvPr>
        </p:nvSpPr>
        <p:spPr>
          <a:xfrm>
            <a:off x="699770" y="1781175"/>
            <a:ext cx="10205085" cy="2345690"/>
          </a:xfrm>
          <a:prstGeom prst="rect">
            <a:avLst/>
          </a:prstGeom>
          <a:noFill/>
          <a:ln w="9525">
            <a:noFill/>
          </a:ln>
        </p:spPr>
        <p:txBody>
          <a:bodyPr wrap="square" anchor="t">
            <a:spAutoFit/>
          </a:bodyPr>
          <a:p>
            <a:pPr marL="474345" lvl="0" indent="-474345" algn="l" fontAlgn="ctr">
              <a:lnSpc>
                <a:spcPct val="130000"/>
              </a:lnSpc>
              <a:spcBef>
                <a:spcPts val="1200"/>
              </a:spcBef>
              <a:spcAft>
                <a:spcPts val="0"/>
              </a:spcAft>
              <a:buSzPct val="100000"/>
              <a:buFont typeface="Wingdings 2" panose="05020102010507070707" charset="0"/>
              <a:buChar char="ø"/>
            </a:pPr>
            <a:r>
              <a:rPr lang="zh-CN" altLang="en-US" sz="1500" spc="160" dirty="0">
                <a:solidFill>
                  <a:schemeClr val="tx1">
                    <a:lumMod val="75000"/>
                    <a:lumOff val="25000"/>
                  </a:schemeClr>
                </a:solidFill>
                <a:uFillTx/>
                <a:latin typeface="微软雅黑" panose="020B0503020204020204" charset="-122"/>
                <a:ea typeface="微软雅黑" panose="020B0503020204020204" charset="-122"/>
                <a:sym typeface="+mn-ea"/>
              </a:rPr>
              <a:t>根据海关总署的数据，2023年我国跨境电商进出口总额达到2.38万亿元，同比增长15.6%。其中，出口额为1.83万亿元，增长19.6%；进口额为5483亿元，增长3.9%。跨境电商进出口总额占全国货物贸易进出口总额的比重由5年前的不足1%上升到5%以上，成为拉动外贸增长的新引擎。2024年前三季度，我国跨境电商进出口额达到1.88万亿元，同比增长11.5%，高于同期我国外贸整体增速6.2个百分点。</a:t>
            </a:r>
            <a:endParaRPr lang="zh-CN" altLang="en-US" sz="1500" spc="160" dirty="0">
              <a:solidFill>
                <a:schemeClr val="tx1">
                  <a:lumMod val="75000"/>
                  <a:lumOff val="25000"/>
                </a:schemeClr>
              </a:solidFill>
              <a:uFillTx/>
              <a:latin typeface="微软雅黑" panose="020B0503020204020204" charset="-122"/>
              <a:ea typeface="微软雅黑" panose="020B0503020204020204" charset="-122"/>
              <a:sym typeface="+mn-ea"/>
            </a:endParaRPr>
          </a:p>
          <a:p>
            <a:pPr marL="474345" lvl="0" indent="-474345" algn="l" fontAlgn="ctr">
              <a:lnSpc>
                <a:spcPct val="130000"/>
              </a:lnSpc>
              <a:spcBef>
                <a:spcPts val="1200"/>
              </a:spcBef>
              <a:spcAft>
                <a:spcPts val="0"/>
              </a:spcAft>
              <a:buSzPct val="100000"/>
              <a:buFont typeface="Wingdings 2" panose="05020102010507070707" charset="0"/>
              <a:buChar char="ø"/>
            </a:pPr>
            <a:r>
              <a:rPr lang="zh-CN" altLang="en-US" sz="1500" spc="160" dirty="0">
                <a:solidFill>
                  <a:schemeClr val="tx1">
                    <a:lumMod val="75000"/>
                    <a:lumOff val="25000"/>
                  </a:schemeClr>
                </a:solidFill>
                <a:uFillTx/>
                <a:latin typeface="微软雅黑" panose="020B0503020204020204" charset="-122"/>
                <a:ea typeface="微软雅黑" panose="020B0503020204020204" charset="-122"/>
                <a:sym typeface="+mn-ea"/>
              </a:rPr>
              <a:t>新华社北京10月14日电（记者 邹多为、胡旭）海关总署最新初步测算数据显示，2024年前三季度，我国跨境电商进出口1.88万亿元，同比增长11.5%，高于同期我国外贸整体增速6.2个百分点。其中，出口1.48万亿元，增长15.2%；进口3991.6亿元，下降0.4%。</a:t>
            </a:r>
            <a:endParaRPr lang="zh-CN" altLang="zh-CN" sz="1500">
              <a:solidFill>
                <a:schemeClr val="tx1"/>
              </a:solidFill>
            </a:endParaRPr>
          </a:p>
        </p:txBody>
      </p:sp>
      <p:pic>
        <p:nvPicPr>
          <p:cNvPr id="31" name="https://photo-static-api.fotomore.com/creative/vcg/veer/400/new/VCG41N637372676.jpg?uid=386&amp;timestamp=1731428295&amp;sign=f56e3e4e65f6b1232edb376b494ff80c" descr="网上购物与电子商务，包裹配送理念">
            <a:hlinkClick r:id="rId4" action="ppaction://hlinkfile"/>
          </p:cNvPr>
          <p:cNvPicPr>
            <a:picLocks noChangeAspect="1"/>
          </p:cNvPicPr>
          <p:nvPr/>
        </p:nvPicPr>
        <p:blipFill>
          <a:blip r:embed="rId5"/>
          <a:stretch>
            <a:fillRect/>
          </a:stretch>
        </p:blipFill>
        <p:spPr>
          <a:xfrm>
            <a:off x="8533765" y="4427855"/>
            <a:ext cx="3361690" cy="2240915"/>
          </a:xfrm>
          <a:prstGeom prst="rect">
            <a:avLst/>
          </a:prstGeom>
        </p:spPr>
      </p:pic>
    </p:spTree>
    <p:custDataLst>
      <p:tags r:id="rId6"/>
    </p:custData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H_Other_1"/>
          <p:cNvSpPr/>
          <p:nvPr>
            <p:custDataLst>
              <p:tags r:id="rId1"/>
            </p:custDataLst>
          </p:nvPr>
        </p:nvSpPr>
        <p:spPr>
          <a:xfrm>
            <a:off x="3514725" y="3673475"/>
            <a:ext cx="5218113" cy="6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50" b="1" i="0" u="none" strike="noStrike" kern="1200" cap="none" spc="0" normalizeH="0" baseline="0" noProof="1">
              <a:ln>
                <a:noFill/>
              </a:ln>
              <a:solidFill>
                <a:schemeClr val="tx1"/>
              </a:solidFill>
              <a:effectLst/>
              <a:uLnTx/>
              <a:uFillTx/>
              <a:latin typeface="+mn-lt"/>
              <a:ea typeface="+mn-ea"/>
              <a:cs typeface="+mn-cs"/>
            </a:endParaRPr>
          </a:p>
        </p:txBody>
      </p:sp>
      <p:sp>
        <p:nvSpPr>
          <p:cNvPr id="3" name="MH_Other_2"/>
          <p:cNvSpPr/>
          <p:nvPr>
            <p:custDataLst>
              <p:tags r:id="rId2"/>
            </p:custDataLst>
          </p:nvPr>
        </p:nvSpPr>
        <p:spPr>
          <a:xfrm flipH="1" flipV="1">
            <a:off x="3976688" y="3673475"/>
            <a:ext cx="739775" cy="539750"/>
          </a:xfrm>
          <a:custGeom>
            <a:avLst/>
            <a:gdLst>
              <a:gd name="connsiteX0" fmla="*/ 555015 w 1181545"/>
              <a:gd name="connsiteY0" fmla="*/ 0 h 961996"/>
              <a:gd name="connsiteX1" fmla="*/ 373916 w 1181545"/>
              <a:gd name="connsiteY1" fmla="*/ 320046 h 961996"/>
              <a:gd name="connsiteX2" fmla="*/ 448266 w 1181545"/>
              <a:gd name="connsiteY2" fmla="*/ 269903 h 961996"/>
              <a:gd name="connsiteX3" fmla="*/ 448266 w 1181545"/>
              <a:gd name="connsiteY3" fmla="*/ 531415 h 961996"/>
              <a:gd name="connsiteX4" fmla="*/ 124434 w 1181545"/>
              <a:gd name="connsiteY4" fmla="*/ 855247 h 961996"/>
              <a:gd name="connsiteX5" fmla="*/ 0 w 1181545"/>
              <a:gd name="connsiteY5" fmla="*/ 855247 h 961996"/>
              <a:gd name="connsiteX6" fmla="*/ 0 w 1181545"/>
              <a:gd name="connsiteY6" fmla="*/ 961996 h 961996"/>
              <a:gd name="connsiteX7" fmla="*/ 124434 w 1181545"/>
              <a:gd name="connsiteY7" fmla="*/ 961996 h 961996"/>
              <a:gd name="connsiteX8" fmla="*/ 555015 w 1181545"/>
              <a:gd name="connsiteY8" fmla="*/ 531415 h 961996"/>
              <a:gd name="connsiteX9" fmla="*/ 555015 w 1181545"/>
              <a:gd name="connsiteY9" fmla="*/ 198672 h 961996"/>
              <a:gd name="connsiteX10" fmla="*/ 553885 w 1181545"/>
              <a:gd name="connsiteY10" fmla="*/ 198672 h 961996"/>
              <a:gd name="connsiteX11" fmla="*/ 555015 w 1181545"/>
              <a:gd name="connsiteY11" fmla="*/ 197909 h 961996"/>
              <a:gd name="connsiteX12" fmla="*/ 626530 w 1181545"/>
              <a:gd name="connsiteY12" fmla="*/ 0 h 961996"/>
              <a:gd name="connsiteX13" fmla="*/ 626530 w 1181545"/>
              <a:gd name="connsiteY13" fmla="*/ 197909 h 961996"/>
              <a:gd name="connsiteX14" fmla="*/ 627661 w 1181545"/>
              <a:gd name="connsiteY14" fmla="*/ 198672 h 961996"/>
              <a:gd name="connsiteX15" fmla="*/ 626531 w 1181545"/>
              <a:gd name="connsiteY15" fmla="*/ 198672 h 961996"/>
              <a:gd name="connsiteX16" fmla="*/ 626530 w 1181545"/>
              <a:gd name="connsiteY16" fmla="*/ 531415 h 961996"/>
              <a:gd name="connsiteX17" fmla="*/ 1057112 w 1181545"/>
              <a:gd name="connsiteY17" fmla="*/ 961996 h 961996"/>
              <a:gd name="connsiteX18" fmla="*/ 1181545 w 1181545"/>
              <a:gd name="connsiteY18" fmla="*/ 961996 h 961996"/>
              <a:gd name="connsiteX19" fmla="*/ 1181545 w 1181545"/>
              <a:gd name="connsiteY19" fmla="*/ 855247 h 961996"/>
              <a:gd name="connsiteX20" fmla="*/ 1057112 w 1181545"/>
              <a:gd name="connsiteY20" fmla="*/ 855247 h 961996"/>
              <a:gd name="connsiteX21" fmla="*/ 733279 w 1181545"/>
              <a:gd name="connsiteY21" fmla="*/ 531415 h 961996"/>
              <a:gd name="connsiteX22" fmla="*/ 733279 w 1181545"/>
              <a:gd name="connsiteY22" fmla="*/ 269903 h 961996"/>
              <a:gd name="connsiteX23" fmla="*/ 807629 w 1181545"/>
              <a:gd name="connsiteY23" fmla="*/ 320046 h 96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81545" h="961996">
                <a:moveTo>
                  <a:pt x="555015" y="0"/>
                </a:moveTo>
                <a:lnTo>
                  <a:pt x="373916" y="320046"/>
                </a:lnTo>
                <a:lnTo>
                  <a:pt x="448266" y="269903"/>
                </a:lnTo>
                <a:lnTo>
                  <a:pt x="448266" y="531415"/>
                </a:lnTo>
                <a:cubicBezTo>
                  <a:pt x="448266" y="710263"/>
                  <a:pt x="303281" y="855247"/>
                  <a:pt x="124434" y="855247"/>
                </a:cubicBezTo>
                <a:lnTo>
                  <a:pt x="0" y="855247"/>
                </a:lnTo>
                <a:lnTo>
                  <a:pt x="0" y="961996"/>
                </a:lnTo>
                <a:lnTo>
                  <a:pt x="124434" y="961996"/>
                </a:lnTo>
                <a:cubicBezTo>
                  <a:pt x="362237" y="961996"/>
                  <a:pt x="555015" y="769219"/>
                  <a:pt x="555015" y="531415"/>
                </a:cubicBezTo>
                <a:lnTo>
                  <a:pt x="555015" y="198672"/>
                </a:lnTo>
                <a:lnTo>
                  <a:pt x="553885" y="198672"/>
                </a:lnTo>
                <a:lnTo>
                  <a:pt x="555015" y="197909"/>
                </a:lnTo>
                <a:close/>
                <a:moveTo>
                  <a:pt x="626530" y="0"/>
                </a:moveTo>
                <a:lnTo>
                  <a:pt x="626530" y="197909"/>
                </a:lnTo>
                <a:lnTo>
                  <a:pt x="627661" y="198672"/>
                </a:lnTo>
                <a:lnTo>
                  <a:pt x="626531" y="198672"/>
                </a:lnTo>
                <a:lnTo>
                  <a:pt x="626530" y="531415"/>
                </a:lnTo>
                <a:cubicBezTo>
                  <a:pt x="626530" y="769219"/>
                  <a:pt x="819308" y="961996"/>
                  <a:pt x="1057112" y="961996"/>
                </a:cubicBezTo>
                <a:lnTo>
                  <a:pt x="1181545" y="961996"/>
                </a:lnTo>
                <a:lnTo>
                  <a:pt x="1181545" y="855247"/>
                </a:lnTo>
                <a:lnTo>
                  <a:pt x="1057112" y="855247"/>
                </a:lnTo>
                <a:cubicBezTo>
                  <a:pt x="878264" y="855247"/>
                  <a:pt x="733279" y="710263"/>
                  <a:pt x="733279" y="531415"/>
                </a:cubicBezTo>
                <a:lnTo>
                  <a:pt x="733279" y="269903"/>
                </a:lnTo>
                <a:lnTo>
                  <a:pt x="807629" y="320046"/>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50" b="1" i="0" u="none" strike="noStrike" kern="1200" cap="none" spc="0" normalizeH="0" baseline="0" noProof="1">
              <a:ln>
                <a:noFill/>
              </a:ln>
              <a:solidFill>
                <a:schemeClr val="tx1"/>
              </a:solidFill>
              <a:effectLst/>
              <a:uLnTx/>
              <a:uFillTx/>
              <a:latin typeface="+mn-lt"/>
              <a:ea typeface="+mn-ea"/>
              <a:cs typeface="+mn-cs"/>
            </a:endParaRPr>
          </a:p>
        </p:txBody>
      </p:sp>
      <p:sp>
        <p:nvSpPr>
          <p:cNvPr id="4" name="MH_Other_3"/>
          <p:cNvSpPr/>
          <p:nvPr>
            <p:custDataLst>
              <p:tags r:id="rId3"/>
            </p:custDataLst>
          </p:nvPr>
        </p:nvSpPr>
        <p:spPr>
          <a:xfrm flipH="1">
            <a:off x="4721225" y="3192463"/>
            <a:ext cx="739775" cy="541338"/>
          </a:xfrm>
          <a:custGeom>
            <a:avLst/>
            <a:gdLst>
              <a:gd name="connsiteX0" fmla="*/ 555015 w 1181545"/>
              <a:gd name="connsiteY0" fmla="*/ 0 h 961996"/>
              <a:gd name="connsiteX1" fmla="*/ 373916 w 1181545"/>
              <a:gd name="connsiteY1" fmla="*/ 320046 h 961996"/>
              <a:gd name="connsiteX2" fmla="*/ 448266 w 1181545"/>
              <a:gd name="connsiteY2" fmla="*/ 269903 h 961996"/>
              <a:gd name="connsiteX3" fmla="*/ 448266 w 1181545"/>
              <a:gd name="connsiteY3" fmla="*/ 531415 h 961996"/>
              <a:gd name="connsiteX4" fmla="*/ 124434 w 1181545"/>
              <a:gd name="connsiteY4" fmla="*/ 855247 h 961996"/>
              <a:gd name="connsiteX5" fmla="*/ 0 w 1181545"/>
              <a:gd name="connsiteY5" fmla="*/ 855247 h 961996"/>
              <a:gd name="connsiteX6" fmla="*/ 0 w 1181545"/>
              <a:gd name="connsiteY6" fmla="*/ 961996 h 961996"/>
              <a:gd name="connsiteX7" fmla="*/ 124434 w 1181545"/>
              <a:gd name="connsiteY7" fmla="*/ 961996 h 961996"/>
              <a:gd name="connsiteX8" fmla="*/ 555015 w 1181545"/>
              <a:gd name="connsiteY8" fmla="*/ 531415 h 961996"/>
              <a:gd name="connsiteX9" fmla="*/ 555015 w 1181545"/>
              <a:gd name="connsiteY9" fmla="*/ 198672 h 961996"/>
              <a:gd name="connsiteX10" fmla="*/ 553885 w 1181545"/>
              <a:gd name="connsiteY10" fmla="*/ 198672 h 961996"/>
              <a:gd name="connsiteX11" fmla="*/ 555015 w 1181545"/>
              <a:gd name="connsiteY11" fmla="*/ 197909 h 961996"/>
              <a:gd name="connsiteX12" fmla="*/ 626530 w 1181545"/>
              <a:gd name="connsiteY12" fmla="*/ 0 h 961996"/>
              <a:gd name="connsiteX13" fmla="*/ 626530 w 1181545"/>
              <a:gd name="connsiteY13" fmla="*/ 197909 h 961996"/>
              <a:gd name="connsiteX14" fmla="*/ 627661 w 1181545"/>
              <a:gd name="connsiteY14" fmla="*/ 198672 h 961996"/>
              <a:gd name="connsiteX15" fmla="*/ 626531 w 1181545"/>
              <a:gd name="connsiteY15" fmla="*/ 198672 h 961996"/>
              <a:gd name="connsiteX16" fmla="*/ 626530 w 1181545"/>
              <a:gd name="connsiteY16" fmla="*/ 531415 h 961996"/>
              <a:gd name="connsiteX17" fmla="*/ 1057112 w 1181545"/>
              <a:gd name="connsiteY17" fmla="*/ 961996 h 961996"/>
              <a:gd name="connsiteX18" fmla="*/ 1181545 w 1181545"/>
              <a:gd name="connsiteY18" fmla="*/ 961996 h 961996"/>
              <a:gd name="connsiteX19" fmla="*/ 1181545 w 1181545"/>
              <a:gd name="connsiteY19" fmla="*/ 855247 h 961996"/>
              <a:gd name="connsiteX20" fmla="*/ 1057112 w 1181545"/>
              <a:gd name="connsiteY20" fmla="*/ 855247 h 961996"/>
              <a:gd name="connsiteX21" fmla="*/ 733279 w 1181545"/>
              <a:gd name="connsiteY21" fmla="*/ 531415 h 961996"/>
              <a:gd name="connsiteX22" fmla="*/ 733279 w 1181545"/>
              <a:gd name="connsiteY22" fmla="*/ 269903 h 961996"/>
              <a:gd name="connsiteX23" fmla="*/ 807629 w 1181545"/>
              <a:gd name="connsiteY23" fmla="*/ 320046 h 96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81545" h="961996">
                <a:moveTo>
                  <a:pt x="555015" y="0"/>
                </a:moveTo>
                <a:lnTo>
                  <a:pt x="373916" y="320046"/>
                </a:lnTo>
                <a:lnTo>
                  <a:pt x="448266" y="269903"/>
                </a:lnTo>
                <a:lnTo>
                  <a:pt x="448266" y="531415"/>
                </a:lnTo>
                <a:cubicBezTo>
                  <a:pt x="448266" y="710263"/>
                  <a:pt x="303281" y="855247"/>
                  <a:pt x="124434" y="855247"/>
                </a:cubicBezTo>
                <a:lnTo>
                  <a:pt x="0" y="855247"/>
                </a:lnTo>
                <a:lnTo>
                  <a:pt x="0" y="961996"/>
                </a:lnTo>
                <a:lnTo>
                  <a:pt x="124434" y="961996"/>
                </a:lnTo>
                <a:cubicBezTo>
                  <a:pt x="362237" y="961996"/>
                  <a:pt x="555015" y="769219"/>
                  <a:pt x="555015" y="531415"/>
                </a:cubicBezTo>
                <a:lnTo>
                  <a:pt x="555015" y="198672"/>
                </a:lnTo>
                <a:lnTo>
                  <a:pt x="553885" y="198672"/>
                </a:lnTo>
                <a:lnTo>
                  <a:pt x="555015" y="197909"/>
                </a:lnTo>
                <a:close/>
                <a:moveTo>
                  <a:pt x="626530" y="0"/>
                </a:moveTo>
                <a:lnTo>
                  <a:pt x="626530" y="197909"/>
                </a:lnTo>
                <a:lnTo>
                  <a:pt x="627661" y="198672"/>
                </a:lnTo>
                <a:lnTo>
                  <a:pt x="626531" y="198672"/>
                </a:lnTo>
                <a:lnTo>
                  <a:pt x="626530" y="531415"/>
                </a:lnTo>
                <a:cubicBezTo>
                  <a:pt x="626530" y="769219"/>
                  <a:pt x="819308" y="961996"/>
                  <a:pt x="1057112" y="961996"/>
                </a:cubicBezTo>
                <a:lnTo>
                  <a:pt x="1181545" y="961996"/>
                </a:lnTo>
                <a:lnTo>
                  <a:pt x="1181545" y="855247"/>
                </a:lnTo>
                <a:lnTo>
                  <a:pt x="1057112" y="855247"/>
                </a:lnTo>
                <a:cubicBezTo>
                  <a:pt x="878264" y="855247"/>
                  <a:pt x="733279" y="710263"/>
                  <a:pt x="733279" y="531415"/>
                </a:cubicBezTo>
                <a:lnTo>
                  <a:pt x="733279" y="269903"/>
                </a:lnTo>
                <a:lnTo>
                  <a:pt x="807629" y="320046"/>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50" b="1" i="0" u="none" strike="noStrike" kern="1200" cap="none" spc="0" normalizeH="0" baseline="0" noProof="1">
              <a:ln>
                <a:noFill/>
              </a:ln>
              <a:solidFill>
                <a:schemeClr val="tx1"/>
              </a:solidFill>
              <a:effectLst/>
              <a:uLnTx/>
              <a:uFillTx/>
              <a:latin typeface="+mn-lt"/>
              <a:ea typeface="+mn-ea"/>
              <a:cs typeface="+mn-cs"/>
            </a:endParaRPr>
          </a:p>
        </p:txBody>
      </p:sp>
      <p:sp>
        <p:nvSpPr>
          <p:cNvPr id="9" name="MH_Other_4"/>
          <p:cNvSpPr/>
          <p:nvPr>
            <p:custDataLst>
              <p:tags r:id="rId4"/>
            </p:custDataLst>
          </p:nvPr>
        </p:nvSpPr>
        <p:spPr>
          <a:xfrm flipH="1" flipV="1">
            <a:off x="5465763" y="3673475"/>
            <a:ext cx="741363" cy="539750"/>
          </a:xfrm>
          <a:custGeom>
            <a:avLst/>
            <a:gdLst>
              <a:gd name="connsiteX0" fmla="*/ 555015 w 1181545"/>
              <a:gd name="connsiteY0" fmla="*/ 0 h 961996"/>
              <a:gd name="connsiteX1" fmla="*/ 373916 w 1181545"/>
              <a:gd name="connsiteY1" fmla="*/ 320046 h 961996"/>
              <a:gd name="connsiteX2" fmla="*/ 448266 w 1181545"/>
              <a:gd name="connsiteY2" fmla="*/ 269903 h 961996"/>
              <a:gd name="connsiteX3" fmla="*/ 448266 w 1181545"/>
              <a:gd name="connsiteY3" fmla="*/ 531415 h 961996"/>
              <a:gd name="connsiteX4" fmla="*/ 124434 w 1181545"/>
              <a:gd name="connsiteY4" fmla="*/ 855247 h 961996"/>
              <a:gd name="connsiteX5" fmla="*/ 0 w 1181545"/>
              <a:gd name="connsiteY5" fmla="*/ 855247 h 961996"/>
              <a:gd name="connsiteX6" fmla="*/ 0 w 1181545"/>
              <a:gd name="connsiteY6" fmla="*/ 961996 h 961996"/>
              <a:gd name="connsiteX7" fmla="*/ 124434 w 1181545"/>
              <a:gd name="connsiteY7" fmla="*/ 961996 h 961996"/>
              <a:gd name="connsiteX8" fmla="*/ 555015 w 1181545"/>
              <a:gd name="connsiteY8" fmla="*/ 531415 h 961996"/>
              <a:gd name="connsiteX9" fmla="*/ 555015 w 1181545"/>
              <a:gd name="connsiteY9" fmla="*/ 198672 h 961996"/>
              <a:gd name="connsiteX10" fmla="*/ 553885 w 1181545"/>
              <a:gd name="connsiteY10" fmla="*/ 198672 h 961996"/>
              <a:gd name="connsiteX11" fmla="*/ 555015 w 1181545"/>
              <a:gd name="connsiteY11" fmla="*/ 197909 h 961996"/>
              <a:gd name="connsiteX12" fmla="*/ 626530 w 1181545"/>
              <a:gd name="connsiteY12" fmla="*/ 0 h 961996"/>
              <a:gd name="connsiteX13" fmla="*/ 626530 w 1181545"/>
              <a:gd name="connsiteY13" fmla="*/ 197909 h 961996"/>
              <a:gd name="connsiteX14" fmla="*/ 627661 w 1181545"/>
              <a:gd name="connsiteY14" fmla="*/ 198672 h 961996"/>
              <a:gd name="connsiteX15" fmla="*/ 626531 w 1181545"/>
              <a:gd name="connsiteY15" fmla="*/ 198672 h 961996"/>
              <a:gd name="connsiteX16" fmla="*/ 626530 w 1181545"/>
              <a:gd name="connsiteY16" fmla="*/ 531415 h 961996"/>
              <a:gd name="connsiteX17" fmla="*/ 1057112 w 1181545"/>
              <a:gd name="connsiteY17" fmla="*/ 961996 h 961996"/>
              <a:gd name="connsiteX18" fmla="*/ 1181545 w 1181545"/>
              <a:gd name="connsiteY18" fmla="*/ 961996 h 961996"/>
              <a:gd name="connsiteX19" fmla="*/ 1181545 w 1181545"/>
              <a:gd name="connsiteY19" fmla="*/ 855247 h 961996"/>
              <a:gd name="connsiteX20" fmla="*/ 1057112 w 1181545"/>
              <a:gd name="connsiteY20" fmla="*/ 855247 h 961996"/>
              <a:gd name="connsiteX21" fmla="*/ 733279 w 1181545"/>
              <a:gd name="connsiteY21" fmla="*/ 531415 h 961996"/>
              <a:gd name="connsiteX22" fmla="*/ 733279 w 1181545"/>
              <a:gd name="connsiteY22" fmla="*/ 269903 h 961996"/>
              <a:gd name="connsiteX23" fmla="*/ 807629 w 1181545"/>
              <a:gd name="connsiteY23" fmla="*/ 320046 h 96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81545" h="961996">
                <a:moveTo>
                  <a:pt x="555015" y="0"/>
                </a:moveTo>
                <a:lnTo>
                  <a:pt x="373916" y="320046"/>
                </a:lnTo>
                <a:lnTo>
                  <a:pt x="448266" y="269903"/>
                </a:lnTo>
                <a:lnTo>
                  <a:pt x="448266" y="531415"/>
                </a:lnTo>
                <a:cubicBezTo>
                  <a:pt x="448266" y="710263"/>
                  <a:pt x="303281" y="855247"/>
                  <a:pt x="124434" y="855247"/>
                </a:cubicBezTo>
                <a:lnTo>
                  <a:pt x="0" y="855247"/>
                </a:lnTo>
                <a:lnTo>
                  <a:pt x="0" y="961996"/>
                </a:lnTo>
                <a:lnTo>
                  <a:pt x="124434" y="961996"/>
                </a:lnTo>
                <a:cubicBezTo>
                  <a:pt x="362237" y="961996"/>
                  <a:pt x="555015" y="769219"/>
                  <a:pt x="555015" y="531415"/>
                </a:cubicBezTo>
                <a:lnTo>
                  <a:pt x="555015" y="198672"/>
                </a:lnTo>
                <a:lnTo>
                  <a:pt x="553885" y="198672"/>
                </a:lnTo>
                <a:lnTo>
                  <a:pt x="555015" y="197909"/>
                </a:lnTo>
                <a:close/>
                <a:moveTo>
                  <a:pt x="626530" y="0"/>
                </a:moveTo>
                <a:lnTo>
                  <a:pt x="626530" y="197909"/>
                </a:lnTo>
                <a:lnTo>
                  <a:pt x="627661" y="198672"/>
                </a:lnTo>
                <a:lnTo>
                  <a:pt x="626531" y="198672"/>
                </a:lnTo>
                <a:lnTo>
                  <a:pt x="626530" y="531415"/>
                </a:lnTo>
                <a:cubicBezTo>
                  <a:pt x="626530" y="769219"/>
                  <a:pt x="819308" y="961996"/>
                  <a:pt x="1057112" y="961996"/>
                </a:cubicBezTo>
                <a:lnTo>
                  <a:pt x="1181545" y="961996"/>
                </a:lnTo>
                <a:lnTo>
                  <a:pt x="1181545" y="855247"/>
                </a:lnTo>
                <a:lnTo>
                  <a:pt x="1057112" y="855247"/>
                </a:lnTo>
                <a:cubicBezTo>
                  <a:pt x="878264" y="855247"/>
                  <a:pt x="733279" y="710263"/>
                  <a:pt x="733279" y="531415"/>
                </a:cubicBezTo>
                <a:lnTo>
                  <a:pt x="733279" y="269903"/>
                </a:lnTo>
                <a:lnTo>
                  <a:pt x="807629" y="320046"/>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50" b="1" i="0" u="none" strike="noStrike" kern="1200" cap="none" spc="0" normalizeH="0" baseline="0" noProof="1">
              <a:ln>
                <a:noFill/>
              </a:ln>
              <a:solidFill>
                <a:schemeClr val="tx1"/>
              </a:solidFill>
              <a:effectLst/>
              <a:uLnTx/>
              <a:uFillTx/>
              <a:latin typeface="+mn-lt"/>
              <a:ea typeface="+mn-ea"/>
              <a:cs typeface="+mn-cs"/>
            </a:endParaRPr>
          </a:p>
        </p:txBody>
      </p:sp>
      <p:sp>
        <p:nvSpPr>
          <p:cNvPr id="10" name="MH_Other_5"/>
          <p:cNvSpPr/>
          <p:nvPr>
            <p:custDataLst>
              <p:tags r:id="rId5"/>
            </p:custDataLst>
          </p:nvPr>
        </p:nvSpPr>
        <p:spPr>
          <a:xfrm flipH="1">
            <a:off x="6211888" y="3192463"/>
            <a:ext cx="739775" cy="541338"/>
          </a:xfrm>
          <a:custGeom>
            <a:avLst/>
            <a:gdLst>
              <a:gd name="connsiteX0" fmla="*/ 555015 w 1181545"/>
              <a:gd name="connsiteY0" fmla="*/ 0 h 961996"/>
              <a:gd name="connsiteX1" fmla="*/ 373916 w 1181545"/>
              <a:gd name="connsiteY1" fmla="*/ 320046 h 961996"/>
              <a:gd name="connsiteX2" fmla="*/ 448266 w 1181545"/>
              <a:gd name="connsiteY2" fmla="*/ 269903 h 961996"/>
              <a:gd name="connsiteX3" fmla="*/ 448266 w 1181545"/>
              <a:gd name="connsiteY3" fmla="*/ 531415 h 961996"/>
              <a:gd name="connsiteX4" fmla="*/ 124434 w 1181545"/>
              <a:gd name="connsiteY4" fmla="*/ 855247 h 961996"/>
              <a:gd name="connsiteX5" fmla="*/ 0 w 1181545"/>
              <a:gd name="connsiteY5" fmla="*/ 855247 h 961996"/>
              <a:gd name="connsiteX6" fmla="*/ 0 w 1181545"/>
              <a:gd name="connsiteY6" fmla="*/ 961996 h 961996"/>
              <a:gd name="connsiteX7" fmla="*/ 124434 w 1181545"/>
              <a:gd name="connsiteY7" fmla="*/ 961996 h 961996"/>
              <a:gd name="connsiteX8" fmla="*/ 555015 w 1181545"/>
              <a:gd name="connsiteY8" fmla="*/ 531415 h 961996"/>
              <a:gd name="connsiteX9" fmla="*/ 555015 w 1181545"/>
              <a:gd name="connsiteY9" fmla="*/ 198672 h 961996"/>
              <a:gd name="connsiteX10" fmla="*/ 553885 w 1181545"/>
              <a:gd name="connsiteY10" fmla="*/ 198672 h 961996"/>
              <a:gd name="connsiteX11" fmla="*/ 555015 w 1181545"/>
              <a:gd name="connsiteY11" fmla="*/ 197909 h 961996"/>
              <a:gd name="connsiteX12" fmla="*/ 626530 w 1181545"/>
              <a:gd name="connsiteY12" fmla="*/ 0 h 961996"/>
              <a:gd name="connsiteX13" fmla="*/ 626530 w 1181545"/>
              <a:gd name="connsiteY13" fmla="*/ 197909 h 961996"/>
              <a:gd name="connsiteX14" fmla="*/ 627661 w 1181545"/>
              <a:gd name="connsiteY14" fmla="*/ 198672 h 961996"/>
              <a:gd name="connsiteX15" fmla="*/ 626531 w 1181545"/>
              <a:gd name="connsiteY15" fmla="*/ 198672 h 961996"/>
              <a:gd name="connsiteX16" fmla="*/ 626530 w 1181545"/>
              <a:gd name="connsiteY16" fmla="*/ 531415 h 961996"/>
              <a:gd name="connsiteX17" fmla="*/ 1057112 w 1181545"/>
              <a:gd name="connsiteY17" fmla="*/ 961996 h 961996"/>
              <a:gd name="connsiteX18" fmla="*/ 1181545 w 1181545"/>
              <a:gd name="connsiteY18" fmla="*/ 961996 h 961996"/>
              <a:gd name="connsiteX19" fmla="*/ 1181545 w 1181545"/>
              <a:gd name="connsiteY19" fmla="*/ 855247 h 961996"/>
              <a:gd name="connsiteX20" fmla="*/ 1057112 w 1181545"/>
              <a:gd name="connsiteY20" fmla="*/ 855247 h 961996"/>
              <a:gd name="connsiteX21" fmla="*/ 733279 w 1181545"/>
              <a:gd name="connsiteY21" fmla="*/ 531415 h 961996"/>
              <a:gd name="connsiteX22" fmla="*/ 733279 w 1181545"/>
              <a:gd name="connsiteY22" fmla="*/ 269903 h 961996"/>
              <a:gd name="connsiteX23" fmla="*/ 807629 w 1181545"/>
              <a:gd name="connsiteY23" fmla="*/ 320046 h 96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81545" h="961996">
                <a:moveTo>
                  <a:pt x="555015" y="0"/>
                </a:moveTo>
                <a:lnTo>
                  <a:pt x="373916" y="320046"/>
                </a:lnTo>
                <a:lnTo>
                  <a:pt x="448266" y="269903"/>
                </a:lnTo>
                <a:lnTo>
                  <a:pt x="448266" y="531415"/>
                </a:lnTo>
                <a:cubicBezTo>
                  <a:pt x="448266" y="710263"/>
                  <a:pt x="303281" y="855247"/>
                  <a:pt x="124434" y="855247"/>
                </a:cubicBezTo>
                <a:lnTo>
                  <a:pt x="0" y="855247"/>
                </a:lnTo>
                <a:lnTo>
                  <a:pt x="0" y="961996"/>
                </a:lnTo>
                <a:lnTo>
                  <a:pt x="124434" y="961996"/>
                </a:lnTo>
                <a:cubicBezTo>
                  <a:pt x="362237" y="961996"/>
                  <a:pt x="555015" y="769219"/>
                  <a:pt x="555015" y="531415"/>
                </a:cubicBezTo>
                <a:lnTo>
                  <a:pt x="555015" y="198672"/>
                </a:lnTo>
                <a:lnTo>
                  <a:pt x="553885" y="198672"/>
                </a:lnTo>
                <a:lnTo>
                  <a:pt x="555015" y="197909"/>
                </a:lnTo>
                <a:close/>
                <a:moveTo>
                  <a:pt x="626530" y="0"/>
                </a:moveTo>
                <a:lnTo>
                  <a:pt x="626530" y="197909"/>
                </a:lnTo>
                <a:lnTo>
                  <a:pt x="627661" y="198672"/>
                </a:lnTo>
                <a:lnTo>
                  <a:pt x="626531" y="198672"/>
                </a:lnTo>
                <a:lnTo>
                  <a:pt x="626530" y="531415"/>
                </a:lnTo>
                <a:cubicBezTo>
                  <a:pt x="626530" y="769219"/>
                  <a:pt x="819308" y="961996"/>
                  <a:pt x="1057112" y="961996"/>
                </a:cubicBezTo>
                <a:lnTo>
                  <a:pt x="1181545" y="961996"/>
                </a:lnTo>
                <a:lnTo>
                  <a:pt x="1181545" y="855247"/>
                </a:lnTo>
                <a:lnTo>
                  <a:pt x="1057112" y="855247"/>
                </a:lnTo>
                <a:cubicBezTo>
                  <a:pt x="878264" y="855247"/>
                  <a:pt x="733279" y="710263"/>
                  <a:pt x="733279" y="531415"/>
                </a:cubicBezTo>
                <a:lnTo>
                  <a:pt x="733279" y="269903"/>
                </a:lnTo>
                <a:lnTo>
                  <a:pt x="807629" y="320046"/>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50" b="1" i="0" u="none" strike="noStrike" kern="1200" cap="none" spc="0" normalizeH="0" baseline="0" noProof="1">
              <a:ln>
                <a:noFill/>
              </a:ln>
              <a:solidFill>
                <a:schemeClr val="tx1"/>
              </a:solidFill>
              <a:effectLst/>
              <a:uLnTx/>
              <a:uFillTx/>
              <a:latin typeface="+mn-lt"/>
              <a:ea typeface="+mn-ea"/>
              <a:cs typeface="+mn-cs"/>
            </a:endParaRPr>
          </a:p>
        </p:txBody>
      </p:sp>
      <p:sp>
        <p:nvSpPr>
          <p:cNvPr id="11" name="MH_Other_6"/>
          <p:cNvSpPr/>
          <p:nvPr>
            <p:custDataLst>
              <p:tags r:id="rId6"/>
            </p:custDataLst>
          </p:nvPr>
        </p:nvSpPr>
        <p:spPr>
          <a:xfrm flipH="1" flipV="1">
            <a:off x="6956425" y="3673475"/>
            <a:ext cx="739775" cy="539750"/>
          </a:xfrm>
          <a:custGeom>
            <a:avLst/>
            <a:gdLst>
              <a:gd name="connsiteX0" fmla="*/ 555015 w 1181545"/>
              <a:gd name="connsiteY0" fmla="*/ 0 h 961996"/>
              <a:gd name="connsiteX1" fmla="*/ 373916 w 1181545"/>
              <a:gd name="connsiteY1" fmla="*/ 320046 h 961996"/>
              <a:gd name="connsiteX2" fmla="*/ 448266 w 1181545"/>
              <a:gd name="connsiteY2" fmla="*/ 269903 h 961996"/>
              <a:gd name="connsiteX3" fmla="*/ 448266 w 1181545"/>
              <a:gd name="connsiteY3" fmla="*/ 531415 h 961996"/>
              <a:gd name="connsiteX4" fmla="*/ 124434 w 1181545"/>
              <a:gd name="connsiteY4" fmla="*/ 855247 h 961996"/>
              <a:gd name="connsiteX5" fmla="*/ 0 w 1181545"/>
              <a:gd name="connsiteY5" fmla="*/ 855247 h 961996"/>
              <a:gd name="connsiteX6" fmla="*/ 0 w 1181545"/>
              <a:gd name="connsiteY6" fmla="*/ 961996 h 961996"/>
              <a:gd name="connsiteX7" fmla="*/ 124434 w 1181545"/>
              <a:gd name="connsiteY7" fmla="*/ 961996 h 961996"/>
              <a:gd name="connsiteX8" fmla="*/ 555015 w 1181545"/>
              <a:gd name="connsiteY8" fmla="*/ 531415 h 961996"/>
              <a:gd name="connsiteX9" fmla="*/ 555015 w 1181545"/>
              <a:gd name="connsiteY9" fmla="*/ 198672 h 961996"/>
              <a:gd name="connsiteX10" fmla="*/ 553885 w 1181545"/>
              <a:gd name="connsiteY10" fmla="*/ 198672 h 961996"/>
              <a:gd name="connsiteX11" fmla="*/ 555015 w 1181545"/>
              <a:gd name="connsiteY11" fmla="*/ 197909 h 961996"/>
              <a:gd name="connsiteX12" fmla="*/ 626530 w 1181545"/>
              <a:gd name="connsiteY12" fmla="*/ 0 h 961996"/>
              <a:gd name="connsiteX13" fmla="*/ 626530 w 1181545"/>
              <a:gd name="connsiteY13" fmla="*/ 197909 h 961996"/>
              <a:gd name="connsiteX14" fmla="*/ 627661 w 1181545"/>
              <a:gd name="connsiteY14" fmla="*/ 198672 h 961996"/>
              <a:gd name="connsiteX15" fmla="*/ 626531 w 1181545"/>
              <a:gd name="connsiteY15" fmla="*/ 198672 h 961996"/>
              <a:gd name="connsiteX16" fmla="*/ 626530 w 1181545"/>
              <a:gd name="connsiteY16" fmla="*/ 531415 h 961996"/>
              <a:gd name="connsiteX17" fmla="*/ 1057112 w 1181545"/>
              <a:gd name="connsiteY17" fmla="*/ 961996 h 961996"/>
              <a:gd name="connsiteX18" fmla="*/ 1181545 w 1181545"/>
              <a:gd name="connsiteY18" fmla="*/ 961996 h 961996"/>
              <a:gd name="connsiteX19" fmla="*/ 1181545 w 1181545"/>
              <a:gd name="connsiteY19" fmla="*/ 855247 h 961996"/>
              <a:gd name="connsiteX20" fmla="*/ 1057112 w 1181545"/>
              <a:gd name="connsiteY20" fmla="*/ 855247 h 961996"/>
              <a:gd name="connsiteX21" fmla="*/ 733279 w 1181545"/>
              <a:gd name="connsiteY21" fmla="*/ 531415 h 961996"/>
              <a:gd name="connsiteX22" fmla="*/ 733279 w 1181545"/>
              <a:gd name="connsiteY22" fmla="*/ 269903 h 961996"/>
              <a:gd name="connsiteX23" fmla="*/ 807629 w 1181545"/>
              <a:gd name="connsiteY23" fmla="*/ 320046 h 96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81545" h="961996">
                <a:moveTo>
                  <a:pt x="555015" y="0"/>
                </a:moveTo>
                <a:lnTo>
                  <a:pt x="373916" y="320046"/>
                </a:lnTo>
                <a:lnTo>
                  <a:pt x="448266" y="269903"/>
                </a:lnTo>
                <a:lnTo>
                  <a:pt x="448266" y="531415"/>
                </a:lnTo>
                <a:cubicBezTo>
                  <a:pt x="448266" y="710263"/>
                  <a:pt x="303281" y="855247"/>
                  <a:pt x="124434" y="855247"/>
                </a:cubicBezTo>
                <a:lnTo>
                  <a:pt x="0" y="855247"/>
                </a:lnTo>
                <a:lnTo>
                  <a:pt x="0" y="961996"/>
                </a:lnTo>
                <a:lnTo>
                  <a:pt x="124434" y="961996"/>
                </a:lnTo>
                <a:cubicBezTo>
                  <a:pt x="362237" y="961996"/>
                  <a:pt x="555015" y="769219"/>
                  <a:pt x="555015" y="531415"/>
                </a:cubicBezTo>
                <a:lnTo>
                  <a:pt x="555015" y="198672"/>
                </a:lnTo>
                <a:lnTo>
                  <a:pt x="553885" y="198672"/>
                </a:lnTo>
                <a:lnTo>
                  <a:pt x="555015" y="197909"/>
                </a:lnTo>
                <a:close/>
                <a:moveTo>
                  <a:pt x="626530" y="0"/>
                </a:moveTo>
                <a:lnTo>
                  <a:pt x="626530" y="197909"/>
                </a:lnTo>
                <a:lnTo>
                  <a:pt x="627661" y="198672"/>
                </a:lnTo>
                <a:lnTo>
                  <a:pt x="626531" y="198672"/>
                </a:lnTo>
                <a:lnTo>
                  <a:pt x="626530" y="531415"/>
                </a:lnTo>
                <a:cubicBezTo>
                  <a:pt x="626530" y="769219"/>
                  <a:pt x="819308" y="961996"/>
                  <a:pt x="1057112" y="961996"/>
                </a:cubicBezTo>
                <a:lnTo>
                  <a:pt x="1181545" y="961996"/>
                </a:lnTo>
                <a:lnTo>
                  <a:pt x="1181545" y="855247"/>
                </a:lnTo>
                <a:lnTo>
                  <a:pt x="1057112" y="855247"/>
                </a:lnTo>
                <a:cubicBezTo>
                  <a:pt x="878264" y="855247"/>
                  <a:pt x="733279" y="710263"/>
                  <a:pt x="733279" y="531415"/>
                </a:cubicBezTo>
                <a:lnTo>
                  <a:pt x="733279" y="269903"/>
                </a:lnTo>
                <a:lnTo>
                  <a:pt x="807629" y="320046"/>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50" b="1" i="0" u="none" strike="noStrike" kern="1200" cap="none" spc="0" normalizeH="0" baseline="0" noProof="1">
              <a:ln>
                <a:noFill/>
              </a:ln>
              <a:solidFill>
                <a:schemeClr val="tx1"/>
              </a:solidFill>
              <a:effectLst/>
              <a:uLnTx/>
              <a:uFillTx/>
              <a:latin typeface="+mn-lt"/>
              <a:ea typeface="+mn-ea"/>
              <a:cs typeface="+mn-cs"/>
            </a:endParaRPr>
          </a:p>
        </p:txBody>
      </p:sp>
      <p:sp>
        <p:nvSpPr>
          <p:cNvPr id="12" name="MH_Other_7"/>
          <p:cNvSpPr/>
          <p:nvPr>
            <p:custDataLst>
              <p:tags r:id="rId7"/>
            </p:custDataLst>
          </p:nvPr>
        </p:nvSpPr>
        <p:spPr>
          <a:xfrm flipH="1">
            <a:off x="7700963" y="3192463"/>
            <a:ext cx="739775" cy="541338"/>
          </a:xfrm>
          <a:custGeom>
            <a:avLst/>
            <a:gdLst>
              <a:gd name="connsiteX0" fmla="*/ 555015 w 1181545"/>
              <a:gd name="connsiteY0" fmla="*/ 0 h 961996"/>
              <a:gd name="connsiteX1" fmla="*/ 373916 w 1181545"/>
              <a:gd name="connsiteY1" fmla="*/ 320046 h 961996"/>
              <a:gd name="connsiteX2" fmla="*/ 448266 w 1181545"/>
              <a:gd name="connsiteY2" fmla="*/ 269903 h 961996"/>
              <a:gd name="connsiteX3" fmla="*/ 448266 w 1181545"/>
              <a:gd name="connsiteY3" fmla="*/ 531415 h 961996"/>
              <a:gd name="connsiteX4" fmla="*/ 124434 w 1181545"/>
              <a:gd name="connsiteY4" fmla="*/ 855247 h 961996"/>
              <a:gd name="connsiteX5" fmla="*/ 0 w 1181545"/>
              <a:gd name="connsiteY5" fmla="*/ 855247 h 961996"/>
              <a:gd name="connsiteX6" fmla="*/ 0 w 1181545"/>
              <a:gd name="connsiteY6" fmla="*/ 961996 h 961996"/>
              <a:gd name="connsiteX7" fmla="*/ 124434 w 1181545"/>
              <a:gd name="connsiteY7" fmla="*/ 961996 h 961996"/>
              <a:gd name="connsiteX8" fmla="*/ 555015 w 1181545"/>
              <a:gd name="connsiteY8" fmla="*/ 531415 h 961996"/>
              <a:gd name="connsiteX9" fmla="*/ 555015 w 1181545"/>
              <a:gd name="connsiteY9" fmla="*/ 198672 h 961996"/>
              <a:gd name="connsiteX10" fmla="*/ 553885 w 1181545"/>
              <a:gd name="connsiteY10" fmla="*/ 198672 h 961996"/>
              <a:gd name="connsiteX11" fmla="*/ 555015 w 1181545"/>
              <a:gd name="connsiteY11" fmla="*/ 197909 h 961996"/>
              <a:gd name="connsiteX12" fmla="*/ 626530 w 1181545"/>
              <a:gd name="connsiteY12" fmla="*/ 0 h 961996"/>
              <a:gd name="connsiteX13" fmla="*/ 626530 w 1181545"/>
              <a:gd name="connsiteY13" fmla="*/ 197909 h 961996"/>
              <a:gd name="connsiteX14" fmla="*/ 627661 w 1181545"/>
              <a:gd name="connsiteY14" fmla="*/ 198672 h 961996"/>
              <a:gd name="connsiteX15" fmla="*/ 626531 w 1181545"/>
              <a:gd name="connsiteY15" fmla="*/ 198672 h 961996"/>
              <a:gd name="connsiteX16" fmla="*/ 626530 w 1181545"/>
              <a:gd name="connsiteY16" fmla="*/ 531415 h 961996"/>
              <a:gd name="connsiteX17" fmla="*/ 1057112 w 1181545"/>
              <a:gd name="connsiteY17" fmla="*/ 961996 h 961996"/>
              <a:gd name="connsiteX18" fmla="*/ 1181545 w 1181545"/>
              <a:gd name="connsiteY18" fmla="*/ 961996 h 961996"/>
              <a:gd name="connsiteX19" fmla="*/ 1181545 w 1181545"/>
              <a:gd name="connsiteY19" fmla="*/ 855247 h 961996"/>
              <a:gd name="connsiteX20" fmla="*/ 1057112 w 1181545"/>
              <a:gd name="connsiteY20" fmla="*/ 855247 h 961996"/>
              <a:gd name="connsiteX21" fmla="*/ 733279 w 1181545"/>
              <a:gd name="connsiteY21" fmla="*/ 531415 h 961996"/>
              <a:gd name="connsiteX22" fmla="*/ 733279 w 1181545"/>
              <a:gd name="connsiteY22" fmla="*/ 269903 h 961996"/>
              <a:gd name="connsiteX23" fmla="*/ 807629 w 1181545"/>
              <a:gd name="connsiteY23" fmla="*/ 320046 h 96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81545" h="961996">
                <a:moveTo>
                  <a:pt x="555015" y="0"/>
                </a:moveTo>
                <a:lnTo>
                  <a:pt x="373916" y="320046"/>
                </a:lnTo>
                <a:lnTo>
                  <a:pt x="448266" y="269903"/>
                </a:lnTo>
                <a:lnTo>
                  <a:pt x="448266" y="531415"/>
                </a:lnTo>
                <a:cubicBezTo>
                  <a:pt x="448266" y="710263"/>
                  <a:pt x="303281" y="855247"/>
                  <a:pt x="124434" y="855247"/>
                </a:cubicBezTo>
                <a:lnTo>
                  <a:pt x="0" y="855247"/>
                </a:lnTo>
                <a:lnTo>
                  <a:pt x="0" y="961996"/>
                </a:lnTo>
                <a:lnTo>
                  <a:pt x="124434" y="961996"/>
                </a:lnTo>
                <a:cubicBezTo>
                  <a:pt x="362237" y="961996"/>
                  <a:pt x="555015" y="769219"/>
                  <a:pt x="555015" y="531415"/>
                </a:cubicBezTo>
                <a:lnTo>
                  <a:pt x="555015" y="198672"/>
                </a:lnTo>
                <a:lnTo>
                  <a:pt x="553885" y="198672"/>
                </a:lnTo>
                <a:lnTo>
                  <a:pt x="555015" y="197909"/>
                </a:lnTo>
                <a:close/>
                <a:moveTo>
                  <a:pt x="626530" y="0"/>
                </a:moveTo>
                <a:lnTo>
                  <a:pt x="626530" y="197909"/>
                </a:lnTo>
                <a:lnTo>
                  <a:pt x="627661" y="198672"/>
                </a:lnTo>
                <a:lnTo>
                  <a:pt x="626531" y="198672"/>
                </a:lnTo>
                <a:lnTo>
                  <a:pt x="626530" y="531415"/>
                </a:lnTo>
                <a:cubicBezTo>
                  <a:pt x="626530" y="769219"/>
                  <a:pt x="819308" y="961996"/>
                  <a:pt x="1057112" y="961996"/>
                </a:cubicBezTo>
                <a:lnTo>
                  <a:pt x="1181545" y="961996"/>
                </a:lnTo>
                <a:lnTo>
                  <a:pt x="1181545" y="855247"/>
                </a:lnTo>
                <a:lnTo>
                  <a:pt x="1057112" y="855247"/>
                </a:lnTo>
                <a:cubicBezTo>
                  <a:pt x="878264" y="855247"/>
                  <a:pt x="733279" y="710263"/>
                  <a:pt x="733279" y="531415"/>
                </a:cubicBezTo>
                <a:lnTo>
                  <a:pt x="733279" y="269903"/>
                </a:lnTo>
                <a:lnTo>
                  <a:pt x="807629" y="320046"/>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50" b="1" i="0" u="none" strike="noStrike" kern="1200" cap="none" spc="0" normalizeH="0" baseline="0" noProof="1">
              <a:ln>
                <a:noFill/>
              </a:ln>
              <a:solidFill>
                <a:schemeClr val="tx1"/>
              </a:solidFill>
              <a:effectLst/>
              <a:uLnTx/>
              <a:uFillTx/>
              <a:latin typeface="+mn-lt"/>
              <a:ea typeface="+mn-ea"/>
              <a:cs typeface="+mn-cs"/>
            </a:endParaRPr>
          </a:p>
        </p:txBody>
      </p:sp>
      <p:sp>
        <p:nvSpPr>
          <p:cNvPr id="16" name="MH_Other_8"/>
          <p:cNvSpPr/>
          <p:nvPr>
            <p:custDataLst>
              <p:tags r:id="rId8"/>
            </p:custDataLst>
          </p:nvPr>
        </p:nvSpPr>
        <p:spPr>
          <a:xfrm>
            <a:off x="5721350" y="3810000"/>
            <a:ext cx="227013" cy="203200"/>
          </a:xfrm>
          <a:prstGeom prst="ellipse">
            <a:avLst/>
          </a:prstGeom>
          <a:solidFill>
            <a:schemeClr val="accent1"/>
          </a:solidFill>
          <a:ln w="635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50" b="1" i="0" u="none" strike="noStrike" kern="1200" cap="none" spc="0" normalizeH="0" baseline="0" noProof="1">
                <a:ln>
                  <a:noFill/>
                </a:ln>
                <a:solidFill>
                  <a:schemeClr val="tx1"/>
                </a:solidFill>
                <a:effectLst/>
                <a:uLnTx/>
                <a:uFillTx/>
                <a:latin typeface="+mn-lt"/>
                <a:ea typeface="+mn-ea"/>
                <a:cs typeface="+mn-cs"/>
              </a:rPr>
              <a:t>C</a:t>
            </a:r>
            <a:endParaRPr kumimoji="0" lang="en-US" altLang="zh-CN" sz="1050" b="1" i="0" u="none" strike="noStrike" kern="1200" cap="none" spc="0" normalizeH="0" baseline="0" noProof="1">
              <a:ln>
                <a:noFill/>
              </a:ln>
              <a:solidFill>
                <a:schemeClr val="tx1"/>
              </a:solidFill>
              <a:effectLst/>
              <a:uLnTx/>
              <a:uFillTx/>
              <a:latin typeface="+mn-lt"/>
              <a:ea typeface="+mn-ea"/>
              <a:cs typeface="+mn-cs"/>
            </a:endParaRPr>
          </a:p>
        </p:txBody>
      </p:sp>
      <p:sp>
        <p:nvSpPr>
          <p:cNvPr id="17" name="MH_Other_9"/>
          <p:cNvSpPr/>
          <p:nvPr>
            <p:custDataLst>
              <p:tags r:id="rId9"/>
            </p:custDataLst>
          </p:nvPr>
        </p:nvSpPr>
        <p:spPr>
          <a:xfrm>
            <a:off x="6467475" y="3386138"/>
            <a:ext cx="227013" cy="204788"/>
          </a:xfrm>
          <a:prstGeom prst="ellipse">
            <a:avLst/>
          </a:prstGeom>
          <a:solidFill>
            <a:schemeClr val="accent1"/>
          </a:solidFill>
          <a:ln w="635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50" b="1" i="0" u="none" strike="noStrike" kern="1200" cap="none" spc="0" normalizeH="0" baseline="0" noProof="1">
                <a:ln>
                  <a:noFill/>
                </a:ln>
                <a:solidFill>
                  <a:schemeClr val="tx1"/>
                </a:solidFill>
                <a:effectLst/>
                <a:uLnTx/>
                <a:uFillTx/>
                <a:latin typeface="+mn-lt"/>
                <a:ea typeface="+mn-ea"/>
                <a:cs typeface="+mn-cs"/>
              </a:rPr>
              <a:t>D</a:t>
            </a:r>
            <a:endParaRPr kumimoji="0" lang="en-US" altLang="zh-CN" sz="1050" b="1" i="0" u="none" strike="noStrike" kern="1200" cap="none" spc="0" normalizeH="0" baseline="0" noProof="1">
              <a:ln>
                <a:noFill/>
              </a:ln>
              <a:solidFill>
                <a:schemeClr val="tx1"/>
              </a:solidFill>
              <a:effectLst/>
              <a:uLnTx/>
              <a:uFillTx/>
              <a:latin typeface="+mn-lt"/>
              <a:ea typeface="+mn-ea"/>
              <a:cs typeface="+mn-cs"/>
            </a:endParaRPr>
          </a:p>
        </p:txBody>
      </p:sp>
      <p:sp>
        <p:nvSpPr>
          <p:cNvPr id="18" name="MH_Other_10"/>
          <p:cNvSpPr/>
          <p:nvPr>
            <p:custDataLst>
              <p:tags r:id="rId10"/>
            </p:custDataLst>
          </p:nvPr>
        </p:nvSpPr>
        <p:spPr>
          <a:xfrm>
            <a:off x="7212013" y="3810000"/>
            <a:ext cx="227013" cy="203200"/>
          </a:xfrm>
          <a:prstGeom prst="ellipse">
            <a:avLst/>
          </a:prstGeom>
          <a:solidFill>
            <a:schemeClr val="accent1"/>
          </a:solidFill>
          <a:ln w="635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50" b="1" i="0" u="none" strike="noStrike" kern="1200" cap="none" spc="0" normalizeH="0" baseline="0" noProof="1">
                <a:ln>
                  <a:noFill/>
                </a:ln>
                <a:solidFill>
                  <a:schemeClr val="tx1"/>
                </a:solidFill>
                <a:effectLst/>
                <a:uLnTx/>
                <a:uFillTx/>
                <a:latin typeface="+mn-lt"/>
                <a:ea typeface="+mn-ea"/>
                <a:cs typeface="+mn-cs"/>
              </a:rPr>
              <a:t>E</a:t>
            </a:r>
            <a:endParaRPr kumimoji="0" lang="en-US" altLang="zh-CN" sz="1050" b="1" i="0" u="none" strike="noStrike" kern="1200" cap="none" spc="0" normalizeH="0" baseline="0" noProof="1">
              <a:ln>
                <a:noFill/>
              </a:ln>
              <a:solidFill>
                <a:schemeClr val="tx1"/>
              </a:solidFill>
              <a:effectLst/>
              <a:uLnTx/>
              <a:uFillTx/>
              <a:latin typeface="+mn-lt"/>
              <a:ea typeface="+mn-ea"/>
              <a:cs typeface="+mn-cs"/>
            </a:endParaRPr>
          </a:p>
        </p:txBody>
      </p:sp>
      <p:sp>
        <p:nvSpPr>
          <p:cNvPr id="19" name="MH_Other_11"/>
          <p:cNvSpPr/>
          <p:nvPr>
            <p:custDataLst>
              <p:tags r:id="rId11"/>
            </p:custDataLst>
          </p:nvPr>
        </p:nvSpPr>
        <p:spPr>
          <a:xfrm>
            <a:off x="7962900" y="3386138"/>
            <a:ext cx="227013" cy="204788"/>
          </a:xfrm>
          <a:prstGeom prst="ellipse">
            <a:avLst/>
          </a:prstGeom>
          <a:solidFill>
            <a:schemeClr val="accent1"/>
          </a:solidFill>
          <a:ln w="635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50" b="1" i="0" u="none" strike="noStrike" kern="1200" cap="none" spc="0" normalizeH="0" baseline="0" noProof="1">
                <a:ln>
                  <a:noFill/>
                </a:ln>
                <a:solidFill>
                  <a:schemeClr val="tx1"/>
                </a:solidFill>
                <a:effectLst/>
                <a:uLnTx/>
                <a:uFillTx/>
                <a:latin typeface="+mn-lt"/>
                <a:ea typeface="+mn-ea"/>
                <a:cs typeface="+mn-cs"/>
              </a:rPr>
              <a:t>F</a:t>
            </a:r>
            <a:endParaRPr kumimoji="0" lang="en-US" altLang="zh-CN" sz="1050" b="1" i="0" u="none" strike="noStrike" kern="1200" cap="none" spc="0" normalizeH="0" baseline="0" noProof="1">
              <a:ln>
                <a:noFill/>
              </a:ln>
              <a:solidFill>
                <a:schemeClr val="tx1"/>
              </a:solidFill>
              <a:effectLst/>
              <a:uLnTx/>
              <a:uFillTx/>
              <a:latin typeface="+mn-lt"/>
              <a:ea typeface="+mn-ea"/>
              <a:cs typeface="+mn-cs"/>
            </a:endParaRPr>
          </a:p>
        </p:txBody>
      </p:sp>
      <p:sp>
        <p:nvSpPr>
          <p:cNvPr id="27" name="MH_Other_12"/>
          <p:cNvSpPr/>
          <p:nvPr>
            <p:custDataLst>
              <p:tags r:id="rId12"/>
            </p:custDataLst>
          </p:nvPr>
        </p:nvSpPr>
        <p:spPr>
          <a:xfrm>
            <a:off x="4238625" y="3810000"/>
            <a:ext cx="227013" cy="203200"/>
          </a:xfrm>
          <a:prstGeom prst="ellipse">
            <a:avLst/>
          </a:prstGeom>
          <a:solidFill>
            <a:schemeClr val="accent1"/>
          </a:solidFill>
          <a:ln w="635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50" b="1" i="0" u="none" strike="noStrike" kern="1200" cap="none" spc="0" normalizeH="0" baseline="0" noProof="1">
                <a:ln>
                  <a:noFill/>
                </a:ln>
                <a:solidFill>
                  <a:schemeClr val="tx1"/>
                </a:solidFill>
                <a:effectLst/>
                <a:uLnTx/>
                <a:uFillTx/>
                <a:latin typeface="+mn-lt"/>
                <a:ea typeface="+mn-ea"/>
                <a:cs typeface="+mn-cs"/>
              </a:rPr>
              <a:t>A</a:t>
            </a:r>
            <a:endParaRPr kumimoji="0" lang="en-US" altLang="zh-CN" sz="1050" b="1" i="0" u="none" strike="noStrike" kern="1200" cap="none" spc="0" normalizeH="0" baseline="0" noProof="1">
              <a:ln>
                <a:noFill/>
              </a:ln>
              <a:solidFill>
                <a:schemeClr val="tx1"/>
              </a:solidFill>
              <a:effectLst/>
              <a:uLnTx/>
              <a:uFillTx/>
              <a:latin typeface="+mn-lt"/>
              <a:ea typeface="+mn-ea"/>
              <a:cs typeface="+mn-cs"/>
            </a:endParaRPr>
          </a:p>
        </p:txBody>
      </p:sp>
      <p:sp>
        <p:nvSpPr>
          <p:cNvPr id="28" name="MH_Other_13"/>
          <p:cNvSpPr/>
          <p:nvPr>
            <p:custDataLst>
              <p:tags r:id="rId13"/>
            </p:custDataLst>
          </p:nvPr>
        </p:nvSpPr>
        <p:spPr>
          <a:xfrm>
            <a:off x="4976813" y="3386138"/>
            <a:ext cx="227013" cy="204788"/>
          </a:xfrm>
          <a:prstGeom prst="ellipse">
            <a:avLst/>
          </a:prstGeom>
          <a:solidFill>
            <a:schemeClr val="accent1"/>
          </a:solidFill>
          <a:ln w="635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50" b="1" i="0" u="none" strike="noStrike" kern="1200" cap="none" spc="0" normalizeH="0" baseline="0" noProof="1">
                <a:ln>
                  <a:noFill/>
                </a:ln>
                <a:solidFill>
                  <a:schemeClr val="tx1"/>
                </a:solidFill>
                <a:effectLst/>
                <a:uLnTx/>
                <a:uFillTx/>
                <a:latin typeface="+mn-lt"/>
                <a:ea typeface="+mn-ea"/>
                <a:cs typeface="+mn-cs"/>
              </a:rPr>
              <a:t>B</a:t>
            </a:r>
            <a:endParaRPr kumimoji="0" lang="en-US" altLang="zh-CN" sz="1050" b="1" i="0" u="none" strike="noStrike" kern="1200" cap="none" spc="0" normalizeH="0" baseline="0" noProof="1">
              <a:ln>
                <a:noFill/>
              </a:ln>
              <a:solidFill>
                <a:schemeClr val="tx1"/>
              </a:solidFill>
              <a:effectLst/>
              <a:uLnTx/>
              <a:uFillTx/>
              <a:latin typeface="+mn-lt"/>
              <a:ea typeface="+mn-ea"/>
              <a:cs typeface="+mn-cs"/>
            </a:endParaRPr>
          </a:p>
        </p:txBody>
      </p:sp>
      <p:sp>
        <p:nvSpPr>
          <p:cNvPr id="7" name="等腰三角形 6"/>
          <p:cNvSpPr/>
          <p:nvPr/>
        </p:nvSpPr>
        <p:spPr>
          <a:xfrm rot="5400000">
            <a:off x="8774906" y="3598069"/>
            <a:ext cx="120650" cy="21113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50" b="0" i="0" u="none" strike="noStrike" kern="1200" cap="none" spc="0" normalizeH="0" baseline="0" noProof="1">
              <a:ln>
                <a:noFill/>
              </a:ln>
              <a:solidFill>
                <a:schemeClr val="tx1"/>
              </a:solidFill>
              <a:effectLst/>
              <a:uLnTx/>
              <a:uFillTx/>
              <a:latin typeface="+mn-lt"/>
              <a:ea typeface="+mn-ea"/>
              <a:cs typeface="+mn-cs"/>
            </a:endParaRPr>
          </a:p>
        </p:txBody>
      </p:sp>
      <p:sp>
        <p:nvSpPr>
          <p:cNvPr id="8" name="TextBox 7"/>
          <p:cNvSpPr txBox="1"/>
          <p:nvPr>
            <p:custDataLst>
              <p:tags r:id="rId14"/>
            </p:custDataLst>
          </p:nvPr>
        </p:nvSpPr>
        <p:spPr>
          <a:xfrm>
            <a:off x="3976688" y="2338388"/>
            <a:ext cx="1855788" cy="970280"/>
          </a:xfrm>
          <a:prstGeom prst="rect">
            <a:avLst/>
          </a:prstGeom>
          <a:noFill/>
        </p:spPr>
        <p:txBody>
          <a:bodyPr wrap="square">
            <a:normAutofit/>
          </a:bodyPr>
          <a:lstStyle/>
          <a:p>
            <a:pPr marR="0" algn="ctr" defTabSz="914400" eaLnBrk="1" hangingPunct="1">
              <a:lnSpc>
                <a:spcPct val="150000"/>
              </a:lnSpc>
              <a:buClrTx/>
              <a:buSzTx/>
              <a:buFontTx/>
              <a:buNone/>
              <a:defRPr/>
            </a:pPr>
            <a:r>
              <a:rPr kumimoji="0" lang="zh-CN" altLang="en-US" sz="1270" kern="1200" cap="none" spc="0" normalizeH="0" baseline="0" noProof="1">
                <a:solidFill>
                  <a:schemeClr val="tx1"/>
                </a:solidFill>
                <a:cs typeface="+mn-cs"/>
              </a:rPr>
              <a:t>少量人</a:t>
            </a:r>
            <a:r>
              <a:rPr kumimoji="0" lang="en-US" altLang="zh-CN" sz="1270" kern="1200" cap="none" spc="0" normalizeH="0" baseline="0" noProof="1">
                <a:solidFill>
                  <a:schemeClr val="tx1"/>
                </a:solidFill>
                <a:cs typeface="+mn-cs"/>
              </a:rPr>
              <a:t>eBay</a:t>
            </a:r>
            <a:r>
              <a:rPr kumimoji="0" lang="zh-CN" altLang="en-US" sz="1270" kern="1200" cap="none" spc="0" normalizeH="0" baseline="0" noProof="1">
                <a:solidFill>
                  <a:schemeClr val="tx1"/>
                </a:solidFill>
                <a:cs typeface="+mn-cs"/>
              </a:rPr>
              <a:t>和</a:t>
            </a:r>
            <a:r>
              <a:rPr kumimoji="0" lang="en-US" altLang="zh-CN" sz="1270" kern="1200" cap="none" spc="0" normalizeH="0" baseline="0" noProof="1">
                <a:solidFill>
                  <a:schemeClr val="tx1"/>
                </a:solidFill>
                <a:cs typeface="+mn-cs"/>
              </a:rPr>
              <a:t>Amazon</a:t>
            </a:r>
            <a:r>
              <a:rPr kumimoji="0" lang="zh-CN" altLang="en-US" sz="1270" kern="1200" cap="none" spc="0" normalizeH="0" baseline="0" noProof="1">
                <a:solidFill>
                  <a:schemeClr val="tx1"/>
                </a:solidFill>
                <a:cs typeface="+mn-cs"/>
              </a:rPr>
              <a:t>尝试跨境电商</a:t>
            </a:r>
            <a:endParaRPr kumimoji="0" lang="en-US" altLang="zh-CN" sz="1270" kern="1200" cap="none" spc="0" normalizeH="0" baseline="0" noProof="1">
              <a:solidFill>
                <a:schemeClr val="tx1"/>
              </a:solidFill>
              <a:cs typeface="+mn-cs"/>
            </a:endParaRPr>
          </a:p>
          <a:p>
            <a:pPr marR="0" algn="ctr" defTabSz="914400" eaLnBrk="1" hangingPunct="1">
              <a:lnSpc>
                <a:spcPct val="150000"/>
              </a:lnSpc>
              <a:buClrTx/>
              <a:buSzTx/>
              <a:buFontTx/>
              <a:buNone/>
              <a:defRPr/>
            </a:pPr>
            <a:r>
              <a:rPr kumimoji="0" lang="en-US" altLang="zh-CN" sz="1270" kern="1200" cap="none" spc="0" normalizeH="0" baseline="0" noProof="1">
                <a:solidFill>
                  <a:schemeClr val="tx1"/>
                </a:solidFill>
                <a:cs typeface="+mn-cs"/>
              </a:rPr>
              <a:t>2000</a:t>
            </a:r>
            <a:r>
              <a:rPr kumimoji="0" lang="zh-CN" altLang="en-US" sz="1270" kern="1200" cap="none" spc="0" normalizeH="0" baseline="0" noProof="1">
                <a:solidFill>
                  <a:schemeClr val="tx1"/>
                </a:solidFill>
                <a:cs typeface="+mn-cs"/>
              </a:rPr>
              <a:t>年前后</a:t>
            </a:r>
            <a:endParaRPr kumimoji="0" lang="zh-CN" altLang="en-US" sz="1270" kern="1200" cap="none" spc="0" normalizeH="0" baseline="0" noProof="1">
              <a:solidFill>
                <a:schemeClr val="tx1"/>
              </a:solidFill>
              <a:cs typeface="+mn-cs"/>
            </a:endParaRPr>
          </a:p>
        </p:txBody>
      </p:sp>
      <p:sp>
        <p:nvSpPr>
          <p:cNvPr id="13" name="TextBox 12"/>
          <p:cNvSpPr txBox="1"/>
          <p:nvPr>
            <p:custDataLst>
              <p:tags r:id="rId15"/>
            </p:custDataLst>
          </p:nvPr>
        </p:nvSpPr>
        <p:spPr>
          <a:xfrm>
            <a:off x="3740150" y="4217988"/>
            <a:ext cx="1217613" cy="676910"/>
          </a:xfrm>
          <a:prstGeom prst="rect">
            <a:avLst/>
          </a:prstGeom>
          <a:noFill/>
        </p:spPr>
        <p:txBody>
          <a:bodyPr wrap="square">
            <a:normAutofit/>
          </a:bodyPr>
          <a:lstStyle/>
          <a:p>
            <a:pPr marR="0" algn="ctr" defTabSz="914400" eaLnBrk="1" hangingPunct="1">
              <a:lnSpc>
                <a:spcPct val="150000"/>
              </a:lnSpc>
              <a:buClrTx/>
              <a:buSzTx/>
              <a:buFontTx/>
              <a:buNone/>
              <a:defRPr/>
            </a:pPr>
            <a:r>
              <a:rPr kumimoji="0" lang="zh-CN" altLang="en-US" sz="1270" kern="1200" cap="none" spc="0" normalizeH="0" baseline="0" noProof="1">
                <a:solidFill>
                  <a:schemeClr val="tx1"/>
                </a:solidFill>
                <a:cs typeface="+mn-cs"/>
              </a:rPr>
              <a:t>阿里巴巴成立</a:t>
            </a:r>
            <a:endParaRPr kumimoji="0" lang="en-US" altLang="zh-CN" sz="1270" kern="1200" cap="none" spc="0" normalizeH="0" baseline="0" noProof="1">
              <a:solidFill>
                <a:schemeClr val="tx1"/>
              </a:solidFill>
              <a:cs typeface="+mn-cs"/>
            </a:endParaRPr>
          </a:p>
          <a:p>
            <a:pPr marR="0" algn="ctr" defTabSz="914400" eaLnBrk="1" hangingPunct="1">
              <a:lnSpc>
                <a:spcPct val="150000"/>
              </a:lnSpc>
              <a:buClrTx/>
              <a:buSzTx/>
              <a:buFontTx/>
              <a:buNone/>
              <a:defRPr/>
            </a:pPr>
            <a:r>
              <a:rPr kumimoji="0" lang="en-US" altLang="zh-CN" sz="1270" kern="1200" cap="none" spc="0" normalizeH="0" baseline="0" noProof="1">
                <a:solidFill>
                  <a:schemeClr val="tx1"/>
                </a:solidFill>
                <a:cs typeface="+mn-cs"/>
              </a:rPr>
              <a:t>1999</a:t>
            </a:r>
            <a:r>
              <a:rPr kumimoji="0" lang="zh-CN" altLang="en-US" sz="1270" kern="1200" cap="none" spc="0" normalizeH="0" baseline="0" noProof="1">
                <a:solidFill>
                  <a:schemeClr val="tx1"/>
                </a:solidFill>
                <a:cs typeface="+mn-cs"/>
              </a:rPr>
              <a:t>年</a:t>
            </a:r>
            <a:endParaRPr kumimoji="0" lang="zh-CN" altLang="en-US" sz="1270" kern="1200" cap="none" spc="0" normalizeH="0" baseline="0" noProof="1">
              <a:solidFill>
                <a:schemeClr val="tx1"/>
              </a:solidFill>
              <a:cs typeface="+mn-cs"/>
            </a:endParaRPr>
          </a:p>
        </p:txBody>
      </p:sp>
      <p:sp>
        <p:nvSpPr>
          <p:cNvPr id="14" name="TextBox 13"/>
          <p:cNvSpPr txBox="1"/>
          <p:nvPr>
            <p:custDataLst>
              <p:tags r:id="rId16"/>
            </p:custDataLst>
          </p:nvPr>
        </p:nvSpPr>
        <p:spPr>
          <a:xfrm>
            <a:off x="5832475" y="2338388"/>
            <a:ext cx="1692275" cy="970280"/>
          </a:xfrm>
          <a:prstGeom prst="rect">
            <a:avLst/>
          </a:prstGeom>
          <a:noFill/>
        </p:spPr>
        <p:txBody>
          <a:bodyPr wrap="square">
            <a:normAutofit/>
          </a:bodyPr>
          <a:lstStyle/>
          <a:p>
            <a:pPr marR="0" algn="ctr" defTabSz="914400" eaLnBrk="1" hangingPunct="1">
              <a:lnSpc>
                <a:spcPct val="150000"/>
              </a:lnSpc>
              <a:buClrTx/>
              <a:buSzTx/>
              <a:buFontTx/>
              <a:buNone/>
              <a:defRPr/>
            </a:pPr>
            <a:r>
              <a:rPr kumimoji="0" lang="zh-CN" altLang="en-US" sz="1270" kern="1200" cap="none" spc="0" normalizeH="0" baseline="0" noProof="1">
                <a:solidFill>
                  <a:schemeClr val="tx1"/>
                </a:solidFill>
                <a:cs typeface="+mn-cs"/>
              </a:rPr>
              <a:t>以兰亭集势名义向国外销售的</a:t>
            </a:r>
            <a:r>
              <a:rPr kumimoji="0" lang="en-US" altLang="zh-CN" sz="1270" kern="1200" cap="none" spc="0" normalizeH="0" baseline="0" noProof="1">
                <a:solidFill>
                  <a:schemeClr val="tx1"/>
                </a:solidFill>
                <a:cs typeface="+mn-cs"/>
              </a:rPr>
              <a:t>B2C</a:t>
            </a:r>
            <a:r>
              <a:rPr kumimoji="0" lang="zh-CN" altLang="en-US" sz="1270" kern="1200" cap="none" spc="0" normalizeH="0" baseline="0" noProof="1">
                <a:solidFill>
                  <a:schemeClr val="tx1"/>
                </a:solidFill>
                <a:cs typeface="+mn-cs"/>
              </a:rPr>
              <a:t>平台</a:t>
            </a:r>
            <a:endParaRPr kumimoji="0" lang="en-US" altLang="zh-CN" sz="1270" kern="1200" cap="none" spc="0" normalizeH="0" baseline="0" noProof="1">
              <a:solidFill>
                <a:schemeClr val="tx1"/>
              </a:solidFill>
              <a:cs typeface="+mn-cs"/>
            </a:endParaRPr>
          </a:p>
          <a:p>
            <a:pPr marR="0" algn="ctr" defTabSz="914400" eaLnBrk="1" hangingPunct="1">
              <a:lnSpc>
                <a:spcPct val="150000"/>
              </a:lnSpc>
              <a:buClrTx/>
              <a:buSzTx/>
              <a:buFontTx/>
              <a:buNone/>
              <a:defRPr/>
            </a:pPr>
            <a:r>
              <a:rPr kumimoji="0" lang="en-US" altLang="zh-CN" sz="1270" kern="1200" cap="none" spc="0" normalizeH="0" baseline="0" noProof="1">
                <a:solidFill>
                  <a:schemeClr val="tx1"/>
                </a:solidFill>
                <a:cs typeface="+mn-cs"/>
              </a:rPr>
              <a:t>2007</a:t>
            </a:r>
            <a:r>
              <a:rPr kumimoji="0" lang="zh-CN" altLang="en-US" sz="1270" kern="1200" cap="none" spc="0" normalizeH="0" baseline="0" noProof="1">
                <a:solidFill>
                  <a:schemeClr val="tx1"/>
                </a:solidFill>
                <a:cs typeface="+mn-cs"/>
              </a:rPr>
              <a:t>年</a:t>
            </a:r>
            <a:endParaRPr kumimoji="0" lang="zh-CN" altLang="en-US" sz="1270" kern="1200" cap="none" spc="0" normalizeH="0" baseline="0" noProof="1">
              <a:solidFill>
                <a:schemeClr val="tx1"/>
              </a:solidFill>
              <a:cs typeface="+mn-cs"/>
            </a:endParaRPr>
          </a:p>
        </p:txBody>
      </p:sp>
      <p:sp>
        <p:nvSpPr>
          <p:cNvPr id="15" name="TextBox 14"/>
          <p:cNvSpPr txBox="1"/>
          <p:nvPr>
            <p:custDataLst>
              <p:tags r:id="rId17"/>
            </p:custDataLst>
          </p:nvPr>
        </p:nvSpPr>
        <p:spPr>
          <a:xfrm>
            <a:off x="5294313" y="4217988"/>
            <a:ext cx="1082675" cy="676910"/>
          </a:xfrm>
          <a:prstGeom prst="rect">
            <a:avLst/>
          </a:prstGeom>
          <a:noFill/>
        </p:spPr>
        <p:txBody>
          <a:bodyPr wrap="square">
            <a:normAutofit/>
          </a:bodyPr>
          <a:lstStyle/>
          <a:p>
            <a:pPr marR="0" algn="ctr" defTabSz="914400" eaLnBrk="1" hangingPunct="1">
              <a:lnSpc>
                <a:spcPct val="150000"/>
              </a:lnSpc>
              <a:buClrTx/>
              <a:buSzTx/>
              <a:buFontTx/>
              <a:buNone/>
              <a:defRPr/>
            </a:pPr>
            <a:r>
              <a:rPr kumimoji="0" lang="zh-CN" altLang="en-US" sz="1270" kern="1200" cap="none" spc="0" normalizeH="0" baseline="0" noProof="1">
                <a:solidFill>
                  <a:schemeClr val="tx1"/>
                </a:solidFill>
                <a:cs typeface="+mn-cs"/>
              </a:rPr>
              <a:t>敦煌网成立</a:t>
            </a:r>
            <a:endParaRPr kumimoji="0" lang="en-US" altLang="zh-CN" sz="1270" kern="1200" cap="none" spc="0" normalizeH="0" baseline="0" noProof="1">
              <a:solidFill>
                <a:schemeClr val="tx1"/>
              </a:solidFill>
              <a:cs typeface="+mn-cs"/>
            </a:endParaRPr>
          </a:p>
          <a:p>
            <a:pPr marR="0" algn="ctr" defTabSz="914400" eaLnBrk="1" hangingPunct="1">
              <a:lnSpc>
                <a:spcPct val="150000"/>
              </a:lnSpc>
              <a:buClrTx/>
              <a:buSzTx/>
              <a:buFontTx/>
              <a:buNone/>
              <a:defRPr/>
            </a:pPr>
            <a:r>
              <a:rPr kumimoji="0" lang="en-US" altLang="zh-CN" sz="1270" kern="1200" cap="none" spc="0" normalizeH="0" baseline="0" noProof="1">
                <a:solidFill>
                  <a:schemeClr val="tx1"/>
                </a:solidFill>
                <a:cs typeface="+mn-cs"/>
              </a:rPr>
              <a:t>2004</a:t>
            </a:r>
            <a:r>
              <a:rPr kumimoji="0" lang="zh-CN" altLang="en-US" sz="1270" kern="1200" cap="none" spc="0" normalizeH="0" baseline="0" noProof="1">
                <a:solidFill>
                  <a:schemeClr val="tx1"/>
                </a:solidFill>
                <a:cs typeface="+mn-cs"/>
              </a:rPr>
              <a:t>年</a:t>
            </a:r>
            <a:endParaRPr kumimoji="0" lang="zh-CN" altLang="en-US" sz="1270" kern="1200" cap="none" spc="0" normalizeH="0" baseline="0" noProof="1">
              <a:solidFill>
                <a:schemeClr val="tx1"/>
              </a:solidFill>
              <a:cs typeface="+mn-cs"/>
            </a:endParaRPr>
          </a:p>
        </p:txBody>
      </p:sp>
      <p:sp>
        <p:nvSpPr>
          <p:cNvPr id="21" name="TextBox 20"/>
          <p:cNvSpPr txBox="1"/>
          <p:nvPr>
            <p:custDataLst>
              <p:tags r:id="rId18"/>
            </p:custDataLst>
          </p:nvPr>
        </p:nvSpPr>
        <p:spPr>
          <a:xfrm>
            <a:off x="6569075" y="4217988"/>
            <a:ext cx="1814513" cy="970280"/>
          </a:xfrm>
          <a:prstGeom prst="rect">
            <a:avLst/>
          </a:prstGeom>
          <a:noFill/>
        </p:spPr>
        <p:txBody>
          <a:bodyPr wrap="square">
            <a:normAutofit/>
          </a:bodyPr>
          <a:lstStyle/>
          <a:p>
            <a:pPr marR="0" algn="ctr" defTabSz="914400" eaLnBrk="1" hangingPunct="1">
              <a:lnSpc>
                <a:spcPct val="150000"/>
              </a:lnSpc>
              <a:buClrTx/>
              <a:buSzTx/>
              <a:buFontTx/>
              <a:buNone/>
              <a:defRPr/>
            </a:pPr>
            <a:r>
              <a:rPr kumimoji="0" lang="zh-CN" altLang="en-US" sz="1270" kern="1200" cap="none" spc="0" normalizeH="0" baseline="0" noProof="1">
                <a:solidFill>
                  <a:schemeClr val="tx1"/>
                </a:solidFill>
                <a:cs typeface="+mn-cs"/>
              </a:rPr>
              <a:t>阿里速卖通成立，国内</a:t>
            </a:r>
            <a:endParaRPr kumimoji="0" lang="en-US" altLang="zh-CN" sz="1270" kern="1200" cap="none" spc="0" normalizeH="0" baseline="0" noProof="1">
              <a:solidFill>
                <a:schemeClr val="tx1"/>
              </a:solidFill>
              <a:cs typeface="+mn-cs"/>
            </a:endParaRPr>
          </a:p>
          <a:p>
            <a:pPr marR="0" algn="ctr" defTabSz="914400" eaLnBrk="1" hangingPunct="1">
              <a:lnSpc>
                <a:spcPct val="150000"/>
              </a:lnSpc>
              <a:buClrTx/>
              <a:buSzTx/>
              <a:buFontTx/>
              <a:buNone/>
              <a:defRPr/>
            </a:pPr>
            <a:r>
              <a:rPr kumimoji="0" lang="zh-CN" altLang="en-US" sz="1270" kern="1200" cap="none" spc="0" normalizeH="0" baseline="0" noProof="1">
                <a:solidFill>
                  <a:schemeClr val="tx1"/>
                </a:solidFill>
                <a:cs typeface="+mn-cs"/>
              </a:rPr>
              <a:t>跨境电商兴起</a:t>
            </a:r>
            <a:endParaRPr kumimoji="0" lang="en-US" altLang="zh-CN" sz="1270" kern="1200" cap="none" spc="0" normalizeH="0" baseline="0" noProof="1">
              <a:solidFill>
                <a:schemeClr val="tx1"/>
              </a:solidFill>
              <a:cs typeface="+mn-cs"/>
            </a:endParaRPr>
          </a:p>
          <a:p>
            <a:pPr marR="0" algn="ctr" defTabSz="914400" eaLnBrk="1" hangingPunct="1">
              <a:lnSpc>
                <a:spcPct val="150000"/>
              </a:lnSpc>
              <a:buClrTx/>
              <a:buSzTx/>
              <a:buFontTx/>
              <a:buNone/>
              <a:defRPr/>
            </a:pPr>
            <a:r>
              <a:rPr kumimoji="0" lang="en-US" altLang="zh-CN" sz="1270" kern="1200" cap="none" spc="0" normalizeH="0" baseline="0" noProof="1">
                <a:solidFill>
                  <a:schemeClr val="tx1"/>
                </a:solidFill>
                <a:cs typeface="+mn-cs"/>
              </a:rPr>
              <a:t>2009</a:t>
            </a:r>
            <a:r>
              <a:rPr kumimoji="0" lang="zh-CN" altLang="en-US" sz="1270" kern="1200" cap="none" spc="0" normalizeH="0" baseline="0" noProof="1">
                <a:solidFill>
                  <a:schemeClr val="tx1"/>
                </a:solidFill>
                <a:cs typeface="+mn-cs"/>
              </a:rPr>
              <a:t>年</a:t>
            </a:r>
            <a:endParaRPr kumimoji="0" lang="zh-CN" altLang="en-US" sz="1270" kern="1200" cap="none" spc="0" normalizeH="0" baseline="0" noProof="1">
              <a:solidFill>
                <a:schemeClr val="tx1"/>
              </a:solidFill>
              <a:cs typeface="+mn-cs"/>
            </a:endParaRPr>
          </a:p>
        </p:txBody>
      </p:sp>
      <p:sp>
        <p:nvSpPr>
          <p:cNvPr id="31" name="TextBox 30"/>
          <p:cNvSpPr txBox="1"/>
          <p:nvPr>
            <p:custDataLst>
              <p:tags r:id="rId19"/>
            </p:custDataLst>
          </p:nvPr>
        </p:nvSpPr>
        <p:spPr>
          <a:xfrm>
            <a:off x="7413625" y="2344738"/>
            <a:ext cx="1939925" cy="970280"/>
          </a:xfrm>
          <a:prstGeom prst="rect">
            <a:avLst/>
          </a:prstGeom>
          <a:noFill/>
        </p:spPr>
        <p:txBody>
          <a:bodyPr wrap="square">
            <a:normAutofit/>
          </a:bodyPr>
          <a:lstStyle/>
          <a:p>
            <a:pPr marR="0" algn="ctr" defTabSz="914400" eaLnBrk="1" hangingPunct="1">
              <a:lnSpc>
                <a:spcPct val="150000"/>
              </a:lnSpc>
              <a:buClrTx/>
              <a:buSzTx/>
              <a:buFontTx/>
              <a:buNone/>
              <a:defRPr/>
            </a:pPr>
            <a:r>
              <a:rPr kumimoji="0" lang="zh-CN" altLang="en-US" sz="1270" kern="1200" cap="none" spc="0" normalizeH="0" baseline="0" noProof="1">
                <a:solidFill>
                  <a:schemeClr val="tx1"/>
                </a:solidFill>
                <a:cs typeface="+mn-cs"/>
              </a:rPr>
              <a:t>新增</a:t>
            </a:r>
            <a:r>
              <a:rPr kumimoji="0" lang="en-US" altLang="zh-CN" sz="1270" kern="1200" cap="none" spc="0" normalizeH="0" baseline="0" noProof="1">
                <a:solidFill>
                  <a:schemeClr val="tx1"/>
                </a:solidFill>
                <a:cs typeface="+mn-cs"/>
              </a:rPr>
              <a:t>Wish</a:t>
            </a:r>
            <a:r>
              <a:rPr kumimoji="0" lang="zh-CN" altLang="en-US" sz="1270" kern="1200" cap="none" spc="0" normalizeH="0" baseline="0" noProof="1">
                <a:solidFill>
                  <a:schemeClr val="tx1"/>
                </a:solidFill>
                <a:cs typeface="+mn-cs"/>
              </a:rPr>
              <a:t>平台，跨境电商成为当代热门行业</a:t>
            </a:r>
            <a:endParaRPr kumimoji="0" lang="en-US" altLang="zh-CN" sz="1270" kern="1200" cap="none" spc="0" normalizeH="0" baseline="0" noProof="1">
              <a:solidFill>
                <a:schemeClr val="tx1"/>
              </a:solidFill>
              <a:cs typeface="+mn-cs"/>
            </a:endParaRPr>
          </a:p>
          <a:p>
            <a:pPr marR="0" algn="ctr" defTabSz="914400" eaLnBrk="1" hangingPunct="1">
              <a:lnSpc>
                <a:spcPct val="150000"/>
              </a:lnSpc>
              <a:buClrTx/>
              <a:buSzTx/>
              <a:buFontTx/>
              <a:buNone/>
              <a:defRPr/>
            </a:pPr>
            <a:r>
              <a:rPr kumimoji="0" lang="zh-CN" altLang="en-US" sz="1270" kern="1200" cap="none" spc="0" normalizeH="0" baseline="0" noProof="1">
                <a:solidFill>
                  <a:schemeClr val="tx1"/>
                </a:solidFill>
                <a:cs typeface="+mn-cs"/>
              </a:rPr>
              <a:t>至今</a:t>
            </a:r>
            <a:endParaRPr kumimoji="0" lang="zh-CN" altLang="en-US" sz="1270" kern="1200" cap="none" spc="0" normalizeH="0" baseline="0" noProof="1">
              <a:solidFill>
                <a:schemeClr val="tx1"/>
              </a:solidFill>
              <a:cs typeface="+mn-cs"/>
            </a:endParaRPr>
          </a:p>
        </p:txBody>
      </p:sp>
      <p:sp>
        <p:nvSpPr>
          <p:cNvPr id="32" name="TextBox 31"/>
          <p:cNvSpPr txBox="1"/>
          <p:nvPr>
            <p:custDataLst>
              <p:tags r:id="rId20"/>
            </p:custDataLst>
          </p:nvPr>
        </p:nvSpPr>
        <p:spPr>
          <a:xfrm>
            <a:off x="2967038" y="3286125"/>
            <a:ext cx="285750" cy="870585"/>
          </a:xfrm>
          <a:prstGeom prst="rect">
            <a:avLst/>
          </a:prstGeom>
          <a:noFill/>
        </p:spPr>
        <p:txBody>
          <a:bodyPr>
            <a:spAutoFit/>
          </a:bodyPr>
          <a:lstStyle/>
          <a:p>
            <a:pPr marR="0" defTabSz="914400" eaLnBrk="1" hangingPunct="1">
              <a:buClrTx/>
              <a:buSzTx/>
              <a:buFontTx/>
              <a:buNone/>
              <a:defRPr/>
            </a:pPr>
            <a:r>
              <a:rPr kumimoji="0" lang="zh-CN" altLang="en-US" sz="1270" b="1" kern="1200" cap="none" spc="0" normalizeH="0" baseline="0" noProof="1">
                <a:solidFill>
                  <a:schemeClr val="tx1"/>
                </a:solidFill>
                <a:cs typeface="+mn-cs"/>
              </a:rPr>
              <a:t>发</a:t>
            </a:r>
            <a:endParaRPr kumimoji="0" lang="en-US" altLang="zh-CN" sz="1270" b="1" kern="1200" cap="none" spc="0" normalizeH="0" baseline="0" noProof="1">
              <a:solidFill>
                <a:schemeClr val="tx1"/>
              </a:solidFill>
              <a:cs typeface="+mn-cs"/>
            </a:endParaRPr>
          </a:p>
          <a:p>
            <a:pPr marR="0" defTabSz="914400" eaLnBrk="1" hangingPunct="1">
              <a:buClrTx/>
              <a:buSzTx/>
              <a:buFontTx/>
              <a:buNone/>
              <a:defRPr/>
            </a:pPr>
            <a:r>
              <a:rPr kumimoji="0" lang="zh-CN" altLang="en-US" sz="1270" b="1" kern="1200" cap="none" spc="0" normalizeH="0" baseline="0" noProof="1">
                <a:solidFill>
                  <a:schemeClr val="tx1"/>
                </a:solidFill>
                <a:cs typeface="+mn-cs"/>
              </a:rPr>
              <a:t>展历程</a:t>
            </a:r>
            <a:endParaRPr kumimoji="0" lang="zh-CN" altLang="en-US" sz="1270" b="1" kern="1200" cap="none" spc="0" normalizeH="0" baseline="0" noProof="1">
              <a:solidFill>
                <a:schemeClr val="tx1"/>
              </a:solidFill>
              <a:cs typeface="+mn-cs"/>
            </a:endParaRPr>
          </a:p>
        </p:txBody>
      </p:sp>
      <p:sp>
        <p:nvSpPr>
          <p:cNvPr id="6" name="标题 5"/>
          <p:cNvSpPr>
            <a:spLocks noGrp="1"/>
          </p:cNvSpPr>
          <p:nvPr>
            <p:ph type="title"/>
            <p:custDataLst>
              <p:tags r:id="rId21"/>
            </p:custDataLst>
          </p:nvPr>
        </p:nvSpPr>
        <p:spPr/>
        <p:txBody>
          <a:bodyPr vert="horz" wrap="square" lIns="0" tIns="0" rIns="0" bIns="0" rtlCol="0" anchor="b">
            <a:normAutofit/>
          </a:bodyPr>
          <a:lstStyle/>
          <a:p>
            <a:pPr lvl="0" algn="l">
              <a:buClrTx/>
              <a:buSzTx/>
              <a:buFontTx/>
            </a:pPr>
            <a:r>
              <a:rPr lang="zh-CN" altLang="en-US" dirty="0">
                <a:sym typeface="+mn-ea"/>
              </a:rPr>
              <a:t>中国</a:t>
            </a:r>
            <a:r>
              <a:rPr lang="zh-CN" altLang="en-US" dirty="0">
                <a:sym typeface="+mn-ea"/>
              </a:rPr>
              <a:t>跨境电商的发展历程</a:t>
            </a:r>
            <a:endParaRPr lang="zh-CN" altLang="en-US" dirty="0">
              <a:sym typeface="+mn-ea"/>
            </a:endParaRPr>
          </a:p>
        </p:txBody>
      </p:sp>
    </p:spTree>
    <p:custDataLst>
      <p:tags r:id="rId22"/>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6" name="Picture 5"/>
          <p:cNvPicPr>
            <a:picLocks noChangeAspect="1"/>
          </p:cNvPicPr>
          <p:nvPr>
            <p:custDataLst>
              <p:tags r:id="rId1"/>
            </p:custDataLst>
          </p:nvPr>
        </p:nvPicPr>
        <p:blipFill>
          <a:blip r:embed="rId2"/>
          <a:stretch>
            <a:fillRect/>
          </a:stretch>
        </p:blipFill>
        <p:spPr>
          <a:xfrm>
            <a:off x="2438400" y="2057400"/>
            <a:ext cx="6781800" cy="3151188"/>
          </a:xfrm>
          <a:prstGeom prst="rect">
            <a:avLst/>
          </a:prstGeom>
          <a:noFill/>
          <a:ln w="9525">
            <a:noFill/>
          </a:ln>
        </p:spPr>
      </p:pic>
      <p:sp>
        <p:nvSpPr>
          <p:cNvPr id="16387" name="Rectangle 2"/>
          <p:cNvSpPr/>
          <p:nvPr>
            <p:custDataLst>
              <p:tags r:id="rId3"/>
            </p:custDataLst>
          </p:nvPr>
        </p:nvSpPr>
        <p:spPr>
          <a:xfrm>
            <a:off x="1524000" y="998538"/>
            <a:ext cx="9144000" cy="452437"/>
          </a:xfrm>
          <a:prstGeom prst="rect">
            <a:avLst/>
          </a:prstGeom>
          <a:solidFill>
            <a:schemeClr val="bg1"/>
          </a:solidFill>
          <a:ln w="9525">
            <a:noFill/>
          </a:ln>
        </p:spPr>
        <p:txBody>
          <a:bodyPr anchor="b" anchorCtr="0"/>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mn-lt"/>
                <a:ea typeface="+mn-ea"/>
                <a:cs typeface="+mn-cs"/>
              </a:defRPr>
            </a:lvl1pPr>
            <a:lvl2pPr marL="908050" indent="-436880"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mn-lt"/>
                <a:ea typeface="+mn-ea"/>
              </a:defRPr>
            </a:lvl2pPr>
            <a:lvl3pPr marL="1304925" indent="-395605" algn="l" rtl="0"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mn-lt"/>
                <a:ea typeface="+mn-ea"/>
              </a:defRPr>
            </a:lvl3pPr>
            <a:lvl4pPr marL="1694180"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mn-lt"/>
                <a:ea typeface="+mn-ea"/>
              </a:defRPr>
            </a:lvl4pPr>
            <a:lvl5pPr marL="2094230" indent="-398780"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defRPr>
            </a:lvl5pPr>
          </a:lstStyle>
          <a:p>
            <a:pPr marL="0" lvl="0" indent="0" algn="ctr" eaLnBrk="1" hangingPunct="1">
              <a:spcBef>
                <a:spcPct val="0"/>
              </a:spcBef>
              <a:buClrTx/>
              <a:buFontTx/>
              <a:buNone/>
            </a:pPr>
            <a:r>
              <a:rPr lang="en-US" altLang="en-US" sz="3200" b="1" dirty="0">
                <a:solidFill>
                  <a:schemeClr val="tx1"/>
                </a:solidFill>
              </a:rPr>
              <a:t>中国跨境电商增速最快：福建、浙江和江苏</a:t>
            </a:r>
            <a:endParaRPr lang="en-US" altLang="en-US" sz="3200" b="1" dirty="0">
              <a:solidFill>
                <a:schemeClr val="tx1"/>
              </a:solidFill>
            </a:endParaRPr>
          </a:p>
        </p:txBody>
      </p:sp>
      <p:sp>
        <p:nvSpPr>
          <p:cNvPr id="16388" name="Rectangle 6"/>
          <p:cNvSpPr>
            <a:spLocks noChangeArrowheads="1"/>
          </p:cNvSpPr>
          <p:nvPr>
            <p:custDataLst>
              <p:tags r:id="rId4"/>
            </p:custDataLst>
          </p:nvPr>
        </p:nvSpPr>
        <p:spPr bwMode="auto">
          <a:xfrm>
            <a:off x="4343400" y="5486400"/>
            <a:ext cx="3276600" cy="400050"/>
          </a:xfrm>
          <a:prstGeom prst="rect">
            <a:avLst/>
          </a:prstGeom>
          <a:no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540" b="1" i="0" u="none" strike="noStrike" kern="1200" cap="none" spc="0" normalizeH="0" baseline="0" noProof="1">
                <a:ln>
                  <a:noFill/>
                </a:ln>
                <a:solidFill>
                  <a:schemeClr val="tx1"/>
                </a:solidFill>
                <a:effectLst/>
                <a:uLnTx/>
                <a:uFillTx/>
                <a:latin typeface="+mn-lt"/>
                <a:ea typeface="+mn-ea"/>
                <a:cs typeface="+mn-cs"/>
              </a:rPr>
              <a:t>沿海领跑 内陆崭露头角</a:t>
            </a:r>
            <a:endParaRPr kumimoji="0" lang="zh-CN" altLang="en-US" sz="2540" b="1" i="0" u="none" strike="noStrike" kern="1200" cap="none" spc="0" normalizeH="0" baseline="0" noProof="1">
              <a:ln>
                <a:noFill/>
              </a:ln>
              <a:solidFill>
                <a:schemeClr val="tx1"/>
              </a:solidFill>
              <a:effectLst/>
              <a:uLnTx/>
              <a:uFillTx/>
              <a:latin typeface="+mn-lt"/>
              <a:ea typeface="+mn-ea"/>
              <a:cs typeface="+mn-cs"/>
            </a:endParaRPr>
          </a:p>
        </p:txBody>
      </p:sp>
      <p:pic>
        <p:nvPicPr>
          <p:cNvPr id="140293" name="Picture 5"/>
          <p:cNvPicPr>
            <a:picLocks noChangeAspect="1"/>
          </p:cNvPicPr>
          <p:nvPr>
            <p:custDataLst>
              <p:tags r:id="rId5"/>
            </p:custDataLst>
          </p:nvPr>
        </p:nvPicPr>
        <p:blipFill>
          <a:blip r:embed="rId6"/>
          <a:stretch>
            <a:fillRect/>
          </a:stretch>
        </p:blipFill>
        <p:spPr>
          <a:xfrm>
            <a:off x="1847850" y="1792288"/>
            <a:ext cx="8794750" cy="3436937"/>
          </a:xfrm>
          <a:prstGeom prst="rect">
            <a:avLst/>
          </a:prstGeom>
          <a:noFill/>
          <a:ln w="9525">
            <a:noFill/>
          </a:ln>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0293"/>
                                        </p:tgtEl>
                                        <p:attrNameLst>
                                          <p:attrName>style.visibility</p:attrName>
                                        </p:attrNameLst>
                                      </p:cBhvr>
                                      <p:to>
                                        <p:strVal val="visible"/>
                                      </p:to>
                                    </p:set>
                                    <p:animEffect transition="in" filter="wipe(down)">
                                      <p:cBhvr>
                                        <p:cTn id="7" dur="500"/>
                                        <p:tgtEl>
                                          <p:spTgt spid="140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0113" name="组合 8"/>
          <p:cNvGrpSpPr/>
          <p:nvPr/>
        </p:nvGrpSpPr>
        <p:grpSpPr>
          <a:xfrm>
            <a:off x="859790" y="172720"/>
            <a:ext cx="3224530" cy="1548765"/>
            <a:chOff x="1241425" y="-202635"/>
            <a:chExt cx="6726071" cy="849551"/>
          </a:xfrm>
        </p:grpSpPr>
        <p:sp>
          <p:nvSpPr>
            <p:cNvPr id="10" name="六边形 9"/>
            <p:cNvSpPr/>
            <p:nvPr/>
          </p:nvSpPr>
          <p:spPr>
            <a:xfrm>
              <a:off x="1241425" y="-202635"/>
              <a:ext cx="6726071" cy="520287"/>
            </a:xfrm>
            <a:prstGeom prst="hexagon">
              <a:avLst>
                <a:gd name="adj" fmla="val 0"/>
                <a:gd name="vf" fmla="val 115470"/>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srgbClr val="002060"/>
                </a:solidFill>
                <a:effectLst/>
                <a:uLnTx/>
                <a:uFillTx/>
                <a:cs typeface="+mn-cs"/>
              </a:endParaRPr>
            </a:p>
          </p:txBody>
        </p:sp>
        <p:sp>
          <p:nvSpPr>
            <p:cNvPr id="90115" name="矩形 10"/>
            <p:cNvSpPr/>
            <p:nvPr>
              <p:custDataLst>
                <p:tags r:id="rId1"/>
              </p:custDataLst>
            </p:nvPr>
          </p:nvSpPr>
          <p:spPr>
            <a:xfrm>
              <a:off x="1291758" y="-107018"/>
              <a:ext cx="6624081" cy="753934"/>
            </a:xfrm>
            <a:prstGeom prst="rect">
              <a:avLst/>
            </a:prstGeom>
            <a:noFill/>
            <a:ln w="9525">
              <a:noFill/>
            </a:ln>
          </p:spPr>
          <p:txBody>
            <a:bodyPr wrap="square" anchor="t">
              <a:noAutofit/>
            </a:bodyPr>
            <a:p>
              <a:pPr>
                <a:lnSpc>
                  <a:spcPct val="120000"/>
                </a:lnSpc>
              </a:pPr>
              <a:r>
                <a:rPr lang="zh-CN" altLang="en-US" sz="2000" b="1" dirty="0">
                  <a:solidFill>
                    <a:srgbClr val="002060"/>
                  </a:solidFill>
                </a:rPr>
                <a:t>跨境电子商务生态系统</a:t>
              </a:r>
              <a:endParaRPr lang="zh-CN" altLang="en-US" sz="2000" b="1" dirty="0">
                <a:solidFill>
                  <a:srgbClr val="002060"/>
                </a:solidFill>
              </a:endParaRPr>
            </a:p>
          </p:txBody>
        </p:sp>
      </p:grpSp>
      <p:pic>
        <p:nvPicPr>
          <p:cNvPr id="90120" name="图片 3"/>
          <p:cNvPicPr>
            <a:picLocks noChangeAspect="1"/>
          </p:cNvPicPr>
          <p:nvPr>
            <p:custDataLst>
              <p:tags r:id="rId2"/>
            </p:custDataLst>
          </p:nvPr>
        </p:nvPicPr>
        <p:blipFill>
          <a:blip r:embed="rId3"/>
          <a:stretch>
            <a:fillRect/>
          </a:stretch>
        </p:blipFill>
        <p:spPr>
          <a:xfrm>
            <a:off x="2371090" y="1405890"/>
            <a:ext cx="7592695" cy="5342890"/>
          </a:xfrm>
          <a:prstGeom prst="rect">
            <a:avLst/>
          </a:prstGeom>
          <a:noFill/>
          <a:ln w="9525">
            <a:noFill/>
          </a:ln>
        </p:spPr>
      </p:pic>
    </p:spTree>
    <p:custDataLst>
      <p:tags r:id="rId4"/>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custDataLst>
              <p:tags r:id="rId1"/>
            </p:custDataLst>
          </p:nvPr>
        </p:nvPicPr>
        <p:blipFill>
          <a:blip r:embed="rId2"/>
          <a:stretch>
            <a:fillRect/>
          </a:stretch>
        </p:blipFill>
        <p:spPr>
          <a:xfrm>
            <a:off x="521018" y="1998663"/>
            <a:ext cx="5248275" cy="3419475"/>
          </a:xfrm>
          <a:prstGeom prst="rect">
            <a:avLst/>
          </a:prstGeom>
          <a:noFill/>
          <a:ln w="9525">
            <a:noFill/>
          </a:ln>
        </p:spPr>
      </p:pic>
      <p:pic>
        <p:nvPicPr>
          <p:cNvPr id="101" name="图片 100"/>
          <p:cNvPicPr/>
          <p:nvPr>
            <p:custDataLst>
              <p:tags r:id="rId3"/>
            </p:custDataLst>
          </p:nvPr>
        </p:nvPicPr>
        <p:blipFill>
          <a:blip r:embed="rId4"/>
          <a:stretch>
            <a:fillRect/>
          </a:stretch>
        </p:blipFill>
        <p:spPr>
          <a:xfrm>
            <a:off x="6193790" y="1960563"/>
            <a:ext cx="5353050" cy="3457575"/>
          </a:xfrm>
          <a:prstGeom prst="rect">
            <a:avLst/>
          </a:prstGeom>
          <a:noFill/>
          <a:ln w="9525">
            <a:noFill/>
          </a:ln>
        </p:spPr>
      </p:pic>
      <p:sp>
        <p:nvSpPr>
          <p:cNvPr id="2" name="文本框 1"/>
          <p:cNvSpPr txBox="1"/>
          <p:nvPr>
            <p:custDataLst>
              <p:tags r:id="rId5"/>
            </p:custDataLst>
          </p:nvPr>
        </p:nvSpPr>
        <p:spPr>
          <a:xfrm>
            <a:off x="2279650" y="737870"/>
            <a:ext cx="8201025" cy="368300"/>
          </a:xfrm>
          <a:prstGeom prst="rect">
            <a:avLst/>
          </a:prstGeom>
          <a:noFill/>
        </p:spPr>
        <p:txBody>
          <a:bodyPr wrap="square" rtlCol="0" anchor="t">
            <a:normAutofit fontScale="90000"/>
          </a:bodyPr>
          <a:p>
            <a:r>
              <a:rPr lang="zh-CN" altLang="en-US">
                <a:solidFill>
                  <a:schemeClr val="tx1"/>
                </a:solidFill>
              </a:rPr>
              <a:t>2022年共查处互联网虚假违法广告相关案件23426件，罚没3.14亿元。</a:t>
            </a:r>
            <a:endParaRPr lang="zh-CN" altLang="en-US">
              <a:solidFill>
                <a:schemeClr val="tx1"/>
              </a:solidFill>
            </a:endParaRPr>
          </a:p>
        </p:txBody>
      </p:sp>
    </p:spTree>
    <p:custDataLst>
      <p:tags r:id="rId6"/>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2164" name="组合 15"/>
          <p:cNvGrpSpPr/>
          <p:nvPr/>
        </p:nvGrpSpPr>
        <p:grpSpPr>
          <a:xfrm>
            <a:off x="597694" y="283687"/>
            <a:ext cx="5044678" cy="402044"/>
            <a:chOff x="527703" y="-394675"/>
            <a:chExt cx="6726071" cy="535633"/>
          </a:xfrm>
        </p:grpSpPr>
        <p:sp>
          <p:nvSpPr>
            <p:cNvPr id="17" name="六边形 16"/>
            <p:cNvSpPr/>
            <p:nvPr/>
          </p:nvSpPr>
          <p:spPr>
            <a:xfrm>
              <a:off x="527703" y="-394675"/>
              <a:ext cx="6726071" cy="520287"/>
            </a:xfrm>
            <a:prstGeom prst="hexagon">
              <a:avLst>
                <a:gd name="adj" fmla="val 0"/>
                <a:gd name="vf" fmla="val 115470"/>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cs typeface="+mn-cs"/>
              </a:endParaRPr>
            </a:p>
          </p:txBody>
        </p:sp>
        <p:sp>
          <p:nvSpPr>
            <p:cNvPr id="92166" name="矩形 17"/>
            <p:cNvSpPr/>
            <p:nvPr>
              <p:custDataLst>
                <p:tags r:id="rId1"/>
              </p:custDataLst>
            </p:nvPr>
          </p:nvSpPr>
          <p:spPr>
            <a:xfrm>
              <a:off x="629750" y="-349719"/>
              <a:ext cx="6624024" cy="490677"/>
            </a:xfrm>
            <a:prstGeom prst="rect">
              <a:avLst/>
            </a:prstGeom>
            <a:noFill/>
            <a:ln w="9525">
              <a:noFill/>
            </a:ln>
          </p:spPr>
          <p:txBody>
            <a:bodyPr wrap="square" anchor="t">
              <a:normAutofit/>
            </a:bodyPr>
            <a:p>
              <a:pPr algn="ctr">
                <a:lnSpc>
                  <a:spcPct val="120000"/>
                </a:lnSpc>
              </a:pPr>
              <a:r>
                <a:rPr lang="zh-CN" altLang="en-US" sz="1500" b="1" dirty="0">
                  <a:solidFill>
                    <a:schemeClr val="tx1"/>
                  </a:solidFill>
                  <a:sym typeface="Calibri" panose="020F0502020204030204"/>
                </a:rPr>
                <a:t>  跨境电子商务主要模式</a:t>
              </a:r>
              <a:endParaRPr lang="zh-CN" altLang="en-US" sz="1500" b="1" dirty="0">
                <a:solidFill>
                  <a:schemeClr val="tx1"/>
                </a:solidFill>
                <a:sym typeface="Calibri" panose="020F0502020204030204"/>
              </a:endParaRPr>
            </a:p>
          </p:txBody>
        </p:sp>
      </p:grpSp>
      <p:grpSp>
        <p:nvGrpSpPr>
          <p:cNvPr id="92167" name="组合 4"/>
          <p:cNvGrpSpPr/>
          <p:nvPr/>
        </p:nvGrpSpPr>
        <p:grpSpPr>
          <a:xfrm>
            <a:off x="1396206" y="1118870"/>
            <a:ext cx="3923110" cy="2981316"/>
            <a:chOff x="1524001" y="1844824"/>
            <a:chExt cx="5229198" cy="3973840"/>
          </a:xfrm>
        </p:grpSpPr>
        <p:sp>
          <p:nvSpPr>
            <p:cNvPr id="92168" name="Rectangle 3"/>
            <p:cNvSpPr/>
            <p:nvPr/>
          </p:nvSpPr>
          <p:spPr>
            <a:xfrm>
              <a:off x="1524001" y="1940533"/>
              <a:ext cx="413046" cy="490912"/>
            </a:xfrm>
            <a:prstGeom prst="rect">
              <a:avLst/>
            </a:prstGeom>
            <a:noFill/>
            <a:ln w="12700">
              <a:noFill/>
            </a:ln>
          </p:spPr>
          <p:txBody>
            <a:bodyPr wrap="none" anchor="ctr">
              <a:spAutoFit/>
            </a:bodyPr>
            <a:p>
              <a:endParaRPr lang="zh-CN" altLang="zh-CN" sz="1800"/>
            </a:p>
          </p:txBody>
        </p:sp>
        <p:sp>
          <p:nvSpPr>
            <p:cNvPr id="44" name="Pentagon 21"/>
            <p:cNvSpPr/>
            <p:nvPr/>
          </p:nvSpPr>
          <p:spPr>
            <a:xfrm rot="5400000">
              <a:off x="1548255" y="5395272"/>
              <a:ext cx="624236" cy="222547"/>
            </a:xfrm>
            <a:prstGeom prst="homePlate">
              <a:avLst>
                <a:gd name="adj" fmla="val 281623"/>
              </a:avLst>
            </a:prstGeom>
            <a:gradFill flip="none" rotWithShape="1">
              <a:gsLst>
                <a:gs pos="0">
                  <a:schemeClr val="accent5"/>
                </a:gs>
                <a:gs pos="100000">
                  <a:schemeClr val="accent6"/>
                </a:gs>
              </a:gsLst>
              <a:lin ang="5400000" scaled="1"/>
              <a:tileRect/>
            </a:gra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1500" b="0" i="0" u="none" strike="noStrike" kern="1200" cap="none" spc="0" normalizeH="0" baseline="0" noProof="0">
                <a:ln>
                  <a:noFill/>
                </a:ln>
                <a:solidFill>
                  <a:srgbClr val="FFFFFF"/>
                </a:solidFill>
                <a:effectLst/>
                <a:uLnTx/>
                <a:uFillTx/>
                <a:cs typeface="+mn-cs"/>
                <a:sym typeface="Arial" panose="020B0604020202020204" pitchFamily="34" charset="0"/>
              </a:endParaRPr>
            </a:p>
          </p:txBody>
        </p:sp>
        <p:sp>
          <p:nvSpPr>
            <p:cNvPr id="45" name="Rectangle 5"/>
            <p:cNvSpPr/>
            <p:nvPr/>
          </p:nvSpPr>
          <p:spPr>
            <a:xfrm>
              <a:off x="1749115" y="2453065"/>
              <a:ext cx="223379" cy="2893300"/>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1" fmla="*/ 0 w 272825"/>
                <a:gd name="connsiteY0-2" fmla="*/ 0 h 3776662"/>
                <a:gd name="connsiteX1-3" fmla="*/ 272825 w 272825"/>
                <a:gd name="connsiteY1-4" fmla="*/ 0 h 3776662"/>
                <a:gd name="connsiteX2-5" fmla="*/ 272825 w 272825"/>
                <a:gd name="connsiteY2-6" fmla="*/ 3776662 h 3776662"/>
                <a:gd name="connsiteX3-7" fmla="*/ 0 w 272825"/>
                <a:gd name="connsiteY3-8" fmla="*/ 3776662 h 3776662"/>
                <a:gd name="connsiteX4-9" fmla="*/ 1 w 272825"/>
                <a:gd name="connsiteY4-10" fmla="*/ 3609974 h 3776662"/>
                <a:gd name="connsiteX5" fmla="*/ 0 w 272825"/>
                <a:gd name="connsiteY5" fmla="*/ 0 h 3776662"/>
                <a:gd name="connsiteX0-11" fmla="*/ 0 w 272825"/>
                <a:gd name="connsiteY0-12" fmla="*/ 0 h 3776662"/>
                <a:gd name="connsiteX1-13" fmla="*/ 272825 w 272825"/>
                <a:gd name="connsiteY1-14" fmla="*/ 0 h 3776662"/>
                <a:gd name="connsiteX2-15" fmla="*/ 272825 w 272825"/>
                <a:gd name="connsiteY2-16" fmla="*/ 3776662 h 3776662"/>
                <a:gd name="connsiteX3-17" fmla="*/ 57151 w 272825"/>
                <a:gd name="connsiteY3-18" fmla="*/ 3776661 h 3776662"/>
                <a:gd name="connsiteX4-19" fmla="*/ 0 w 272825"/>
                <a:gd name="connsiteY4-20" fmla="*/ 3776662 h 3776662"/>
                <a:gd name="connsiteX5-21" fmla="*/ 1 w 272825"/>
                <a:gd name="connsiteY5-22" fmla="*/ 3609974 h 3776662"/>
                <a:gd name="connsiteX6" fmla="*/ 0 w 272825"/>
                <a:gd name="connsiteY6" fmla="*/ 0 h 3776662"/>
                <a:gd name="connsiteX0-23" fmla="*/ 0 w 272825"/>
                <a:gd name="connsiteY0-24" fmla="*/ 0 h 3776662"/>
                <a:gd name="connsiteX1-25" fmla="*/ 272825 w 272825"/>
                <a:gd name="connsiteY1-26" fmla="*/ 0 h 3776662"/>
                <a:gd name="connsiteX2-27" fmla="*/ 272825 w 272825"/>
                <a:gd name="connsiteY2-28" fmla="*/ 3776662 h 3776662"/>
                <a:gd name="connsiteX3-29" fmla="*/ 166689 w 272825"/>
                <a:gd name="connsiteY3-30" fmla="*/ 3776661 h 3776662"/>
                <a:gd name="connsiteX4-31" fmla="*/ 57151 w 272825"/>
                <a:gd name="connsiteY4-32" fmla="*/ 3776661 h 3776662"/>
                <a:gd name="connsiteX5-33" fmla="*/ 0 w 272825"/>
                <a:gd name="connsiteY5-34" fmla="*/ 3776662 h 3776662"/>
                <a:gd name="connsiteX6-35" fmla="*/ 1 w 272825"/>
                <a:gd name="connsiteY6-36" fmla="*/ 3609974 h 3776662"/>
                <a:gd name="connsiteX7" fmla="*/ 0 w 272825"/>
                <a:gd name="connsiteY7" fmla="*/ 0 h 3776662"/>
                <a:gd name="connsiteX0-37" fmla="*/ 0 w 272825"/>
                <a:gd name="connsiteY0-38" fmla="*/ 0 h 3776662"/>
                <a:gd name="connsiteX1-39" fmla="*/ 272825 w 272825"/>
                <a:gd name="connsiteY1-40" fmla="*/ 0 h 3776662"/>
                <a:gd name="connsiteX2-41" fmla="*/ 272825 w 272825"/>
                <a:gd name="connsiteY2-42" fmla="*/ 3776662 h 3776662"/>
                <a:gd name="connsiteX3-43" fmla="*/ 166689 w 272825"/>
                <a:gd name="connsiteY3-44" fmla="*/ 3776661 h 3776662"/>
                <a:gd name="connsiteX4-45" fmla="*/ 107157 w 272825"/>
                <a:gd name="connsiteY4-46" fmla="*/ 3774280 h 3776662"/>
                <a:gd name="connsiteX5-47" fmla="*/ 57151 w 272825"/>
                <a:gd name="connsiteY5-48" fmla="*/ 3776661 h 3776662"/>
                <a:gd name="connsiteX6-49" fmla="*/ 0 w 272825"/>
                <a:gd name="connsiteY6-50" fmla="*/ 3776662 h 3776662"/>
                <a:gd name="connsiteX7-51" fmla="*/ 1 w 272825"/>
                <a:gd name="connsiteY7-52" fmla="*/ 3609974 h 3776662"/>
                <a:gd name="connsiteX8" fmla="*/ 0 w 272825"/>
                <a:gd name="connsiteY8" fmla="*/ 0 h 3776662"/>
                <a:gd name="connsiteX0-53" fmla="*/ 0 w 272825"/>
                <a:gd name="connsiteY0-54" fmla="*/ 0 h 3776662"/>
                <a:gd name="connsiteX1-55" fmla="*/ 272825 w 272825"/>
                <a:gd name="connsiteY1-56" fmla="*/ 0 h 3776662"/>
                <a:gd name="connsiteX2-57" fmla="*/ 272825 w 272825"/>
                <a:gd name="connsiteY2-58" fmla="*/ 3776662 h 3776662"/>
                <a:gd name="connsiteX3-59" fmla="*/ 221457 w 272825"/>
                <a:gd name="connsiteY3-60" fmla="*/ 3774280 h 3776662"/>
                <a:gd name="connsiteX4-61" fmla="*/ 166689 w 272825"/>
                <a:gd name="connsiteY4-62" fmla="*/ 3776661 h 3776662"/>
                <a:gd name="connsiteX5-63" fmla="*/ 107157 w 272825"/>
                <a:gd name="connsiteY5-64" fmla="*/ 3774280 h 3776662"/>
                <a:gd name="connsiteX6-65" fmla="*/ 57151 w 272825"/>
                <a:gd name="connsiteY6-66" fmla="*/ 3776661 h 3776662"/>
                <a:gd name="connsiteX7-67" fmla="*/ 0 w 272825"/>
                <a:gd name="connsiteY7-68" fmla="*/ 3776662 h 3776662"/>
                <a:gd name="connsiteX8-69" fmla="*/ 1 w 272825"/>
                <a:gd name="connsiteY8-70" fmla="*/ 3609974 h 3776662"/>
                <a:gd name="connsiteX9" fmla="*/ 0 w 272825"/>
                <a:gd name="connsiteY9" fmla="*/ 0 h 3776662"/>
                <a:gd name="connsiteX0-71" fmla="*/ 0 w 272825"/>
                <a:gd name="connsiteY0-72" fmla="*/ 0 h 3776662"/>
                <a:gd name="connsiteX1-73" fmla="*/ 272825 w 272825"/>
                <a:gd name="connsiteY1-74" fmla="*/ 0 h 3776662"/>
                <a:gd name="connsiteX2-75" fmla="*/ 272825 w 272825"/>
                <a:gd name="connsiteY2-76" fmla="*/ 3776662 h 3776662"/>
                <a:gd name="connsiteX3-77" fmla="*/ 252414 w 272825"/>
                <a:gd name="connsiteY3-78" fmla="*/ 3776661 h 3776662"/>
                <a:gd name="connsiteX4-79" fmla="*/ 221457 w 272825"/>
                <a:gd name="connsiteY4-80" fmla="*/ 3774280 h 3776662"/>
                <a:gd name="connsiteX5-81" fmla="*/ 166689 w 272825"/>
                <a:gd name="connsiteY5-82" fmla="*/ 3776661 h 3776662"/>
                <a:gd name="connsiteX6-83" fmla="*/ 107157 w 272825"/>
                <a:gd name="connsiteY6-84" fmla="*/ 3774280 h 3776662"/>
                <a:gd name="connsiteX7-85" fmla="*/ 57151 w 272825"/>
                <a:gd name="connsiteY7-86" fmla="*/ 3776661 h 3776662"/>
                <a:gd name="connsiteX8-87" fmla="*/ 0 w 272825"/>
                <a:gd name="connsiteY8-88" fmla="*/ 3776662 h 3776662"/>
                <a:gd name="connsiteX9-89" fmla="*/ 1 w 272825"/>
                <a:gd name="connsiteY9-90" fmla="*/ 3609974 h 3776662"/>
                <a:gd name="connsiteX10" fmla="*/ 0 w 272825"/>
                <a:gd name="connsiteY10" fmla="*/ 0 h 3776662"/>
                <a:gd name="connsiteX0-91" fmla="*/ 0 w 273845"/>
                <a:gd name="connsiteY0-92" fmla="*/ 0 h 3776662"/>
                <a:gd name="connsiteX1-93" fmla="*/ 272825 w 273845"/>
                <a:gd name="connsiteY1-94" fmla="*/ 0 h 3776662"/>
                <a:gd name="connsiteX2-95" fmla="*/ 273845 w 273845"/>
                <a:gd name="connsiteY2-96" fmla="*/ 3581399 h 3776662"/>
                <a:gd name="connsiteX3-97" fmla="*/ 272825 w 273845"/>
                <a:gd name="connsiteY3-98" fmla="*/ 3776662 h 3776662"/>
                <a:gd name="connsiteX4-99" fmla="*/ 252414 w 273845"/>
                <a:gd name="connsiteY4-100" fmla="*/ 3776661 h 3776662"/>
                <a:gd name="connsiteX5-101" fmla="*/ 221457 w 273845"/>
                <a:gd name="connsiteY5-102" fmla="*/ 3774280 h 3776662"/>
                <a:gd name="connsiteX6-103" fmla="*/ 166689 w 273845"/>
                <a:gd name="connsiteY6-104" fmla="*/ 3776661 h 3776662"/>
                <a:gd name="connsiteX7-105" fmla="*/ 107157 w 273845"/>
                <a:gd name="connsiteY7-106" fmla="*/ 3774280 h 3776662"/>
                <a:gd name="connsiteX8-107" fmla="*/ 57151 w 273845"/>
                <a:gd name="connsiteY8-108" fmla="*/ 3776661 h 3776662"/>
                <a:gd name="connsiteX9-109" fmla="*/ 0 w 273845"/>
                <a:gd name="connsiteY9-110" fmla="*/ 3776662 h 3776662"/>
                <a:gd name="connsiteX10-111" fmla="*/ 1 w 273845"/>
                <a:gd name="connsiteY10-112" fmla="*/ 3609974 h 3776662"/>
                <a:gd name="connsiteX11" fmla="*/ 0 w 273845"/>
                <a:gd name="connsiteY11" fmla="*/ 0 h 3776662"/>
                <a:gd name="connsiteX0-113" fmla="*/ 0 w 273845"/>
                <a:gd name="connsiteY0-114" fmla="*/ 0 h 3776662"/>
                <a:gd name="connsiteX1-115" fmla="*/ 272825 w 273845"/>
                <a:gd name="connsiteY1-116" fmla="*/ 0 h 3776662"/>
                <a:gd name="connsiteX2-117" fmla="*/ 273845 w 273845"/>
                <a:gd name="connsiteY2-118" fmla="*/ 3581399 h 3776662"/>
                <a:gd name="connsiteX3-119" fmla="*/ 252414 w 273845"/>
                <a:gd name="connsiteY3-120" fmla="*/ 3776661 h 3776662"/>
                <a:gd name="connsiteX4-121" fmla="*/ 221457 w 273845"/>
                <a:gd name="connsiteY4-122" fmla="*/ 3774280 h 3776662"/>
                <a:gd name="connsiteX5-123" fmla="*/ 166689 w 273845"/>
                <a:gd name="connsiteY5-124" fmla="*/ 3776661 h 3776662"/>
                <a:gd name="connsiteX6-125" fmla="*/ 107157 w 273845"/>
                <a:gd name="connsiteY6-126" fmla="*/ 3774280 h 3776662"/>
                <a:gd name="connsiteX7-127" fmla="*/ 57151 w 273845"/>
                <a:gd name="connsiteY7-128" fmla="*/ 3776661 h 3776662"/>
                <a:gd name="connsiteX8-129" fmla="*/ 0 w 273845"/>
                <a:gd name="connsiteY8-130" fmla="*/ 3776662 h 3776662"/>
                <a:gd name="connsiteX9-131" fmla="*/ 1 w 273845"/>
                <a:gd name="connsiteY9-132" fmla="*/ 3609974 h 3776662"/>
                <a:gd name="connsiteX10-133" fmla="*/ 0 w 273845"/>
                <a:gd name="connsiteY10-134" fmla="*/ 0 h 3776662"/>
                <a:gd name="connsiteX0-135" fmla="*/ 0 w 273845"/>
                <a:gd name="connsiteY0-136" fmla="*/ 0 h 3776661"/>
                <a:gd name="connsiteX1-137" fmla="*/ 272825 w 273845"/>
                <a:gd name="connsiteY1-138" fmla="*/ 0 h 3776661"/>
                <a:gd name="connsiteX2-139" fmla="*/ 273845 w 273845"/>
                <a:gd name="connsiteY2-140" fmla="*/ 3581399 h 3776661"/>
                <a:gd name="connsiteX3-141" fmla="*/ 252414 w 273845"/>
                <a:gd name="connsiteY3-142" fmla="*/ 3776661 h 3776661"/>
                <a:gd name="connsiteX4-143" fmla="*/ 221457 w 273845"/>
                <a:gd name="connsiteY4-144" fmla="*/ 3774280 h 3776661"/>
                <a:gd name="connsiteX5-145" fmla="*/ 166689 w 273845"/>
                <a:gd name="connsiteY5-146" fmla="*/ 3776661 h 3776661"/>
                <a:gd name="connsiteX6-147" fmla="*/ 107157 w 273845"/>
                <a:gd name="connsiteY6-148" fmla="*/ 3774280 h 3776661"/>
                <a:gd name="connsiteX7-149" fmla="*/ 57151 w 273845"/>
                <a:gd name="connsiteY7-150" fmla="*/ 3776661 h 3776661"/>
                <a:gd name="connsiteX8-151" fmla="*/ 1 w 273845"/>
                <a:gd name="connsiteY8-152" fmla="*/ 3609974 h 3776661"/>
                <a:gd name="connsiteX9-153" fmla="*/ 0 w 273845"/>
                <a:gd name="connsiteY9-154" fmla="*/ 0 h 3776661"/>
                <a:gd name="connsiteX0-155" fmla="*/ 0 w 273845"/>
                <a:gd name="connsiteY0-156" fmla="*/ 0 h 3776661"/>
                <a:gd name="connsiteX1-157" fmla="*/ 272825 w 273845"/>
                <a:gd name="connsiteY1-158" fmla="*/ 0 h 3776661"/>
                <a:gd name="connsiteX2-159" fmla="*/ 273845 w 273845"/>
                <a:gd name="connsiteY2-160" fmla="*/ 3581399 h 3776661"/>
                <a:gd name="connsiteX3-161" fmla="*/ 252414 w 273845"/>
                <a:gd name="connsiteY3-162" fmla="*/ 3776661 h 3776661"/>
                <a:gd name="connsiteX4-163" fmla="*/ 221457 w 273845"/>
                <a:gd name="connsiteY4-164" fmla="*/ 3774280 h 3776661"/>
                <a:gd name="connsiteX5-165" fmla="*/ 166689 w 273845"/>
                <a:gd name="connsiteY5-166" fmla="*/ 3776661 h 3776661"/>
                <a:gd name="connsiteX6-167" fmla="*/ 104776 w 273845"/>
                <a:gd name="connsiteY6-168" fmla="*/ 3664743 h 3776661"/>
                <a:gd name="connsiteX7-169" fmla="*/ 57151 w 273845"/>
                <a:gd name="connsiteY7-170" fmla="*/ 3776661 h 3776661"/>
                <a:gd name="connsiteX8-171" fmla="*/ 1 w 273845"/>
                <a:gd name="connsiteY8-172" fmla="*/ 3609974 h 3776661"/>
                <a:gd name="connsiteX9-173" fmla="*/ 0 w 273845"/>
                <a:gd name="connsiteY9-174" fmla="*/ 0 h 3776661"/>
                <a:gd name="connsiteX0-175" fmla="*/ 0 w 273845"/>
                <a:gd name="connsiteY0-176" fmla="*/ 0 h 3776661"/>
                <a:gd name="connsiteX1-177" fmla="*/ 272825 w 273845"/>
                <a:gd name="connsiteY1-178" fmla="*/ 0 h 3776661"/>
                <a:gd name="connsiteX2-179" fmla="*/ 273845 w 273845"/>
                <a:gd name="connsiteY2-180" fmla="*/ 3581399 h 3776661"/>
                <a:gd name="connsiteX3-181" fmla="*/ 252414 w 273845"/>
                <a:gd name="connsiteY3-182" fmla="*/ 3776661 h 3776661"/>
                <a:gd name="connsiteX4-183" fmla="*/ 221457 w 273845"/>
                <a:gd name="connsiteY4-184" fmla="*/ 3774280 h 3776661"/>
                <a:gd name="connsiteX5-185" fmla="*/ 166689 w 273845"/>
                <a:gd name="connsiteY5-186" fmla="*/ 3776661 h 3776661"/>
                <a:gd name="connsiteX6-187" fmla="*/ 104776 w 273845"/>
                <a:gd name="connsiteY6-188" fmla="*/ 3664743 h 3776661"/>
                <a:gd name="connsiteX7-189" fmla="*/ 57151 w 273845"/>
                <a:gd name="connsiteY7-190" fmla="*/ 3750467 h 3776661"/>
                <a:gd name="connsiteX8-191" fmla="*/ 1 w 273845"/>
                <a:gd name="connsiteY8-192" fmla="*/ 3609974 h 3776661"/>
                <a:gd name="connsiteX9-193" fmla="*/ 0 w 273845"/>
                <a:gd name="connsiteY9-194" fmla="*/ 0 h 3776661"/>
                <a:gd name="connsiteX0-195" fmla="*/ 0 w 273845"/>
                <a:gd name="connsiteY0-196" fmla="*/ 0 h 3776661"/>
                <a:gd name="connsiteX1-197" fmla="*/ 272825 w 273845"/>
                <a:gd name="connsiteY1-198" fmla="*/ 0 h 3776661"/>
                <a:gd name="connsiteX2-199" fmla="*/ 273845 w 273845"/>
                <a:gd name="connsiteY2-200" fmla="*/ 3581399 h 3776661"/>
                <a:gd name="connsiteX3-201" fmla="*/ 252414 w 273845"/>
                <a:gd name="connsiteY3-202" fmla="*/ 3776661 h 3776661"/>
                <a:gd name="connsiteX4-203" fmla="*/ 228601 w 273845"/>
                <a:gd name="connsiteY4-204" fmla="*/ 3629023 h 3776661"/>
                <a:gd name="connsiteX5-205" fmla="*/ 166689 w 273845"/>
                <a:gd name="connsiteY5-206" fmla="*/ 3776661 h 3776661"/>
                <a:gd name="connsiteX6-207" fmla="*/ 104776 w 273845"/>
                <a:gd name="connsiteY6-208" fmla="*/ 3664743 h 3776661"/>
                <a:gd name="connsiteX7-209" fmla="*/ 57151 w 273845"/>
                <a:gd name="connsiteY7-210" fmla="*/ 3750467 h 3776661"/>
                <a:gd name="connsiteX8-211" fmla="*/ 1 w 273845"/>
                <a:gd name="connsiteY8-212" fmla="*/ 3609974 h 3776661"/>
                <a:gd name="connsiteX9-213" fmla="*/ 0 w 273845"/>
                <a:gd name="connsiteY9-214" fmla="*/ 0 h 3776661"/>
                <a:gd name="connsiteX0-215" fmla="*/ 0 w 273845"/>
                <a:gd name="connsiteY0-216" fmla="*/ 0 h 3776661"/>
                <a:gd name="connsiteX1-217" fmla="*/ 272825 w 273845"/>
                <a:gd name="connsiteY1-218" fmla="*/ 0 h 3776661"/>
                <a:gd name="connsiteX2-219" fmla="*/ 273845 w 273845"/>
                <a:gd name="connsiteY2-220" fmla="*/ 3581399 h 3776661"/>
                <a:gd name="connsiteX3-221" fmla="*/ 250032 w 273845"/>
                <a:gd name="connsiteY3-222" fmla="*/ 3695699 h 3776661"/>
                <a:gd name="connsiteX4-223" fmla="*/ 228601 w 273845"/>
                <a:gd name="connsiteY4-224" fmla="*/ 3629023 h 3776661"/>
                <a:gd name="connsiteX5-225" fmla="*/ 166689 w 273845"/>
                <a:gd name="connsiteY5-226" fmla="*/ 3776661 h 3776661"/>
                <a:gd name="connsiteX6-227" fmla="*/ 104776 w 273845"/>
                <a:gd name="connsiteY6-228" fmla="*/ 3664743 h 3776661"/>
                <a:gd name="connsiteX7-229" fmla="*/ 57151 w 273845"/>
                <a:gd name="connsiteY7-230" fmla="*/ 3750467 h 3776661"/>
                <a:gd name="connsiteX8-231" fmla="*/ 1 w 273845"/>
                <a:gd name="connsiteY8-232" fmla="*/ 3609974 h 3776661"/>
                <a:gd name="connsiteX9-233" fmla="*/ 0 w 273845"/>
                <a:gd name="connsiteY9-234" fmla="*/ 0 h 3776661"/>
                <a:gd name="connsiteX0-235" fmla="*/ 0 w 273845"/>
                <a:gd name="connsiteY0-236" fmla="*/ 0 h 3776661"/>
                <a:gd name="connsiteX1-237" fmla="*/ 272825 w 273845"/>
                <a:gd name="connsiteY1-238" fmla="*/ 0 h 3776661"/>
                <a:gd name="connsiteX2-239" fmla="*/ 273845 w 273845"/>
                <a:gd name="connsiteY2-240" fmla="*/ 3581399 h 3776661"/>
                <a:gd name="connsiteX3-241" fmla="*/ 247651 w 273845"/>
                <a:gd name="connsiteY3-242" fmla="*/ 3702843 h 3776661"/>
                <a:gd name="connsiteX4-243" fmla="*/ 228601 w 273845"/>
                <a:gd name="connsiteY4-244" fmla="*/ 3629023 h 3776661"/>
                <a:gd name="connsiteX5-245" fmla="*/ 166689 w 273845"/>
                <a:gd name="connsiteY5-246" fmla="*/ 3776661 h 3776661"/>
                <a:gd name="connsiteX6-247" fmla="*/ 104776 w 273845"/>
                <a:gd name="connsiteY6-248" fmla="*/ 3664743 h 3776661"/>
                <a:gd name="connsiteX7-249" fmla="*/ 57151 w 273845"/>
                <a:gd name="connsiteY7-250" fmla="*/ 3750467 h 3776661"/>
                <a:gd name="connsiteX8-251" fmla="*/ 1 w 273845"/>
                <a:gd name="connsiteY8-252" fmla="*/ 3609974 h 3776661"/>
                <a:gd name="connsiteX9-253" fmla="*/ 0 w 273845"/>
                <a:gd name="connsiteY9-254" fmla="*/ 0 h 3776661"/>
                <a:gd name="connsiteX0-255" fmla="*/ 0 w 273845"/>
                <a:gd name="connsiteY0-256" fmla="*/ 0 h 3776661"/>
                <a:gd name="connsiteX1-257" fmla="*/ 272825 w 273845"/>
                <a:gd name="connsiteY1-258" fmla="*/ 0 h 3776661"/>
                <a:gd name="connsiteX2-259" fmla="*/ 273845 w 273845"/>
                <a:gd name="connsiteY2-260" fmla="*/ 3581399 h 3776661"/>
                <a:gd name="connsiteX3-261" fmla="*/ 247651 w 273845"/>
                <a:gd name="connsiteY3-262" fmla="*/ 3702843 h 3776661"/>
                <a:gd name="connsiteX4-263" fmla="*/ 228601 w 273845"/>
                <a:gd name="connsiteY4-264" fmla="*/ 3629023 h 3776661"/>
                <a:gd name="connsiteX5-265" fmla="*/ 166689 w 273845"/>
                <a:gd name="connsiteY5-266" fmla="*/ 3776661 h 3776661"/>
                <a:gd name="connsiteX6-267" fmla="*/ 104776 w 273845"/>
                <a:gd name="connsiteY6-268" fmla="*/ 3664743 h 3776661"/>
                <a:gd name="connsiteX7-269" fmla="*/ 57151 w 273845"/>
                <a:gd name="connsiteY7-270" fmla="*/ 3750467 h 3776661"/>
                <a:gd name="connsiteX8-271" fmla="*/ 1 w 273845"/>
                <a:gd name="connsiteY8-272" fmla="*/ 3609974 h 3776661"/>
                <a:gd name="connsiteX9-273" fmla="*/ 0 w 273845"/>
                <a:gd name="connsiteY9-274" fmla="*/ 0 h 3776661"/>
                <a:gd name="connsiteX0-275" fmla="*/ 0 w 273845"/>
                <a:gd name="connsiteY0-276" fmla="*/ 0 h 3776661"/>
                <a:gd name="connsiteX1-277" fmla="*/ 272825 w 273845"/>
                <a:gd name="connsiteY1-278" fmla="*/ 0 h 3776661"/>
                <a:gd name="connsiteX2-279" fmla="*/ 273845 w 273845"/>
                <a:gd name="connsiteY2-280" fmla="*/ 3581399 h 3776661"/>
                <a:gd name="connsiteX3-281" fmla="*/ 247651 w 273845"/>
                <a:gd name="connsiteY3-282" fmla="*/ 3702843 h 3776661"/>
                <a:gd name="connsiteX4-283" fmla="*/ 228601 w 273845"/>
                <a:gd name="connsiteY4-284" fmla="*/ 3629023 h 3776661"/>
                <a:gd name="connsiteX5-285" fmla="*/ 166689 w 273845"/>
                <a:gd name="connsiteY5-286" fmla="*/ 3776661 h 3776661"/>
                <a:gd name="connsiteX6-287" fmla="*/ 104776 w 273845"/>
                <a:gd name="connsiteY6-288" fmla="*/ 3664743 h 3776661"/>
                <a:gd name="connsiteX7-289" fmla="*/ 57151 w 273845"/>
                <a:gd name="connsiteY7-290" fmla="*/ 3750467 h 3776661"/>
                <a:gd name="connsiteX8-291" fmla="*/ 1 w 273845"/>
                <a:gd name="connsiteY8-292" fmla="*/ 3609974 h 3776661"/>
                <a:gd name="connsiteX9-293" fmla="*/ 0 w 273845"/>
                <a:gd name="connsiteY9-294" fmla="*/ 0 h 3776661"/>
                <a:gd name="connsiteX0-295" fmla="*/ 0 w 273845"/>
                <a:gd name="connsiteY0-296" fmla="*/ 0 h 3776661"/>
                <a:gd name="connsiteX1-297" fmla="*/ 272825 w 273845"/>
                <a:gd name="connsiteY1-298" fmla="*/ 0 h 3776661"/>
                <a:gd name="connsiteX2-299" fmla="*/ 273845 w 273845"/>
                <a:gd name="connsiteY2-300" fmla="*/ 3581399 h 3776661"/>
                <a:gd name="connsiteX3-301" fmla="*/ 247651 w 273845"/>
                <a:gd name="connsiteY3-302" fmla="*/ 3702843 h 3776661"/>
                <a:gd name="connsiteX4-303" fmla="*/ 228601 w 273845"/>
                <a:gd name="connsiteY4-304" fmla="*/ 3629023 h 3776661"/>
                <a:gd name="connsiteX5-305" fmla="*/ 166689 w 273845"/>
                <a:gd name="connsiteY5-306" fmla="*/ 3776661 h 3776661"/>
                <a:gd name="connsiteX6-307" fmla="*/ 104776 w 273845"/>
                <a:gd name="connsiteY6-308" fmla="*/ 3664743 h 3776661"/>
                <a:gd name="connsiteX7-309" fmla="*/ 57151 w 273845"/>
                <a:gd name="connsiteY7-310" fmla="*/ 3750467 h 3776661"/>
                <a:gd name="connsiteX8-311" fmla="*/ 1 w 273845"/>
                <a:gd name="connsiteY8-312" fmla="*/ 3609974 h 3776661"/>
                <a:gd name="connsiteX9-313" fmla="*/ 0 w 273845"/>
                <a:gd name="connsiteY9-314" fmla="*/ 0 h 3776661"/>
                <a:gd name="connsiteX0-315" fmla="*/ 0 w 273845"/>
                <a:gd name="connsiteY0-316" fmla="*/ 0 h 3776661"/>
                <a:gd name="connsiteX1-317" fmla="*/ 272825 w 273845"/>
                <a:gd name="connsiteY1-318" fmla="*/ 0 h 3776661"/>
                <a:gd name="connsiteX2-319" fmla="*/ 273845 w 273845"/>
                <a:gd name="connsiteY2-320" fmla="*/ 3581399 h 3776661"/>
                <a:gd name="connsiteX3-321" fmla="*/ 247651 w 273845"/>
                <a:gd name="connsiteY3-322" fmla="*/ 3702843 h 3776661"/>
                <a:gd name="connsiteX4-323" fmla="*/ 228601 w 273845"/>
                <a:gd name="connsiteY4-324" fmla="*/ 3629023 h 3776661"/>
                <a:gd name="connsiteX5-325" fmla="*/ 166689 w 273845"/>
                <a:gd name="connsiteY5-326" fmla="*/ 3776661 h 3776661"/>
                <a:gd name="connsiteX6-327" fmla="*/ 104776 w 273845"/>
                <a:gd name="connsiteY6-328" fmla="*/ 3664743 h 3776661"/>
                <a:gd name="connsiteX7-329" fmla="*/ 57151 w 273845"/>
                <a:gd name="connsiteY7-330" fmla="*/ 3750467 h 3776661"/>
                <a:gd name="connsiteX8-331" fmla="*/ 1 w 273845"/>
                <a:gd name="connsiteY8-332" fmla="*/ 3609974 h 3776661"/>
                <a:gd name="connsiteX9-333" fmla="*/ 0 w 273845"/>
                <a:gd name="connsiteY9-334" fmla="*/ 0 h 3776661"/>
                <a:gd name="connsiteX0-335" fmla="*/ 0 w 273845"/>
                <a:gd name="connsiteY0-336" fmla="*/ 0 h 3776661"/>
                <a:gd name="connsiteX1-337" fmla="*/ 272825 w 273845"/>
                <a:gd name="connsiteY1-338" fmla="*/ 0 h 3776661"/>
                <a:gd name="connsiteX2-339" fmla="*/ 273845 w 273845"/>
                <a:gd name="connsiteY2-340" fmla="*/ 3581399 h 3776661"/>
                <a:gd name="connsiteX3-341" fmla="*/ 247651 w 273845"/>
                <a:gd name="connsiteY3-342" fmla="*/ 3702843 h 3776661"/>
                <a:gd name="connsiteX4-343" fmla="*/ 228601 w 273845"/>
                <a:gd name="connsiteY4-344" fmla="*/ 3629023 h 3776661"/>
                <a:gd name="connsiteX5-345" fmla="*/ 166689 w 273845"/>
                <a:gd name="connsiteY5-346" fmla="*/ 3776661 h 3776661"/>
                <a:gd name="connsiteX6-347" fmla="*/ 104776 w 273845"/>
                <a:gd name="connsiteY6-348" fmla="*/ 3664743 h 3776661"/>
                <a:gd name="connsiteX7-349" fmla="*/ 57151 w 273845"/>
                <a:gd name="connsiteY7-350" fmla="*/ 3750467 h 3776661"/>
                <a:gd name="connsiteX8-351" fmla="*/ 1 w 273845"/>
                <a:gd name="connsiteY8-352" fmla="*/ 3609974 h 3776661"/>
                <a:gd name="connsiteX9-353" fmla="*/ 0 w 273845"/>
                <a:gd name="connsiteY9-354" fmla="*/ 0 h 3776661"/>
                <a:gd name="connsiteX0-355" fmla="*/ 0 w 273845"/>
                <a:gd name="connsiteY0-356" fmla="*/ 0 h 3776887"/>
                <a:gd name="connsiteX1-357" fmla="*/ 272825 w 273845"/>
                <a:gd name="connsiteY1-358" fmla="*/ 0 h 3776887"/>
                <a:gd name="connsiteX2-359" fmla="*/ 273845 w 273845"/>
                <a:gd name="connsiteY2-360" fmla="*/ 3581399 h 3776887"/>
                <a:gd name="connsiteX3-361" fmla="*/ 247651 w 273845"/>
                <a:gd name="connsiteY3-362" fmla="*/ 3702843 h 3776887"/>
                <a:gd name="connsiteX4-363" fmla="*/ 228601 w 273845"/>
                <a:gd name="connsiteY4-364" fmla="*/ 3629023 h 3776887"/>
                <a:gd name="connsiteX5-365" fmla="*/ 166689 w 273845"/>
                <a:gd name="connsiteY5-366" fmla="*/ 3776661 h 3776887"/>
                <a:gd name="connsiteX6-367" fmla="*/ 104776 w 273845"/>
                <a:gd name="connsiteY6-368" fmla="*/ 3664743 h 3776887"/>
                <a:gd name="connsiteX7-369" fmla="*/ 57151 w 273845"/>
                <a:gd name="connsiteY7-370" fmla="*/ 3750467 h 3776887"/>
                <a:gd name="connsiteX8-371" fmla="*/ 1 w 273845"/>
                <a:gd name="connsiteY8-372" fmla="*/ 3609974 h 3776887"/>
                <a:gd name="connsiteX9-373" fmla="*/ 0 w 273845"/>
                <a:gd name="connsiteY9-374" fmla="*/ 0 h 3776887"/>
                <a:gd name="connsiteX0-375" fmla="*/ 0 w 273845"/>
                <a:gd name="connsiteY0-376" fmla="*/ 0 h 3776887"/>
                <a:gd name="connsiteX1-377" fmla="*/ 272825 w 273845"/>
                <a:gd name="connsiteY1-378" fmla="*/ 0 h 3776887"/>
                <a:gd name="connsiteX2-379" fmla="*/ 273845 w 273845"/>
                <a:gd name="connsiteY2-380" fmla="*/ 3581399 h 3776887"/>
                <a:gd name="connsiteX3-381" fmla="*/ 247651 w 273845"/>
                <a:gd name="connsiteY3-382" fmla="*/ 3702843 h 3776887"/>
                <a:gd name="connsiteX4-383" fmla="*/ 228601 w 273845"/>
                <a:gd name="connsiteY4-384" fmla="*/ 3629023 h 3776887"/>
                <a:gd name="connsiteX5-385" fmla="*/ 166689 w 273845"/>
                <a:gd name="connsiteY5-386" fmla="*/ 3776661 h 3776887"/>
                <a:gd name="connsiteX6-387" fmla="*/ 104776 w 273845"/>
                <a:gd name="connsiteY6-388" fmla="*/ 3664743 h 3776887"/>
                <a:gd name="connsiteX7-389" fmla="*/ 57151 w 273845"/>
                <a:gd name="connsiteY7-390" fmla="*/ 3750467 h 3776887"/>
                <a:gd name="connsiteX8-391" fmla="*/ 1 w 273845"/>
                <a:gd name="connsiteY8-392" fmla="*/ 3609974 h 3776887"/>
                <a:gd name="connsiteX9-393" fmla="*/ 0 w 273845"/>
                <a:gd name="connsiteY9-394" fmla="*/ 0 h 3776887"/>
                <a:gd name="connsiteX0-395" fmla="*/ 0 w 273845"/>
                <a:gd name="connsiteY0-396" fmla="*/ 0 h 3776887"/>
                <a:gd name="connsiteX1-397" fmla="*/ 272825 w 273845"/>
                <a:gd name="connsiteY1-398" fmla="*/ 0 h 3776887"/>
                <a:gd name="connsiteX2-399" fmla="*/ 273845 w 273845"/>
                <a:gd name="connsiteY2-400" fmla="*/ 3581399 h 3776887"/>
                <a:gd name="connsiteX3-401" fmla="*/ 247651 w 273845"/>
                <a:gd name="connsiteY3-402" fmla="*/ 3702843 h 3776887"/>
                <a:gd name="connsiteX4-403" fmla="*/ 228601 w 273845"/>
                <a:gd name="connsiteY4-404" fmla="*/ 3629023 h 3776887"/>
                <a:gd name="connsiteX5-405" fmla="*/ 166689 w 273845"/>
                <a:gd name="connsiteY5-406" fmla="*/ 3776661 h 3776887"/>
                <a:gd name="connsiteX6-407" fmla="*/ 104776 w 273845"/>
                <a:gd name="connsiteY6-408" fmla="*/ 3664743 h 3776887"/>
                <a:gd name="connsiteX7-409" fmla="*/ 57151 w 273845"/>
                <a:gd name="connsiteY7-410" fmla="*/ 3750467 h 3776887"/>
                <a:gd name="connsiteX8-411" fmla="*/ 1 w 273845"/>
                <a:gd name="connsiteY8-412" fmla="*/ 3609974 h 3776887"/>
                <a:gd name="connsiteX9-413" fmla="*/ 0 w 273845"/>
                <a:gd name="connsiteY9-414" fmla="*/ 0 h 3776887"/>
                <a:gd name="connsiteX0-415" fmla="*/ 0 w 273845"/>
                <a:gd name="connsiteY0-416" fmla="*/ 0 h 3776859"/>
                <a:gd name="connsiteX1-417" fmla="*/ 272825 w 273845"/>
                <a:gd name="connsiteY1-418" fmla="*/ 0 h 3776859"/>
                <a:gd name="connsiteX2-419" fmla="*/ 273845 w 273845"/>
                <a:gd name="connsiteY2-420" fmla="*/ 3581399 h 3776859"/>
                <a:gd name="connsiteX3-421" fmla="*/ 247651 w 273845"/>
                <a:gd name="connsiteY3-422" fmla="*/ 3702843 h 3776859"/>
                <a:gd name="connsiteX4-423" fmla="*/ 223839 w 273845"/>
                <a:gd name="connsiteY4-424" fmla="*/ 3631404 h 3776859"/>
                <a:gd name="connsiteX5-425" fmla="*/ 166689 w 273845"/>
                <a:gd name="connsiteY5-426" fmla="*/ 3776661 h 3776859"/>
                <a:gd name="connsiteX6-427" fmla="*/ 104776 w 273845"/>
                <a:gd name="connsiteY6-428" fmla="*/ 3664743 h 3776859"/>
                <a:gd name="connsiteX7-429" fmla="*/ 57151 w 273845"/>
                <a:gd name="connsiteY7-430" fmla="*/ 3750467 h 3776859"/>
                <a:gd name="connsiteX8-431" fmla="*/ 1 w 273845"/>
                <a:gd name="connsiteY8-432" fmla="*/ 3609974 h 3776859"/>
                <a:gd name="connsiteX9-433" fmla="*/ 0 w 273845"/>
                <a:gd name="connsiteY9-434" fmla="*/ 0 h 3776859"/>
                <a:gd name="connsiteX0-435" fmla="*/ 0 w 273845"/>
                <a:gd name="connsiteY0-436" fmla="*/ 0 h 3776859"/>
                <a:gd name="connsiteX1-437" fmla="*/ 272825 w 273845"/>
                <a:gd name="connsiteY1-438" fmla="*/ 0 h 3776859"/>
                <a:gd name="connsiteX2-439" fmla="*/ 273845 w 273845"/>
                <a:gd name="connsiteY2-440" fmla="*/ 3581399 h 3776859"/>
                <a:gd name="connsiteX3-441" fmla="*/ 247651 w 273845"/>
                <a:gd name="connsiteY3-442" fmla="*/ 3702843 h 3776859"/>
                <a:gd name="connsiteX4-443" fmla="*/ 223839 w 273845"/>
                <a:gd name="connsiteY4-444" fmla="*/ 3631404 h 3776859"/>
                <a:gd name="connsiteX5-445" fmla="*/ 166689 w 273845"/>
                <a:gd name="connsiteY5-446" fmla="*/ 3776661 h 3776859"/>
                <a:gd name="connsiteX6-447" fmla="*/ 104776 w 273845"/>
                <a:gd name="connsiteY6-448" fmla="*/ 3664743 h 3776859"/>
                <a:gd name="connsiteX7-449" fmla="*/ 57151 w 273845"/>
                <a:gd name="connsiteY7-450" fmla="*/ 3750467 h 3776859"/>
                <a:gd name="connsiteX8-451" fmla="*/ 1 w 273845"/>
                <a:gd name="connsiteY8-452" fmla="*/ 3609974 h 3776859"/>
                <a:gd name="connsiteX9-453" fmla="*/ 0 w 273845"/>
                <a:gd name="connsiteY9-454" fmla="*/ 0 h 3776859"/>
                <a:gd name="connsiteX0-455" fmla="*/ 0 w 273894"/>
                <a:gd name="connsiteY0-456" fmla="*/ 0 h 3776859"/>
                <a:gd name="connsiteX1-457" fmla="*/ 272825 w 273894"/>
                <a:gd name="connsiteY1-458" fmla="*/ 0 h 3776859"/>
                <a:gd name="connsiteX2-459" fmla="*/ 273845 w 273894"/>
                <a:gd name="connsiteY2-460" fmla="*/ 3581399 h 3776859"/>
                <a:gd name="connsiteX3-461" fmla="*/ 247651 w 273894"/>
                <a:gd name="connsiteY3-462" fmla="*/ 3702843 h 3776859"/>
                <a:gd name="connsiteX4-463" fmla="*/ 223839 w 273894"/>
                <a:gd name="connsiteY4-464" fmla="*/ 3631404 h 3776859"/>
                <a:gd name="connsiteX5-465" fmla="*/ 166689 w 273894"/>
                <a:gd name="connsiteY5-466" fmla="*/ 3776661 h 3776859"/>
                <a:gd name="connsiteX6-467" fmla="*/ 104776 w 273894"/>
                <a:gd name="connsiteY6-468" fmla="*/ 3664743 h 3776859"/>
                <a:gd name="connsiteX7-469" fmla="*/ 57151 w 273894"/>
                <a:gd name="connsiteY7-470" fmla="*/ 3750467 h 3776859"/>
                <a:gd name="connsiteX8-471" fmla="*/ 1 w 273894"/>
                <a:gd name="connsiteY8-472" fmla="*/ 3609974 h 3776859"/>
                <a:gd name="connsiteX9-473" fmla="*/ 0 w 273894"/>
                <a:gd name="connsiteY9-474" fmla="*/ 0 h 3776859"/>
                <a:gd name="connsiteX0-475" fmla="*/ 0 w 273894"/>
                <a:gd name="connsiteY0-476" fmla="*/ 0 h 3776859"/>
                <a:gd name="connsiteX1-477" fmla="*/ 272825 w 273894"/>
                <a:gd name="connsiteY1-478" fmla="*/ 0 h 3776859"/>
                <a:gd name="connsiteX2-479" fmla="*/ 273845 w 273894"/>
                <a:gd name="connsiteY2-480" fmla="*/ 3581399 h 3776859"/>
                <a:gd name="connsiteX3-481" fmla="*/ 247651 w 273894"/>
                <a:gd name="connsiteY3-482" fmla="*/ 3702843 h 3776859"/>
                <a:gd name="connsiteX4-483" fmla="*/ 223839 w 273894"/>
                <a:gd name="connsiteY4-484" fmla="*/ 3631404 h 3776859"/>
                <a:gd name="connsiteX5-485" fmla="*/ 166689 w 273894"/>
                <a:gd name="connsiteY5-486" fmla="*/ 3776661 h 3776859"/>
                <a:gd name="connsiteX6-487" fmla="*/ 104776 w 273894"/>
                <a:gd name="connsiteY6-488" fmla="*/ 3664743 h 3776859"/>
                <a:gd name="connsiteX7-489" fmla="*/ 57151 w 273894"/>
                <a:gd name="connsiteY7-490" fmla="*/ 3750467 h 3776859"/>
                <a:gd name="connsiteX8-491" fmla="*/ 1 w 273894"/>
                <a:gd name="connsiteY8-492" fmla="*/ 3609974 h 3776859"/>
                <a:gd name="connsiteX9-493" fmla="*/ 0 w 273894"/>
                <a:gd name="connsiteY9-494" fmla="*/ 0 h 3776859"/>
                <a:gd name="connsiteX0-495" fmla="*/ 0 w 273845"/>
                <a:gd name="connsiteY0-496" fmla="*/ 0 h 3776859"/>
                <a:gd name="connsiteX1-497" fmla="*/ 272825 w 273845"/>
                <a:gd name="connsiteY1-498" fmla="*/ 0 h 3776859"/>
                <a:gd name="connsiteX2-499" fmla="*/ 273845 w 273845"/>
                <a:gd name="connsiteY2-500" fmla="*/ 3581399 h 3776859"/>
                <a:gd name="connsiteX3-501" fmla="*/ 247651 w 273845"/>
                <a:gd name="connsiteY3-502" fmla="*/ 3702843 h 3776859"/>
                <a:gd name="connsiteX4-503" fmla="*/ 223839 w 273845"/>
                <a:gd name="connsiteY4-504" fmla="*/ 3631404 h 3776859"/>
                <a:gd name="connsiteX5-505" fmla="*/ 166689 w 273845"/>
                <a:gd name="connsiteY5-506" fmla="*/ 3776661 h 3776859"/>
                <a:gd name="connsiteX6-507" fmla="*/ 104776 w 273845"/>
                <a:gd name="connsiteY6-508" fmla="*/ 3664743 h 3776859"/>
                <a:gd name="connsiteX7-509" fmla="*/ 57151 w 273845"/>
                <a:gd name="connsiteY7-510" fmla="*/ 3750467 h 3776859"/>
                <a:gd name="connsiteX8-511" fmla="*/ 1 w 273845"/>
                <a:gd name="connsiteY8-512" fmla="*/ 3609974 h 3776859"/>
                <a:gd name="connsiteX9-513" fmla="*/ 0 w 273845"/>
                <a:gd name="connsiteY9-514" fmla="*/ 0 h 3776859"/>
                <a:gd name="connsiteX0-515" fmla="*/ 0 w 273845"/>
                <a:gd name="connsiteY0-516" fmla="*/ 0 h 3776859"/>
                <a:gd name="connsiteX1-517" fmla="*/ 272825 w 273845"/>
                <a:gd name="connsiteY1-518" fmla="*/ 0 h 3776859"/>
                <a:gd name="connsiteX2-519" fmla="*/ 273845 w 273845"/>
                <a:gd name="connsiteY2-520" fmla="*/ 3581399 h 3776859"/>
                <a:gd name="connsiteX3-521" fmla="*/ 252414 w 273845"/>
                <a:gd name="connsiteY3-522" fmla="*/ 3702843 h 3776859"/>
                <a:gd name="connsiteX4-523" fmla="*/ 223839 w 273845"/>
                <a:gd name="connsiteY4-524" fmla="*/ 3631404 h 3776859"/>
                <a:gd name="connsiteX5-525" fmla="*/ 166689 w 273845"/>
                <a:gd name="connsiteY5-526" fmla="*/ 3776661 h 3776859"/>
                <a:gd name="connsiteX6-527" fmla="*/ 104776 w 273845"/>
                <a:gd name="connsiteY6-528" fmla="*/ 3664743 h 3776859"/>
                <a:gd name="connsiteX7-529" fmla="*/ 57151 w 273845"/>
                <a:gd name="connsiteY7-530" fmla="*/ 3750467 h 3776859"/>
                <a:gd name="connsiteX8-531" fmla="*/ 1 w 273845"/>
                <a:gd name="connsiteY8-532" fmla="*/ 3609974 h 3776859"/>
                <a:gd name="connsiteX9-533" fmla="*/ 0 w 273845"/>
                <a:gd name="connsiteY9-534" fmla="*/ 0 h 3776859"/>
                <a:gd name="connsiteX0-535" fmla="*/ 0 w 273845"/>
                <a:gd name="connsiteY0-536" fmla="*/ 0 h 3776859"/>
                <a:gd name="connsiteX1-537" fmla="*/ 272825 w 273845"/>
                <a:gd name="connsiteY1-538" fmla="*/ 0 h 3776859"/>
                <a:gd name="connsiteX2-539" fmla="*/ 273845 w 273845"/>
                <a:gd name="connsiteY2-540" fmla="*/ 3581399 h 3776859"/>
                <a:gd name="connsiteX3-541" fmla="*/ 252414 w 273845"/>
                <a:gd name="connsiteY3-542" fmla="*/ 3702843 h 3776859"/>
                <a:gd name="connsiteX4-543" fmla="*/ 223839 w 273845"/>
                <a:gd name="connsiteY4-544" fmla="*/ 3631404 h 3776859"/>
                <a:gd name="connsiteX5-545" fmla="*/ 166689 w 273845"/>
                <a:gd name="connsiteY5-546" fmla="*/ 3776661 h 3776859"/>
                <a:gd name="connsiteX6-547" fmla="*/ 104776 w 273845"/>
                <a:gd name="connsiteY6-548" fmla="*/ 3664743 h 3776859"/>
                <a:gd name="connsiteX7-549" fmla="*/ 57151 w 273845"/>
                <a:gd name="connsiteY7-550" fmla="*/ 3750467 h 3776859"/>
                <a:gd name="connsiteX8-551" fmla="*/ 1 w 273845"/>
                <a:gd name="connsiteY8-552" fmla="*/ 3609974 h 3776859"/>
                <a:gd name="connsiteX9-553" fmla="*/ 0 w 273845"/>
                <a:gd name="connsiteY9-554" fmla="*/ 0 h 3776859"/>
                <a:gd name="connsiteX0-555" fmla="*/ 0 w 273845"/>
                <a:gd name="connsiteY0-556" fmla="*/ 0 h 3776859"/>
                <a:gd name="connsiteX1-557" fmla="*/ 272825 w 273845"/>
                <a:gd name="connsiteY1-558" fmla="*/ 0 h 3776859"/>
                <a:gd name="connsiteX2-559" fmla="*/ 273845 w 273845"/>
                <a:gd name="connsiteY2-560" fmla="*/ 3581399 h 3776859"/>
                <a:gd name="connsiteX3-561" fmla="*/ 245270 w 273845"/>
                <a:gd name="connsiteY3-562" fmla="*/ 3702843 h 3776859"/>
                <a:gd name="connsiteX4-563" fmla="*/ 223839 w 273845"/>
                <a:gd name="connsiteY4-564" fmla="*/ 3631404 h 3776859"/>
                <a:gd name="connsiteX5-565" fmla="*/ 166689 w 273845"/>
                <a:gd name="connsiteY5-566" fmla="*/ 3776661 h 3776859"/>
                <a:gd name="connsiteX6-567" fmla="*/ 104776 w 273845"/>
                <a:gd name="connsiteY6-568" fmla="*/ 3664743 h 3776859"/>
                <a:gd name="connsiteX7-569" fmla="*/ 57151 w 273845"/>
                <a:gd name="connsiteY7-570" fmla="*/ 3750467 h 3776859"/>
                <a:gd name="connsiteX8-571" fmla="*/ 1 w 273845"/>
                <a:gd name="connsiteY8-572" fmla="*/ 3609974 h 3776859"/>
                <a:gd name="connsiteX9-573" fmla="*/ 0 w 273845"/>
                <a:gd name="connsiteY9-574" fmla="*/ 0 h 3776859"/>
                <a:gd name="connsiteX0-575" fmla="*/ 0 w 273845"/>
                <a:gd name="connsiteY0-576" fmla="*/ 0 h 3776859"/>
                <a:gd name="connsiteX1-577" fmla="*/ 272825 w 273845"/>
                <a:gd name="connsiteY1-578" fmla="*/ 0 h 3776859"/>
                <a:gd name="connsiteX2-579" fmla="*/ 273845 w 273845"/>
                <a:gd name="connsiteY2-580" fmla="*/ 3581399 h 3776859"/>
                <a:gd name="connsiteX3-581" fmla="*/ 245270 w 273845"/>
                <a:gd name="connsiteY3-582" fmla="*/ 3702843 h 3776859"/>
                <a:gd name="connsiteX4-583" fmla="*/ 223839 w 273845"/>
                <a:gd name="connsiteY4-584" fmla="*/ 3631404 h 3776859"/>
                <a:gd name="connsiteX5-585" fmla="*/ 166689 w 273845"/>
                <a:gd name="connsiteY5-586" fmla="*/ 3776661 h 3776859"/>
                <a:gd name="connsiteX6-587" fmla="*/ 104776 w 273845"/>
                <a:gd name="connsiteY6-588" fmla="*/ 3664743 h 3776859"/>
                <a:gd name="connsiteX7-589" fmla="*/ 57151 w 273845"/>
                <a:gd name="connsiteY7-590" fmla="*/ 3750467 h 3776859"/>
                <a:gd name="connsiteX8-591" fmla="*/ 1 w 273845"/>
                <a:gd name="connsiteY8-592" fmla="*/ 3609974 h 3776859"/>
                <a:gd name="connsiteX9-593" fmla="*/ 0 w 273845"/>
                <a:gd name="connsiteY9-594" fmla="*/ 0 h 3776859"/>
                <a:gd name="connsiteX0-595" fmla="*/ 0 w 273845"/>
                <a:gd name="connsiteY0-596" fmla="*/ 0 h 3776859"/>
                <a:gd name="connsiteX1-597" fmla="*/ 272825 w 273845"/>
                <a:gd name="connsiteY1-598" fmla="*/ 0 h 3776859"/>
                <a:gd name="connsiteX2-599" fmla="*/ 273845 w 273845"/>
                <a:gd name="connsiteY2-600" fmla="*/ 3581399 h 3776859"/>
                <a:gd name="connsiteX3-601" fmla="*/ 245270 w 273845"/>
                <a:gd name="connsiteY3-602" fmla="*/ 3702843 h 3776859"/>
                <a:gd name="connsiteX4-603" fmla="*/ 223839 w 273845"/>
                <a:gd name="connsiteY4-604" fmla="*/ 3631404 h 3776859"/>
                <a:gd name="connsiteX5-605" fmla="*/ 166689 w 273845"/>
                <a:gd name="connsiteY5-606" fmla="*/ 3776661 h 3776859"/>
                <a:gd name="connsiteX6-607" fmla="*/ 104776 w 273845"/>
                <a:gd name="connsiteY6-608" fmla="*/ 3664743 h 3776859"/>
                <a:gd name="connsiteX7-609" fmla="*/ 57151 w 273845"/>
                <a:gd name="connsiteY7-610" fmla="*/ 3750467 h 3776859"/>
                <a:gd name="connsiteX8-611" fmla="*/ 1 w 273845"/>
                <a:gd name="connsiteY8-612" fmla="*/ 3609974 h 3776859"/>
                <a:gd name="connsiteX9-613" fmla="*/ 0 w 273845"/>
                <a:gd name="connsiteY9-614" fmla="*/ 0 h 3776859"/>
                <a:gd name="connsiteX0-615" fmla="*/ 0 w 273845"/>
                <a:gd name="connsiteY0-616" fmla="*/ 0 h 3776859"/>
                <a:gd name="connsiteX1-617" fmla="*/ 272825 w 273845"/>
                <a:gd name="connsiteY1-618" fmla="*/ 0 h 3776859"/>
                <a:gd name="connsiteX2-619" fmla="*/ 273845 w 273845"/>
                <a:gd name="connsiteY2-620" fmla="*/ 3581399 h 3776859"/>
                <a:gd name="connsiteX3-621" fmla="*/ 245270 w 273845"/>
                <a:gd name="connsiteY3-622" fmla="*/ 3702843 h 3776859"/>
                <a:gd name="connsiteX4-623" fmla="*/ 223839 w 273845"/>
                <a:gd name="connsiteY4-624" fmla="*/ 3631404 h 3776859"/>
                <a:gd name="connsiteX5-625" fmla="*/ 166689 w 273845"/>
                <a:gd name="connsiteY5-626" fmla="*/ 3776661 h 3776859"/>
                <a:gd name="connsiteX6-627" fmla="*/ 104776 w 273845"/>
                <a:gd name="connsiteY6-628" fmla="*/ 3664743 h 3776859"/>
                <a:gd name="connsiteX7-629" fmla="*/ 57151 w 273845"/>
                <a:gd name="connsiteY7-630" fmla="*/ 3750467 h 3776859"/>
                <a:gd name="connsiteX8-631" fmla="*/ 1 w 273845"/>
                <a:gd name="connsiteY8-632" fmla="*/ 3609974 h 3776859"/>
                <a:gd name="connsiteX9-633" fmla="*/ 0 w 273845"/>
                <a:gd name="connsiteY9-634" fmla="*/ 0 h 3776859"/>
                <a:gd name="connsiteX0-635" fmla="*/ 0 w 273845"/>
                <a:gd name="connsiteY0-636" fmla="*/ 0 h 3776859"/>
                <a:gd name="connsiteX1-637" fmla="*/ 272825 w 273845"/>
                <a:gd name="connsiteY1-638" fmla="*/ 0 h 3776859"/>
                <a:gd name="connsiteX2-639" fmla="*/ 273845 w 273845"/>
                <a:gd name="connsiteY2-640" fmla="*/ 3581399 h 3776859"/>
                <a:gd name="connsiteX3-641" fmla="*/ 245270 w 273845"/>
                <a:gd name="connsiteY3-642" fmla="*/ 3702843 h 3776859"/>
                <a:gd name="connsiteX4-643" fmla="*/ 223839 w 273845"/>
                <a:gd name="connsiteY4-644" fmla="*/ 3631404 h 3776859"/>
                <a:gd name="connsiteX5-645" fmla="*/ 166689 w 273845"/>
                <a:gd name="connsiteY5-646" fmla="*/ 3776661 h 3776859"/>
                <a:gd name="connsiteX6-647" fmla="*/ 104776 w 273845"/>
                <a:gd name="connsiteY6-648" fmla="*/ 3664743 h 3776859"/>
                <a:gd name="connsiteX7-649" fmla="*/ 57151 w 273845"/>
                <a:gd name="connsiteY7-650" fmla="*/ 3750467 h 3776859"/>
                <a:gd name="connsiteX8-651" fmla="*/ 1 w 273845"/>
                <a:gd name="connsiteY8-652" fmla="*/ 3609974 h 3776859"/>
                <a:gd name="connsiteX9-653" fmla="*/ 0 w 273845"/>
                <a:gd name="connsiteY9-654" fmla="*/ 0 h 3776859"/>
                <a:gd name="connsiteX0-655" fmla="*/ 0 w 273845"/>
                <a:gd name="connsiteY0-656" fmla="*/ 0 h 3776859"/>
                <a:gd name="connsiteX1-657" fmla="*/ 272825 w 273845"/>
                <a:gd name="connsiteY1-658" fmla="*/ 0 h 3776859"/>
                <a:gd name="connsiteX2-659" fmla="*/ 273845 w 273845"/>
                <a:gd name="connsiteY2-660" fmla="*/ 3581399 h 3776859"/>
                <a:gd name="connsiteX3-661" fmla="*/ 245270 w 273845"/>
                <a:gd name="connsiteY3-662" fmla="*/ 3702843 h 3776859"/>
                <a:gd name="connsiteX4-663" fmla="*/ 223839 w 273845"/>
                <a:gd name="connsiteY4-664" fmla="*/ 3631404 h 3776859"/>
                <a:gd name="connsiteX5-665" fmla="*/ 166689 w 273845"/>
                <a:gd name="connsiteY5-666" fmla="*/ 3776661 h 3776859"/>
                <a:gd name="connsiteX6-667" fmla="*/ 104776 w 273845"/>
                <a:gd name="connsiteY6-668" fmla="*/ 3664743 h 3776859"/>
                <a:gd name="connsiteX7-669" fmla="*/ 57151 w 273845"/>
                <a:gd name="connsiteY7-670" fmla="*/ 3750467 h 3776859"/>
                <a:gd name="connsiteX8-671" fmla="*/ 1 w 273845"/>
                <a:gd name="connsiteY8-672" fmla="*/ 3609974 h 3776859"/>
                <a:gd name="connsiteX9-673" fmla="*/ 0 w 273845"/>
                <a:gd name="connsiteY9-674" fmla="*/ 0 h 3776859"/>
                <a:gd name="connsiteX0-675" fmla="*/ 0 w 273845"/>
                <a:gd name="connsiteY0-676" fmla="*/ 0 h 3776859"/>
                <a:gd name="connsiteX1-677" fmla="*/ 272825 w 273845"/>
                <a:gd name="connsiteY1-678" fmla="*/ 0 h 3776859"/>
                <a:gd name="connsiteX2-679" fmla="*/ 273845 w 273845"/>
                <a:gd name="connsiteY2-680" fmla="*/ 3581399 h 3776859"/>
                <a:gd name="connsiteX3-681" fmla="*/ 245270 w 273845"/>
                <a:gd name="connsiteY3-682" fmla="*/ 3702843 h 3776859"/>
                <a:gd name="connsiteX4-683" fmla="*/ 223839 w 273845"/>
                <a:gd name="connsiteY4-684" fmla="*/ 3631404 h 3776859"/>
                <a:gd name="connsiteX5-685" fmla="*/ 166689 w 273845"/>
                <a:gd name="connsiteY5-686" fmla="*/ 3776661 h 3776859"/>
                <a:gd name="connsiteX6-687" fmla="*/ 104776 w 273845"/>
                <a:gd name="connsiteY6-688" fmla="*/ 3664743 h 3776859"/>
                <a:gd name="connsiteX7-689" fmla="*/ 57151 w 273845"/>
                <a:gd name="connsiteY7-690" fmla="*/ 3750467 h 3776859"/>
                <a:gd name="connsiteX8-691" fmla="*/ 1 w 273845"/>
                <a:gd name="connsiteY8-692" fmla="*/ 3609974 h 3776859"/>
                <a:gd name="connsiteX9-693" fmla="*/ 0 w 273845"/>
                <a:gd name="connsiteY9-694" fmla="*/ 0 h 3776859"/>
                <a:gd name="connsiteX0-695" fmla="*/ 0 w 273845"/>
                <a:gd name="connsiteY0-696" fmla="*/ 0 h 3776859"/>
                <a:gd name="connsiteX1-697" fmla="*/ 272825 w 273845"/>
                <a:gd name="connsiteY1-698" fmla="*/ 0 h 3776859"/>
                <a:gd name="connsiteX2-699" fmla="*/ 273845 w 273845"/>
                <a:gd name="connsiteY2-700" fmla="*/ 3581399 h 3776859"/>
                <a:gd name="connsiteX3-701" fmla="*/ 245270 w 273845"/>
                <a:gd name="connsiteY3-702" fmla="*/ 3702843 h 3776859"/>
                <a:gd name="connsiteX4-703" fmla="*/ 223839 w 273845"/>
                <a:gd name="connsiteY4-704" fmla="*/ 3631404 h 3776859"/>
                <a:gd name="connsiteX5-705" fmla="*/ 166689 w 273845"/>
                <a:gd name="connsiteY5-706" fmla="*/ 3776661 h 3776859"/>
                <a:gd name="connsiteX6-707" fmla="*/ 104776 w 273845"/>
                <a:gd name="connsiteY6-708" fmla="*/ 3664743 h 3776859"/>
                <a:gd name="connsiteX7-709" fmla="*/ 57151 w 273845"/>
                <a:gd name="connsiteY7-710" fmla="*/ 3750467 h 3776859"/>
                <a:gd name="connsiteX8-711" fmla="*/ 1 w 273845"/>
                <a:gd name="connsiteY8-712" fmla="*/ 3609974 h 3776859"/>
                <a:gd name="connsiteX9-713" fmla="*/ 0 w 273845"/>
                <a:gd name="connsiteY9-714" fmla="*/ 0 h 3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0">
                  <a:schemeClr val="accent1"/>
                </a:gs>
                <a:gs pos="34000">
                  <a:schemeClr val="accent1">
                    <a:lumMod val="75000"/>
                  </a:schemeClr>
                </a:gs>
                <a:gs pos="38000">
                  <a:schemeClr val="accent1"/>
                </a:gs>
                <a:gs pos="82000">
                  <a:schemeClr val="accent1"/>
                </a:gs>
                <a:gs pos="83000">
                  <a:schemeClr val="accent1"/>
                </a:gs>
                <a:gs pos="100000">
                  <a:schemeClr val="accent1"/>
                </a:gs>
              </a:gsLst>
              <a:lin ang="0" scaled="1"/>
              <a:tileRect/>
            </a:gra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1500" b="0" i="0" u="none" strike="noStrike" kern="1200" cap="none" spc="0" normalizeH="0" baseline="0" noProof="0">
                <a:ln>
                  <a:noFill/>
                </a:ln>
                <a:solidFill>
                  <a:srgbClr val="FFFFFF"/>
                </a:solidFill>
                <a:effectLst/>
                <a:uLnTx/>
                <a:uFillTx/>
                <a:cs typeface="+mn-cs"/>
                <a:sym typeface="Arial" panose="020B0604020202020204" pitchFamily="34" charset="0"/>
              </a:endParaRPr>
            </a:p>
          </p:txBody>
        </p:sp>
        <p:sp>
          <p:nvSpPr>
            <p:cNvPr id="46" name="Rectangle 23"/>
            <p:cNvSpPr/>
            <p:nvPr/>
          </p:nvSpPr>
          <p:spPr>
            <a:xfrm>
              <a:off x="1749115" y="2000670"/>
              <a:ext cx="222547" cy="452397"/>
            </a:xfrm>
            <a:prstGeom prst="rect">
              <a:avLst/>
            </a:prstGeom>
            <a:gradFill flip="none" rotWithShape="1">
              <a:gsLst>
                <a:gs pos="0">
                  <a:sysClr val="window" lastClr="FFFFFF">
                    <a:lumMod val="75000"/>
                  </a:sysClr>
                </a:gs>
                <a:gs pos="27000">
                  <a:srgbClr val="F2F2F2">
                    <a:lumMod val="0"/>
                    <a:lumOff val="100000"/>
                  </a:srgbClr>
                </a:gs>
                <a:gs pos="100000">
                  <a:sysClr val="window" lastClr="FFFFFF">
                    <a:lumMod val="50000"/>
                  </a:sysClr>
                </a:gs>
              </a:gsLst>
              <a:lin ang="10800000" scaled="1"/>
              <a:tileRect/>
            </a:gra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1500" b="0" i="0" u="none" strike="noStrike" kern="1200" cap="none" spc="0" normalizeH="0" baseline="0" noProof="0">
                <a:ln>
                  <a:noFill/>
                </a:ln>
                <a:solidFill>
                  <a:srgbClr val="FFFFFF"/>
                </a:solidFill>
                <a:effectLst/>
                <a:uLnTx/>
                <a:uFillTx/>
                <a:cs typeface="+mn-cs"/>
                <a:sym typeface="Arial" panose="020B0604020202020204" pitchFamily="34" charset="0"/>
              </a:endParaRPr>
            </a:p>
          </p:txBody>
        </p:sp>
        <p:sp>
          <p:nvSpPr>
            <p:cNvPr id="47" name="Rectangle 24"/>
            <p:cNvSpPr/>
            <p:nvPr/>
          </p:nvSpPr>
          <p:spPr>
            <a:xfrm>
              <a:off x="1773534" y="1844824"/>
              <a:ext cx="173709" cy="155846"/>
            </a:xfrm>
            <a:prstGeom prst="rect">
              <a:avLst/>
            </a:prstGeom>
            <a:solidFill>
              <a:schemeClr val="accent1"/>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1500" b="0" i="0" u="none" strike="noStrike" kern="1200" cap="none" spc="0" normalizeH="0" baseline="0" noProof="0">
                <a:ln>
                  <a:noFill/>
                </a:ln>
                <a:solidFill>
                  <a:srgbClr val="FFFFFF"/>
                </a:solidFill>
                <a:effectLst/>
                <a:uLnTx/>
                <a:uFillTx/>
                <a:cs typeface="+mn-cs"/>
                <a:sym typeface="Arial" panose="020B0604020202020204" pitchFamily="34" charset="0"/>
              </a:endParaRPr>
            </a:p>
          </p:txBody>
        </p:sp>
        <p:sp>
          <p:nvSpPr>
            <p:cNvPr id="48" name="Freeform 25"/>
            <p:cNvSpPr/>
            <p:nvPr/>
          </p:nvSpPr>
          <p:spPr>
            <a:xfrm rot="5400000">
              <a:off x="1772809" y="5701265"/>
              <a:ext cx="175121" cy="59671"/>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1" fmla="*/ 0 w 226544"/>
                <a:gd name="connsiteY0-2" fmla="*/ 35306 h 70612"/>
                <a:gd name="connsiteX1-3" fmla="*/ 27685 w 226544"/>
                <a:gd name="connsiteY1-4" fmla="*/ 0 h 70612"/>
                <a:gd name="connsiteX2-5" fmla="*/ 226544 w 226544"/>
                <a:gd name="connsiteY2-6" fmla="*/ 35306 h 70612"/>
                <a:gd name="connsiteX3-7" fmla="*/ 27685 w 226544"/>
                <a:gd name="connsiteY3-8" fmla="*/ 70612 h 70612"/>
                <a:gd name="connsiteX4" fmla="*/ 0 w 226544"/>
                <a:gd name="connsiteY4" fmla="*/ 35306 h 70612"/>
                <a:gd name="connsiteX0-9" fmla="*/ 0 w 226544"/>
                <a:gd name="connsiteY0-10" fmla="*/ 35306 h 70612"/>
                <a:gd name="connsiteX1-11" fmla="*/ 27685 w 226544"/>
                <a:gd name="connsiteY1-12" fmla="*/ 0 h 70612"/>
                <a:gd name="connsiteX2-13" fmla="*/ 226544 w 226544"/>
                <a:gd name="connsiteY2-14" fmla="*/ 35306 h 70612"/>
                <a:gd name="connsiteX3-15" fmla="*/ 27685 w 226544"/>
                <a:gd name="connsiteY3-16" fmla="*/ 70612 h 70612"/>
                <a:gd name="connsiteX4-17" fmla="*/ 0 w 226544"/>
                <a:gd name="connsiteY4-18" fmla="*/ 35306 h 70612"/>
                <a:gd name="connsiteX0-19" fmla="*/ 0 w 226544"/>
                <a:gd name="connsiteY0-20" fmla="*/ 35306 h 70612"/>
                <a:gd name="connsiteX1-21" fmla="*/ 27685 w 226544"/>
                <a:gd name="connsiteY1-22" fmla="*/ 0 h 70612"/>
                <a:gd name="connsiteX2-23" fmla="*/ 226544 w 226544"/>
                <a:gd name="connsiteY2-24" fmla="*/ 35306 h 70612"/>
                <a:gd name="connsiteX3-25" fmla="*/ 27685 w 226544"/>
                <a:gd name="connsiteY3-26" fmla="*/ 70612 h 70612"/>
                <a:gd name="connsiteX4-27" fmla="*/ 0 w 226544"/>
                <a:gd name="connsiteY4-28" fmla="*/ 35306 h 70612"/>
                <a:gd name="connsiteX0-29" fmla="*/ 0 w 226544"/>
                <a:gd name="connsiteY0-30" fmla="*/ 35306 h 70612"/>
                <a:gd name="connsiteX1-31" fmla="*/ 27685 w 226544"/>
                <a:gd name="connsiteY1-32" fmla="*/ 0 h 70612"/>
                <a:gd name="connsiteX2-33" fmla="*/ 226544 w 226544"/>
                <a:gd name="connsiteY2-34" fmla="*/ 35306 h 70612"/>
                <a:gd name="connsiteX3-35" fmla="*/ 27685 w 226544"/>
                <a:gd name="connsiteY3-36" fmla="*/ 70612 h 70612"/>
                <a:gd name="connsiteX4-37" fmla="*/ 0 w 226544"/>
                <a:gd name="connsiteY4-38" fmla="*/ 35306 h 70612"/>
                <a:gd name="connsiteX0-39" fmla="*/ 0 w 226544"/>
                <a:gd name="connsiteY0-40" fmla="*/ 35306 h 70612"/>
                <a:gd name="connsiteX1-41" fmla="*/ 27685 w 226544"/>
                <a:gd name="connsiteY1-42" fmla="*/ 0 h 70612"/>
                <a:gd name="connsiteX2-43" fmla="*/ 226544 w 226544"/>
                <a:gd name="connsiteY2-44" fmla="*/ 35306 h 70612"/>
                <a:gd name="connsiteX3-45" fmla="*/ 27685 w 226544"/>
                <a:gd name="connsiteY3-46" fmla="*/ 70612 h 70612"/>
                <a:gd name="connsiteX4-47" fmla="*/ 0 w 226544"/>
                <a:gd name="connsiteY4-48" fmla="*/ 35306 h 70612"/>
                <a:gd name="connsiteX0-49" fmla="*/ 0 w 226544"/>
                <a:gd name="connsiteY0-50" fmla="*/ 35306 h 70612"/>
                <a:gd name="connsiteX1-51" fmla="*/ 27685 w 226544"/>
                <a:gd name="connsiteY1-52" fmla="*/ 0 h 70612"/>
                <a:gd name="connsiteX2-53" fmla="*/ 226544 w 226544"/>
                <a:gd name="connsiteY2-54" fmla="*/ 35306 h 70612"/>
                <a:gd name="connsiteX3-55" fmla="*/ 27685 w 226544"/>
                <a:gd name="connsiteY3-56" fmla="*/ 70612 h 70612"/>
                <a:gd name="connsiteX4-57" fmla="*/ 0 w 226544"/>
                <a:gd name="connsiteY4-58" fmla="*/ 35306 h 70612"/>
                <a:gd name="connsiteX0-59" fmla="*/ 0 w 226544"/>
                <a:gd name="connsiteY0-60" fmla="*/ 35306 h 70612"/>
                <a:gd name="connsiteX1-61" fmla="*/ 27685 w 226544"/>
                <a:gd name="connsiteY1-62" fmla="*/ 0 h 70612"/>
                <a:gd name="connsiteX2-63" fmla="*/ 226544 w 226544"/>
                <a:gd name="connsiteY2-64" fmla="*/ 35306 h 70612"/>
                <a:gd name="connsiteX3-65" fmla="*/ 27685 w 226544"/>
                <a:gd name="connsiteY3-66" fmla="*/ 70612 h 70612"/>
                <a:gd name="connsiteX4-67" fmla="*/ 0 w 226544"/>
                <a:gd name="connsiteY4-68" fmla="*/ 35306 h 70612"/>
                <a:gd name="connsiteX0-69" fmla="*/ 0 w 226544"/>
                <a:gd name="connsiteY0-70" fmla="*/ 35306 h 70612"/>
                <a:gd name="connsiteX1-71" fmla="*/ 27685 w 226544"/>
                <a:gd name="connsiteY1-72" fmla="*/ 0 h 70612"/>
                <a:gd name="connsiteX2-73" fmla="*/ 226544 w 226544"/>
                <a:gd name="connsiteY2-74" fmla="*/ 35306 h 70612"/>
                <a:gd name="connsiteX3-75" fmla="*/ 27685 w 226544"/>
                <a:gd name="connsiteY3-76" fmla="*/ 70612 h 70612"/>
                <a:gd name="connsiteX4-77" fmla="*/ 0 w 226544"/>
                <a:gd name="connsiteY4-78" fmla="*/ 35306 h 70612"/>
                <a:gd name="connsiteX0-79" fmla="*/ 0 w 226544"/>
                <a:gd name="connsiteY0-80" fmla="*/ 35306 h 70612"/>
                <a:gd name="connsiteX1-81" fmla="*/ 27685 w 226544"/>
                <a:gd name="connsiteY1-82" fmla="*/ 0 h 70612"/>
                <a:gd name="connsiteX2-83" fmla="*/ 226544 w 226544"/>
                <a:gd name="connsiteY2-84" fmla="*/ 35306 h 70612"/>
                <a:gd name="connsiteX3-85" fmla="*/ 27685 w 226544"/>
                <a:gd name="connsiteY3-86" fmla="*/ 70612 h 70612"/>
                <a:gd name="connsiteX4-87" fmla="*/ 0 w 226544"/>
                <a:gd name="connsiteY4-88" fmla="*/ 35306 h 7061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chemeClr val="accent1"/>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1500" b="0" i="0" u="none" strike="noStrike" kern="1200" cap="none" spc="0" normalizeH="0" baseline="0" noProof="0">
                <a:ln>
                  <a:noFill/>
                </a:ln>
                <a:solidFill>
                  <a:srgbClr val="FFFFFF"/>
                </a:solidFill>
                <a:effectLst/>
                <a:uLnTx/>
                <a:uFillTx/>
                <a:cs typeface="+mn-cs"/>
                <a:sym typeface="Arial" panose="020B0604020202020204" pitchFamily="34" charset="0"/>
              </a:endParaRPr>
            </a:p>
          </p:txBody>
        </p:sp>
        <p:cxnSp>
          <p:nvCxnSpPr>
            <p:cNvPr id="92174" name="Straight Connector 26"/>
            <p:cNvCxnSpPr/>
            <p:nvPr/>
          </p:nvCxnSpPr>
          <p:spPr>
            <a:xfrm>
              <a:off x="1749115" y="2053934"/>
              <a:ext cx="223766" cy="0"/>
            </a:xfrm>
            <a:prstGeom prst="line">
              <a:avLst/>
            </a:prstGeom>
            <a:ln w="9525" cap="flat" cmpd="sng">
              <a:solidFill>
                <a:srgbClr val="A6A6A6"/>
              </a:solidFill>
              <a:prstDash val="solid"/>
              <a:round/>
              <a:headEnd type="none" w="med" len="med"/>
              <a:tailEnd type="none" w="med" len="med"/>
            </a:ln>
          </p:spPr>
        </p:cxnSp>
        <p:cxnSp>
          <p:nvCxnSpPr>
            <p:cNvPr id="92175" name="Straight Connector 27"/>
            <p:cNvCxnSpPr/>
            <p:nvPr/>
          </p:nvCxnSpPr>
          <p:spPr>
            <a:xfrm>
              <a:off x="1749115" y="2111984"/>
              <a:ext cx="223766" cy="0"/>
            </a:xfrm>
            <a:prstGeom prst="line">
              <a:avLst/>
            </a:prstGeom>
            <a:ln w="9525" cap="flat" cmpd="sng">
              <a:solidFill>
                <a:srgbClr val="A6A6A6"/>
              </a:solidFill>
              <a:prstDash val="solid"/>
              <a:round/>
              <a:headEnd type="none" w="med" len="med"/>
              <a:tailEnd type="none" w="med" len="med"/>
            </a:ln>
          </p:spPr>
        </p:cxnSp>
        <p:cxnSp>
          <p:nvCxnSpPr>
            <p:cNvPr id="92176" name="Straight Connector 28"/>
            <p:cNvCxnSpPr/>
            <p:nvPr/>
          </p:nvCxnSpPr>
          <p:spPr>
            <a:xfrm>
              <a:off x="1749115" y="2170033"/>
              <a:ext cx="223766" cy="0"/>
            </a:xfrm>
            <a:prstGeom prst="line">
              <a:avLst/>
            </a:prstGeom>
            <a:ln w="9525" cap="flat" cmpd="sng">
              <a:solidFill>
                <a:srgbClr val="A6A6A6"/>
              </a:solidFill>
              <a:prstDash val="solid"/>
              <a:round/>
              <a:headEnd type="none" w="med" len="med"/>
              <a:tailEnd type="none" w="med" len="med"/>
            </a:ln>
          </p:spPr>
        </p:cxnSp>
        <p:cxnSp>
          <p:nvCxnSpPr>
            <p:cNvPr id="92177" name="Straight Connector 29"/>
            <p:cNvCxnSpPr/>
            <p:nvPr/>
          </p:nvCxnSpPr>
          <p:spPr>
            <a:xfrm>
              <a:off x="1749115" y="2228083"/>
              <a:ext cx="223766" cy="0"/>
            </a:xfrm>
            <a:prstGeom prst="line">
              <a:avLst/>
            </a:prstGeom>
            <a:ln w="9525" cap="flat" cmpd="sng">
              <a:solidFill>
                <a:srgbClr val="A6A6A6"/>
              </a:solidFill>
              <a:prstDash val="solid"/>
              <a:round/>
              <a:headEnd type="none" w="med" len="med"/>
              <a:tailEnd type="none" w="med" len="med"/>
            </a:ln>
          </p:spPr>
        </p:cxnSp>
        <p:cxnSp>
          <p:nvCxnSpPr>
            <p:cNvPr id="92178" name="Straight Connector 30"/>
            <p:cNvCxnSpPr/>
            <p:nvPr/>
          </p:nvCxnSpPr>
          <p:spPr>
            <a:xfrm>
              <a:off x="1749115" y="2286133"/>
              <a:ext cx="223766" cy="0"/>
            </a:xfrm>
            <a:prstGeom prst="line">
              <a:avLst/>
            </a:prstGeom>
            <a:ln w="9525" cap="flat" cmpd="sng">
              <a:solidFill>
                <a:srgbClr val="A6A6A6"/>
              </a:solidFill>
              <a:prstDash val="solid"/>
              <a:round/>
              <a:headEnd type="none" w="med" len="med"/>
              <a:tailEnd type="none" w="med" len="med"/>
            </a:ln>
          </p:spPr>
        </p:cxnSp>
        <p:cxnSp>
          <p:nvCxnSpPr>
            <p:cNvPr id="92179" name="Straight Connector 31"/>
            <p:cNvCxnSpPr/>
            <p:nvPr/>
          </p:nvCxnSpPr>
          <p:spPr>
            <a:xfrm>
              <a:off x="1749115" y="2344182"/>
              <a:ext cx="223766" cy="0"/>
            </a:xfrm>
            <a:prstGeom prst="line">
              <a:avLst/>
            </a:prstGeom>
            <a:ln w="9525" cap="flat" cmpd="sng">
              <a:solidFill>
                <a:srgbClr val="A6A6A6"/>
              </a:solidFill>
              <a:prstDash val="solid"/>
              <a:round/>
              <a:headEnd type="none" w="med" len="med"/>
              <a:tailEnd type="none" w="med" len="med"/>
            </a:ln>
          </p:spPr>
        </p:cxnSp>
        <p:cxnSp>
          <p:nvCxnSpPr>
            <p:cNvPr id="92180" name="Straight Connector 32"/>
            <p:cNvCxnSpPr/>
            <p:nvPr/>
          </p:nvCxnSpPr>
          <p:spPr>
            <a:xfrm>
              <a:off x="1749115" y="2402231"/>
              <a:ext cx="223766" cy="0"/>
            </a:xfrm>
            <a:prstGeom prst="line">
              <a:avLst/>
            </a:prstGeom>
            <a:ln w="9525" cap="flat" cmpd="sng">
              <a:solidFill>
                <a:srgbClr val="A6A6A6"/>
              </a:solidFill>
              <a:prstDash val="solid"/>
              <a:round/>
              <a:headEnd type="none" w="med" len="med"/>
              <a:tailEnd type="none" w="med" len="med"/>
            </a:ln>
          </p:spPr>
        </p:cxnSp>
        <p:sp>
          <p:nvSpPr>
            <p:cNvPr id="23" name="Trapezoid 5"/>
            <p:cNvSpPr/>
            <p:nvPr/>
          </p:nvSpPr>
          <p:spPr>
            <a:xfrm rot="16200000">
              <a:off x="1459967" y="4819473"/>
              <a:ext cx="532661" cy="45603"/>
            </a:xfrm>
            <a:prstGeom prst="trapezoid">
              <a:avLst>
                <a:gd name="adj" fmla="val 69837"/>
              </a:avLst>
            </a:prstGeom>
            <a:solidFill>
              <a:schemeClr val="accent3">
                <a:lumMod val="50000"/>
              </a:schemeClr>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1500" b="0" i="0" u="none" strike="noStrike" kern="1200" cap="none" spc="0" normalizeH="0" baseline="0" noProof="0">
                <a:ln>
                  <a:noFill/>
                </a:ln>
                <a:solidFill>
                  <a:srgbClr val="FFFFFF"/>
                </a:solidFill>
                <a:effectLst/>
                <a:uLnTx/>
                <a:uFillTx/>
                <a:cs typeface="+mn-cs"/>
                <a:sym typeface="Arial" panose="020B0604020202020204" pitchFamily="34" charset="0"/>
              </a:endParaRPr>
            </a:p>
          </p:txBody>
        </p:sp>
        <p:sp>
          <p:nvSpPr>
            <p:cNvPr id="24" name="Trapezoid 6"/>
            <p:cNvSpPr/>
            <p:nvPr/>
          </p:nvSpPr>
          <p:spPr>
            <a:xfrm rot="16200000">
              <a:off x="1459967" y="4128260"/>
              <a:ext cx="532661" cy="45603"/>
            </a:xfrm>
            <a:prstGeom prst="trapezoid">
              <a:avLst>
                <a:gd name="adj" fmla="val 69837"/>
              </a:avLst>
            </a:prstGeom>
            <a:solidFill>
              <a:srgbClr val="FFFFFF">
                <a:lumMod val="50000"/>
              </a:srgbClr>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1500" b="0" i="0" u="none" strike="noStrike" kern="1200" cap="none" spc="0" normalizeH="0" baseline="0" noProof="0">
                <a:ln>
                  <a:noFill/>
                </a:ln>
                <a:solidFill>
                  <a:srgbClr val="FFFFFF"/>
                </a:solidFill>
                <a:effectLst/>
                <a:uLnTx/>
                <a:uFillTx/>
                <a:cs typeface="+mn-cs"/>
                <a:sym typeface="Arial" panose="020B0604020202020204" pitchFamily="34" charset="0"/>
              </a:endParaRPr>
            </a:p>
          </p:txBody>
        </p:sp>
        <p:sp>
          <p:nvSpPr>
            <p:cNvPr id="25" name="Trapezoid 7"/>
            <p:cNvSpPr/>
            <p:nvPr/>
          </p:nvSpPr>
          <p:spPr>
            <a:xfrm rot="16200000">
              <a:off x="1459967" y="3437044"/>
              <a:ext cx="532661" cy="45603"/>
            </a:xfrm>
            <a:prstGeom prst="trapezoid">
              <a:avLst>
                <a:gd name="adj" fmla="val 69837"/>
              </a:avLst>
            </a:prstGeom>
            <a:solidFill>
              <a:schemeClr val="accent2">
                <a:lumMod val="50000"/>
              </a:schemeClr>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1500" b="0" i="0" u="none" strike="noStrike" kern="1200" cap="none" spc="0" normalizeH="0" baseline="0" noProof="0">
                <a:ln>
                  <a:noFill/>
                </a:ln>
                <a:solidFill>
                  <a:srgbClr val="FFFFFF"/>
                </a:solidFill>
                <a:effectLst/>
                <a:uLnTx/>
                <a:uFillTx/>
                <a:cs typeface="+mn-cs"/>
                <a:sym typeface="Arial" panose="020B0604020202020204" pitchFamily="34" charset="0"/>
              </a:endParaRPr>
            </a:p>
          </p:txBody>
        </p:sp>
        <p:sp>
          <p:nvSpPr>
            <p:cNvPr id="26" name="Trapezoid 8"/>
            <p:cNvSpPr/>
            <p:nvPr/>
          </p:nvSpPr>
          <p:spPr>
            <a:xfrm rot="16200000">
              <a:off x="1459967" y="2745829"/>
              <a:ext cx="532661" cy="45603"/>
            </a:xfrm>
            <a:prstGeom prst="trapezoid">
              <a:avLst>
                <a:gd name="adj" fmla="val 69837"/>
              </a:avLst>
            </a:prstGeom>
            <a:solidFill>
              <a:schemeClr val="accent4">
                <a:lumMod val="50000"/>
              </a:schemeClr>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1500" b="0" i="0" u="none" strike="noStrike" kern="1200" cap="none" spc="0" normalizeH="0" baseline="0" noProof="0">
                <a:ln>
                  <a:noFill/>
                </a:ln>
                <a:solidFill>
                  <a:srgbClr val="FFFFFF"/>
                </a:solidFill>
                <a:effectLst/>
                <a:uLnTx/>
                <a:uFillTx/>
                <a:cs typeface="+mn-cs"/>
                <a:sym typeface="Arial" panose="020B0604020202020204" pitchFamily="34" charset="0"/>
              </a:endParaRPr>
            </a:p>
          </p:txBody>
        </p:sp>
        <p:sp>
          <p:nvSpPr>
            <p:cNvPr id="41" name="Pentagon 9"/>
            <p:cNvSpPr/>
            <p:nvPr/>
          </p:nvSpPr>
          <p:spPr>
            <a:xfrm>
              <a:off x="1692234" y="2501843"/>
              <a:ext cx="5060964" cy="550372"/>
            </a:xfrm>
            <a:prstGeom prst="homePlate">
              <a:avLst>
                <a:gd name="adj" fmla="val 36274"/>
              </a:avLst>
            </a:prstGeom>
            <a:solidFill>
              <a:schemeClr val="accent2"/>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1500" b="0" i="0" u="none" strike="noStrike" kern="1200" cap="none" spc="0" normalizeH="0" baseline="0" noProof="0">
                <a:ln>
                  <a:noFill/>
                </a:ln>
                <a:solidFill>
                  <a:srgbClr val="FFFFFF"/>
                </a:solidFill>
                <a:effectLst/>
                <a:uLnTx/>
                <a:uFillTx/>
                <a:cs typeface="+mn-cs"/>
                <a:sym typeface="Arial" panose="020B0604020202020204" pitchFamily="34" charset="0"/>
              </a:endParaRPr>
            </a:p>
          </p:txBody>
        </p:sp>
        <p:sp>
          <p:nvSpPr>
            <p:cNvPr id="92186" name="Rectangle 33"/>
            <p:cNvSpPr/>
            <p:nvPr>
              <p:custDataLst>
                <p:tags r:id="rId2"/>
              </p:custDataLst>
            </p:nvPr>
          </p:nvSpPr>
          <p:spPr>
            <a:xfrm>
              <a:off x="2230067" y="2501843"/>
              <a:ext cx="3235033" cy="490912"/>
            </a:xfrm>
            <a:prstGeom prst="rect">
              <a:avLst/>
            </a:prstGeom>
            <a:noFill/>
            <a:ln w="9525">
              <a:noFill/>
            </a:ln>
          </p:spPr>
          <p:txBody>
            <a:bodyPr wrap="square" anchor="t">
              <a:normAutofit/>
            </a:bodyPr>
            <a:p>
              <a:pPr algn="ctr">
                <a:lnSpc>
                  <a:spcPct val="120000"/>
                </a:lnSpc>
              </a:pPr>
              <a:r>
                <a:rPr lang="zh-CN" altLang="en-US" sz="1500" dirty="0">
                  <a:solidFill>
                    <a:schemeClr val="tx1"/>
                  </a:solidFill>
                </a:rPr>
                <a:t>跨境电子商务B2B</a:t>
              </a:r>
              <a:endParaRPr lang="zh-CN" altLang="en-US" sz="1500" dirty="0">
                <a:solidFill>
                  <a:schemeClr val="tx1"/>
                </a:solidFill>
              </a:endParaRPr>
            </a:p>
          </p:txBody>
        </p:sp>
        <p:sp>
          <p:nvSpPr>
            <p:cNvPr id="43" name="TextBox 38"/>
            <p:cNvSpPr txBox="1"/>
            <p:nvPr>
              <p:custDataLst>
                <p:tags r:id="rId3"/>
              </p:custDataLst>
            </p:nvPr>
          </p:nvSpPr>
          <p:spPr>
            <a:xfrm>
              <a:off x="1678150" y="2502092"/>
              <a:ext cx="751608" cy="490912"/>
            </a:xfrm>
            <a:prstGeom prst="rect">
              <a:avLst/>
            </a:prstGeom>
            <a:noFill/>
            <a:effectLst/>
          </p:spPr>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500" i="0" u="none" strike="noStrike" kern="1200" cap="none" spc="0" normalizeH="0" baseline="0" noProof="0" dirty="0">
                  <a:ln>
                    <a:noFill/>
                  </a:ln>
                  <a:solidFill>
                    <a:schemeClr val="lt1"/>
                  </a:solidFill>
                  <a:effectLst/>
                  <a:uLnTx/>
                  <a:uFillTx/>
                  <a:cs typeface="+mn-cs"/>
                  <a:sym typeface="Arial" panose="020B0604020202020204" pitchFamily="34" charset="0"/>
                </a:rPr>
                <a:t>一、</a:t>
              </a:r>
              <a:endParaRPr kumimoji="0" lang="zh-CN" altLang="en-US" sz="1500" i="0" u="none" strike="noStrike" kern="1200" cap="none" spc="0" normalizeH="0" baseline="0" noProof="0" dirty="0">
                <a:ln>
                  <a:noFill/>
                </a:ln>
                <a:solidFill>
                  <a:schemeClr val="lt1"/>
                </a:solidFill>
                <a:effectLst/>
                <a:uLnTx/>
                <a:uFillTx/>
                <a:cs typeface="+mn-cs"/>
                <a:sym typeface="Arial" panose="020B0604020202020204" pitchFamily="34" charset="0"/>
              </a:endParaRPr>
            </a:p>
          </p:txBody>
        </p:sp>
        <p:sp>
          <p:nvSpPr>
            <p:cNvPr id="38" name="Pentagon 10"/>
            <p:cNvSpPr/>
            <p:nvPr/>
          </p:nvSpPr>
          <p:spPr>
            <a:xfrm>
              <a:off x="1685251" y="3494671"/>
              <a:ext cx="5067948" cy="550372"/>
            </a:xfrm>
            <a:prstGeom prst="homePlate">
              <a:avLst>
                <a:gd name="adj" fmla="val 36274"/>
              </a:avLst>
            </a:prstGeom>
            <a:solidFill>
              <a:schemeClr val="accent3"/>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1500" b="0" i="0" u="none" strike="noStrike" kern="1200" cap="none" spc="0" normalizeH="0" baseline="0" noProof="0">
                <a:ln>
                  <a:noFill/>
                </a:ln>
                <a:solidFill>
                  <a:srgbClr val="FFFFFF"/>
                </a:solidFill>
                <a:effectLst/>
                <a:uLnTx/>
                <a:uFillTx/>
                <a:cs typeface="+mn-cs"/>
                <a:sym typeface="Arial" panose="020B0604020202020204" pitchFamily="34" charset="0"/>
              </a:endParaRPr>
            </a:p>
          </p:txBody>
        </p:sp>
        <p:sp>
          <p:nvSpPr>
            <p:cNvPr id="39" name="TextBox 191"/>
            <p:cNvSpPr txBox="1"/>
            <p:nvPr>
              <p:custDataLst>
                <p:tags r:id="rId4"/>
              </p:custDataLst>
            </p:nvPr>
          </p:nvSpPr>
          <p:spPr>
            <a:xfrm>
              <a:off x="1661644" y="3495215"/>
              <a:ext cx="751608" cy="490912"/>
            </a:xfrm>
            <a:prstGeom prst="rect">
              <a:avLst/>
            </a:prstGeom>
            <a:noFill/>
            <a:effectLst/>
          </p:spPr>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500" i="0" u="none" strike="noStrike" kern="1200" cap="none" spc="0" normalizeH="0" baseline="0" noProof="0">
                  <a:ln>
                    <a:noFill/>
                  </a:ln>
                  <a:solidFill>
                    <a:schemeClr val="lt1"/>
                  </a:solidFill>
                  <a:effectLst/>
                  <a:uLnTx/>
                  <a:uFillTx/>
                  <a:cs typeface="+mn-cs"/>
                  <a:sym typeface="Arial" panose="020B0604020202020204" pitchFamily="34" charset="0"/>
                </a:rPr>
                <a:t>二、</a:t>
              </a:r>
              <a:endParaRPr kumimoji="0" lang="zh-CN" altLang="en-US" sz="1500" i="0" u="none" strike="noStrike" kern="1200" cap="none" spc="0" normalizeH="0" baseline="0" noProof="0">
                <a:ln>
                  <a:noFill/>
                </a:ln>
                <a:solidFill>
                  <a:schemeClr val="lt1"/>
                </a:solidFill>
                <a:effectLst/>
                <a:uLnTx/>
                <a:uFillTx/>
                <a:cs typeface="+mn-cs"/>
                <a:sym typeface="Arial" panose="020B0604020202020204" pitchFamily="34" charset="0"/>
              </a:endParaRPr>
            </a:p>
          </p:txBody>
        </p:sp>
        <p:sp>
          <p:nvSpPr>
            <p:cNvPr id="92190" name="Rectangle 38"/>
            <p:cNvSpPr/>
            <p:nvPr>
              <p:custDataLst>
                <p:tags r:id="rId5"/>
              </p:custDataLst>
            </p:nvPr>
          </p:nvSpPr>
          <p:spPr>
            <a:xfrm>
              <a:off x="2136632" y="3494671"/>
              <a:ext cx="3421166" cy="490912"/>
            </a:xfrm>
            <a:prstGeom prst="rect">
              <a:avLst/>
            </a:prstGeom>
            <a:noFill/>
            <a:ln w="9525">
              <a:noFill/>
            </a:ln>
          </p:spPr>
          <p:txBody>
            <a:bodyPr wrap="square" anchor="t">
              <a:normAutofit/>
            </a:bodyPr>
            <a:p>
              <a:pPr algn="ctr">
                <a:lnSpc>
                  <a:spcPct val="120000"/>
                </a:lnSpc>
              </a:pPr>
              <a:r>
                <a:rPr lang="zh-CN" altLang="en-US" sz="1500" dirty="0">
                  <a:solidFill>
                    <a:schemeClr val="lt1"/>
                  </a:solidFill>
                </a:rPr>
                <a:t>跨境电子商务B2C</a:t>
              </a:r>
              <a:endParaRPr lang="zh-CN" altLang="en-US" sz="1500" dirty="0">
                <a:solidFill>
                  <a:schemeClr val="lt1"/>
                </a:solidFill>
              </a:endParaRPr>
            </a:p>
          </p:txBody>
        </p:sp>
        <p:sp>
          <p:nvSpPr>
            <p:cNvPr id="35" name="Pentagon 11"/>
            <p:cNvSpPr/>
            <p:nvPr/>
          </p:nvSpPr>
          <p:spPr>
            <a:xfrm>
              <a:off x="1685250" y="4417036"/>
              <a:ext cx="5067313" cy="550372"/>
            </a:xfrm>
            <a:prstGeom prst="homePlate">
              <a:avLst>
                <a:gd name="adj" fmla="val 36274"/>
              </a:avLst>
            </a:prstGeom>
            <a:solidFill>
              <a:schemeClr val="accent4"/>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1500" b="0" i="0" u="none" strike="noStrike" kern="1200" cap="none" spc="0" normalizeH="0" baseline="0" noProof="0">
                <a:ln>
                  <a:noFill/>
                </a:ln>
                <a:solidFill>
                  <a:srgbClr val="FFFFFF"/>
                </a:solidFill>
                <a:effectLst/>
                <a:uLnTx/>
                <a:uFillTx/>
                <a:cs typeface="+mn-cs"/>
                <a:sym typeface="Arial" panose="020B0604020202020204" pitchFamily="34" charset="0"/>
              </a:endParaRPr>
            </a:p>
          </p:txBody>
        </p:sp>
        <p:sp>
          <p:nvSpPr>
            <p:cNvPr id="36" name="TextBox 192"/>
            <p:cNvSpPr txBox="1"/>
            <p:nvPr>
              <p:custDataLst>
                <p:tags r:id="rId6"/>
              </p:custDataLst>
            </p:nvPr>
          </p:nvSpPr>
          <p:spPr>
            <a:xfrm>
              <a:off x="1718778" y="4417230"/>
              <a:ext cx="751608" cy="490912"/>
            </a:xfrm>
            <a:prstGeom prst="rect">
              <a:avLst/>
            </a:prstGeom>
            <a:noFill/>
            <a:effectLst/>
          </p:spPr>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500" i="0" u="none" strike="noStrike" kern="1200" cap="none" spc="0" normalizeH="0" baseline="0" noProof="0">
                  <a:ln>
                    <a:noFill/>
                  </a:ln>
                  <a:solidFill>
                    <a:schemeClr val="lt1"/>
                  </a:solidFill>
                  <a:effectLst/>
                  <a:uLnTx/>
                  <a:uFillTx/>
                  <a:cs typeface="+mn-cs"/>
                  <a:sym typeface="Arial" panose="020B0604020202020204" pitchFamily="34" charset="0"/>
                </a:rPr>
                <a:t>三、</a:t>
              </a:r>
              <a:endParaRPr kumimoji="0" lang="zh-CN" altLang="en-US" sz="1500" i="0" u="none" strike="noStrike" kern="1200" cap="none" spc="0" normalizeH="0" baseline="0" noProof="0">
                <a:ln>
                  <a:noFill/>
                </a:ln>
                <a:solidFill>
                  <a:schemeClr val="lt1"/>
                </a:solidFill>
                <a:effectLst/>
                <a:uLnTx/>
                <a:uFillTx/>
                <a:cs typeface="+mn-cs"/>
                <a:sym typeface="Arial" panose="020B0604020202020204" pitchFamily="34" charset="0"/>
              </a:endParaRPr>
            </a:p>
          </p:txBody>
        </p:sp>
        <p:sp>
          <p:nvSpPr>
            <p:cNvPr id="92193" name="Rectangle 39"/>
            <p:cNvSpPr/>
            <p:nvPr>
              <p:custDataLst>
                <p:tags r:id="rId7"/>
              </p:custDataLst>
            </p:nvPr>
          </p:nvSpPr>
          <p:spPr>
            <a:xfrm>
              <a:off x="1774152" y="4417036"/>
              <a:ext cx="4147426" cy="490912"/>
            </a:xfrm>
            <a:prstGeom prst="rect">
              <a:avLst/>
            </a:prstGeom>
            <a:noFill/>
            <a:ln w="9525">
              <a:noFill/>
            </a:ln>
          </p:spPr>
          <p:txBody>
            <a:bodyPr wrap="square" anchor="t">
              <a:normAutofit/>
            </a:bodyPr>
            <a:p>
              <a:pPr algn="ctr">
                <a:lnSpc>
                  <a:spcPct val="120000"/>
                </a:lnSpc>
              </a:pPr>
              <a:r>
                <a:rPr lang="zh-CN" altLang="en-US" sz="1500" dirty="0">
                  <a:solidFill>
                    <a:schemeClr val="lt1"/>
                  </a:solidFill>
                  <a:sym typeface="Arial" panose="020B0604020202020204" pitchFamily="34" charset="0"/>
                </a:rPr>
                <a:t>跨境电子商务C2C</a:t>
              </a:r>
              <a:endParaRPr lang="zh-CN" altLang="en-US" sz="1500" dirty="0">
                <a:solidFill>
                  <a:schemeClr val="lt1"/>
                </a:solidFill>
                <a:sym typeface="Arial" panose="020B0604020202020204" pitchFamily="34" charset="0"/>
              </a:endParaRPr>
            </a:p>
          </p:txBody>
        </p:sp>
      </p:grpSp>
      <p:pic>
        <p:nvPicPr>
          <p:cNvPr id="3" name="图片 2"/>
          <p:cNvPicPr/>
          <p:nvPr/>
        </p:nvPicPr>
        <p:blipFill>
          <a:blip r:embed="rId8"/>
          <a:stretch>
            <a:fillRect/>
          </a:stretch>
        </p:blipFill>
        <p:spPr>
          <a:xfrm>
            <a:off x="6879590" y="1287780"/>
            <a:ext cx="4876800" cy="4602480"/>
          </a:xfrm>
          <a:prstGeom prst="rect">
            <a:avLst/>
          </a:prstGeom>
        </p:spPr>
      </p:pic>
      <p:pic>
        <p:nvPicPr>
          <p:cNvPr id="5" name="图片 4">
            <a:hlinkClick r:id="rId9" action="ppaction://hlinkfile"/>
          </p:cNvPr>
          <p:cNvPicPr>
            <a:picLocks noChangeAspect="1"/>
          </p:cNvPicPr>
          <p:nvPr/>
        </p:nvPicPr>
        <p:blipFill>
          <a:blip r:embed="rId10"/>
          <a:stretch>
            <a:fillRect/>
          </a:stretch>
        </p:blipFill>
        <p:spPr>
          <a:xfrm>
            <a:off x="2136775" y="4100195"/>
            <a:ext cx="4015105" cy="2719070"/>
          </a:xfrm>
          <a:prstGeom prst="rect">
            <a:avLst/>
          </a:prstGeom>
        </p:spPr>
      </p:pic>
    </p:spTree>
    <p:custDataLst>
      <p:tags r:id="rId11"/>
    </p:custData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3" name="文本框 12"/>
          <p:cNvSpPr txBox="1"/>
          <p:nvPr>
            <p:custDataLst>
              <p:tags r:id="rId1"/>
            </p:custDataLst>
          </p:nvPr>
        </p:nvSpPr>
        <p:spPr>
          <a:xfrm>
            <a:off x="1252220" y="1003300"/>
            <a:ext cx="9848850" cy="1938020"/>
          </a:xfrm>
          <a:prstGeom prst="rect">
            <a:avLst/>
          </a:prstGeom>
          <a:noFill/>
          <a:ln w="9525">
            <a:noFill/>
          </a:ln>
        </p:spPr>
        <p:txBody>
          <a:bodyPr wrap="square" anchor="t">
            <a:spAutoFit/>
          </a:bodyPr>
          <a:p>
            <a:pPr indent="457200">
              <a:lnSpc>
                <a:spcPct val="150000"/>
              </a:lnSpc>
            </a:pPr>
            <a:r>
              <a:rPr lang="zh-CN" altLang="zh-CN" sz="2000" dirty="0">
                <a:solidFill>
                  <a:schemeClr val="tx1"/>
                </a:solidFill>
              </a:rPr>
              <a:t>跨境电子商务B2B是指商家对商家的跨境电子商务，即</a:t>
            </a:r>
            <a:r>
              <a:rPr lang="zh-CN" altLang="zh-CN" sz="2000" b="1" dirty="0">
                <a:solidFill>
                  <a:schemeClr val="tx1"/>
                </a:solidFill>
              </a:rPr>
              <a:t>不同国家企业与企业之间</a:t>
            </a:r>
            <a:r>
              <a:rPr lang="zh-CN" altLang="zh-CN" sz="2000" dirty="0">
                <a:solidFill>
                  <a:schemeClr val="tx1"/>
                </a:solidFill>
              </a:rPr>
              <a:t>通过互联网进行产品、服务及信息的交换。通俗的说法是指进行电子商务交易的供需双方都是不同国家的商家（或企业、公司），使用互联网的技术或各种商务网络平台，完成商务交易的过程。</a:t>
            </a:r>
            <a:endParaRPr lang="zh-CN" altLang="zh-CN" sz="2000" dirty="0">
              <a:solidFill>
                <a:schemeClr val="tx1"/>
              </a:solidFill>
            </a:endParaRPr>
          </a:p>
        </p:txBody>
      </p:sp>
      <p:grpSp>
        <p:nvGrpSpPr>
          <p:cNvPr id="95234" name="组合 14"/>
          <p:cNvGrpSpPr/>
          <p:nvPr/>
        </p:nvGrpSpPr>
        <p:grpSpPr>
          <a:xfrm>
            <a:off x="2358629" y="5219700"/>
            <a:ext cx="7475934" cy="34529"/>
            <a:chOff x="1241425" y="5589240"/>
            <a:chExt cx="9967143" cy="46608"/>
          </a:xfrm>
        </p:grpSpPr>
        <p:cxnSp>
          <p:nvCxnSpPr>
            <p:cNvPr id="95235" name="直接连接符 15"/>
            <p:cNvCxnSpPr/>
            <p:nvPr/>
          </p:nvCxnSpPr>
          <p:spPr>
            <a:xfrm>
              <a:off x="1241425" y="5589240"/>
              <a:ext cx="9967143" cy="0"/>
            </a:xfrm>
            <a:prstGeom prst="line">
              <a:avLst/>
            </a:prstGeom>
            <a:ln w="6350" cap="flat" cmpd="sng">
              <a:solidFill>
                <a:srgbClr val="DA4E51"/>
              </a:solidFill>
              <a:prstDash val="solid"/>
              <a:round/>
              <a:headEnd type="none" w="med" len="med"/>
              <a:tailEnd type="none" w="med" len="med"/>
            </a:ln>
          </p:spPr>
        </p:cxnSp>
        <p:cxnSp>
          <p:nvCxnSpPr>
            <p:cNvPr id="95236" name="直接连接符 16"/>
            <p:cNvCxnSpPr/>
            <p:nvPr/>
          </p:nvCxnSpPr>
          <p:spPr>
            <a:xfrm>
              <a:off x="1241425" y="5635848"/>
              <a:ext cx="9967143" cy="0"/>
            </a:xfrm>
            <a:prstGeom prst="line">
              <a:avLst/>
            </a:prstGeom>
            <a:ln w="6350" cap="flat" cmpd="sng">
              <a:solidFill>
                <a:srgbClr val="DA4E51"/>
              </a:solidFill>
              <a:prstDash val="solid"/>
              <a:round/>
              <a:headEnd type="none" w="med" len="med"/>
              <a:tailEnd type="none" w="med" len="med"/>
            </a:ln>
          </p:spPr>
        </p:cxnSp>
      </p:grpSp>
      <p:grpSp>
        <p:nvGrpSpPr>
          <p:cNvPr id="95237" name="组合 236"/>
          <p:cNvGrpSpPr/>
          <p:nvPr/>
        </p:nvGrpSpPr>
        <p:grpSpPr>
          <a:xfrm>
            <a:off x="2632472" y="3193256"/>
            <a:ext cx="3870721" cy="431165"/>
            <a:chOff x="526242" y="219074"/>
            <a:chExt cx="3933555" cy="574636"/>
          </a:xfrm>
        </p:grpSpPr>
        <p:sp>
          <p:nvSpPr>
            <p:cNvPr id="238" name="等腰三角形 237"/>
            <p:cNvSpPr/>
            <p:nvPr/>
          </p:nvSpPr>
          <p:spPr>
            <a:xfrm rot="5400000">
              <a:off x="492482" y="302841"/>
              <a:ext cx="516484" cy="448964"/>
            </a:xfrm>
            <a:prstGeom prst="triangle">
              <a:avLst/>
            </a:prstGeom>
            <a:solidFill>
              <a:schemeClr val="accent1"/>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lumMod val="65000"/>
                    <a:lumOff val="35000"/>
                  </a:prstClr>
                </a:solidFill>
                <a:effectLst/>
                <a:uLnTx/>
                <a:uFillTx/>
                <a:cs typeface="+mn-cs"/>
              </a:endParaRPr>
            </a:p>
          </p:txBody>
        </p:sp>
        <p:sp>
          <p:nvSpPr>
            <p:cNvPr id="95239" name="文本框 238"/>
            <p:cNvSpPr txBox="1"/>
            <p:nvPr>
              <p:custDataLst>
                <p:tags r:id="rId2"/>
              </p:custDataLst>
            </p:nvPr>
          </p:nvSpPr>
          <p:spPr>
            <a:xfrm>
              <a:off x="1143619" y="302858"/>
              <a:ext cx="3316178" cy="490852"/>
            </a:xfrm>
            <a:prstGeom prst="rect">
              <a:avLst/>
            </a:prstGeom>
            <a:noFill/>
            <a:ln w="9525">
              <a:noFill/>
            </a:ln>
          </p:spPr>
          <p:txBody>
            <a:bodyPr wrap="square" anchor="t">
              <a:normAutofit/>
            </a:bodyPr>
            <a:p>
              <a:r>
                <a:rPr lang="zh-CN" altLang="en-US" sz="1800" dirty="0">
                  <a:solidFill>
                    <a:schemeClr val="tx1"/>
                  </a:solidFill>
                  <a:sym typeface="宋体" panose="02010600030101010101" pitchFamily="2" charset="-122"/>
                </a:rPr>
                <a:t>跨境电子商务B2B的模式</a:t>
              </a:r>
              <a:endParaRPr lang="zh-CN" altLang="en-US" sz="1800" dirty="0">
                <a:solidFill>
                  <a:schemeClr val="tx1"/>
                </a:solidFill>
                <a:sym typeface="宋体" panose="02010600030101010101" pitchFamily="2" charset="-122"/>
              </a:endParaRPr>
            </a:p>
          </p:txBody>
        </p:sp>
        <p:grpSp>
          <p:nvGrpSpPr>
            <p:cNvPr id="95240" name="组合 239"/>
            <p:cNvGrpSpPr/>
            <p:nvPr/>
          </p:nvGrpSpPr>
          <p:grpSpPr>
            <a:xfrm>
              <a:off x="3456087" y="219074"/>
              <a:ext cx="169068" cy="176213"/>
              <a:chOff x="1709738" y="219074"/>
              <a:chExt cx="169068" cy="176213"/>
            </a:xfrm>
          </p:grpSpPr>
          <p:sp>
            <p:nvSpPr>
              <p:cNvPr id="241" name="椭圆 19"/>
              <p:cNvSpPr/>
              <p:nvPr/>
            </p:nvSpPr>
            <p:spPr>
              <a:xfrm>
                <a:off x="1709738" y="219074"/>
                <a:ext cx="169068" cy="17621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lumMod val="65000"/>
                      <a:lumOff val="35000"/>
                    </a:prstClr>
                  </a:solidFill>
                  <a:effectLst/>
                  <a:uLnTx/>
                  <a:uFillTx/>
                  <a:cs typeface="+mn-cs"/>
                </a:endParaRPr>
              </a:p>
            </p:txBody>
          </p:sp>
          <p:sp>
            <p:nvSpPr>
              <p:cNvPr id="242" name="椭圆 19"/>
              <p:cNvSpPr/>
              <p:nvPr/>
            </p:nvSpPr>
            <p:spPr>
              <a:xfrm>
                <a:off x="1709738" y="282773"/>
                <a:ext cx="104775" cy="10775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lumMod val="65000"/>
                      <a:lumOff val="35000"/>
                    </a:prstClr>
                  </a:solidFill>
                  <a:effectLst/>
                  <a:uLnTx/>
                  <a:uFillTx/>
                  <a:cs typeface="+mn-cs"/>
                </a:endParaRPr>
              </a:p>
            </p:txBody>
          </p:sp>
        </p:grpSp>
      </p:grpSp>
      <p:grpSp>
        <p:nvGrpSpPr>
          <p:cNvPr id="95246" name="组合 236"/>
          <p:cNvGrpSpPr/>
          <p:nvPr/>
        </p:nvGrpSpPr>
        <p:grpSpPr>
          <a:xfrm>
            <a:off x="1345962" y="218997"/>
            <a:ext cx="3918346" cy="592057"/>
            <a:chOff x="526242" y="-3502"/>
            <a:chExt cx="3981953" cy="789067"/>
          </a:xfrm>
        </p:grpSpPr>
        <p:sp>
          <p:nvSpPr>
            <p:cNvPr id="3" name="等腰三角形 2"/>
            <p:cNvSpPr/>
            <p:nvPr/>
          </p:nvSpPr>
          <p:spPr>
            <a:xfrm rot="5400000">
              <a:off x="492482" y="302841"/>
              <a:ext cx="516484" cy="448964"/>
            </a:xfrm>
            <a:prstGeom prst="triangle">
              <a:avLst/>
            </a:prstGeom>
            <a:solidFill>
              <a:schemeClr val="accent1"/>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lumMod val="65000"/>
                    <a:lumOff val="35000"/>
                  </a:prstClr>
                </a:solidFill>
                <a:effectLst/>
                <a:uLnTx/>
                <a:uFillTx/>
                <a:cs typeface="+mn-cs"/>
              </a:endParaRPr>
            </a:p>
          </p:txBody>
        </p:sp>
        <p:sp>
          <p:nvSpPr>
            <p:cNvPr id="95248" name="文本框 238"/>
            <p:cNvSpPr txBox="1"/>
            <p:nvPr>
              <p:custDataLst>
                <p:tags r:id="rId3"/>
              </p:custDataLst>
            </p:nvPr>
          </p:nvSpPr>
          <p:spPr>
            <a:xfrm>
              <a:off x="1192017" y="-3502"/>
              <a:ext cx="3316178" cy="490854"/>
            </a:xfrm>
            <a:prstGeom prst="rect">
              <a:avLst/>
            </a:prstGeom>
            <a:noFill/>
            <a:ln w="9525">
              <a:noFill/>
            </a:ln>
          </p:spPr>
          <p:txBody>
            <a:bodyPr wrap="square" anchor="t">
              <a:normAutofit/>
            </a:bodyPr>
            <a:p>
              <a:r>
                <a:rPr lang="zh-CN" altLang="en-US" sz="1800" dirty="0">
                  <a:solidFill>
                    <a:schemeClr val="tx1"/>
                  </a:solidFill>
                  <a:sym typeface="宋体" panose="02010600030101010101" pitchFamily="2" charset="-122"/>
                </a:rPr>
                <a:t>跨境电子商务B2B的概念</a:t>
              </a:r>
              <a:endParaRPr lang="zh-CN" altLang="en-US" sz="1800" dirty="0">
                <a:solidFill>
                  <a:schemeClr val="tx1"/>
                </a:solidFill>
                <a:sym typeface="宋体" panose="02010600030101010101" pitchFamily="2" charset="-122"/>
              </a:endParaRPr>
            </a:p>
          </p:txBody>
        </p:sp>
        <p:grpSp>
          <p:nvGrpSpPr>
            <p:cNvPr id="95249" name="组合 239"/>
            <p:cNvGrpSpPr/>
            <p:nvPr/>
          </p:nvGrpSpPr>
          <p:grpSpPr>
            <a:xfrm>
              <a:off x="3456087" y="219074"/>
              <a:ext cx="169068" cy="176213"/>
              <a:chOff x="1709738" y="219074"/>
              <a:chExt cx="169068" cy="176213"/>
            </a:xfrm>
          </p:grpSpPr>
          <p:sp>
            <p:nvSpPr>
              <p:cNvPr id="8" name="椭圆 19"/>
              <p:cNvSpPr/>
              <p:nvPr/>
            </p:nvSpPr>
            <p:spPr>
              <a:xfrm>
                <a:off x="1709738" y="219074"/>
                <a:ext cx="169068" cy="17621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lumMod val="65000"/>
                      <a:lumOff val="35000"/>
                    </a:prstClr>
                  </a:solidFill>
                  <a:effectLst/>
                  <a:uLnTx/>
                  <a:uFillTx/>
                  <a:cs typeface="+mn-cs"/>
                </a:endParaRPr>
              </a:p>
            </p:txBody>
          </p:sp>
          <p:sp>
            <p:nvSpPr>
              <p:cNvPr id="9" name="椭圆 19"/>
              <p:cNvSpPr/>
              <p:nvPr/>
            </p:nvSpPr>
            <p:spPr>
              <a:xfrm>
                <a:off x="1709738" y="282773"/>
                <a:ext cx="104775" cy="10775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lumMod val="65000"/>
                      <a:lumOff val="35000"/>
                    </a:prstClr>
                  </a:solidFill>
                  <a:effectLst/>
                  <a:uLnTx/>
                  <a:uFillTx/>
                  <a:cs typeface="+mn-cs"/>
                </a:endParaRPr>
              </a:p>
            </p:txBody>
          </p:sp>
        </p:grpSp>
      </p:grpSp>
      <p:sp>
        <p:nvSpPr>
          <p:cNvPr id="95252" name="文本框 11"/>
          <p:cNvSpPr txBox="1"/>
          <p:nvPr>
            <p:custDataLst>
              <p:tags r:id="rId4"/>
            </p:custDataLst>
          </p:nvPr>
        </p:nvSpPr>
        <p:spPr>
          <a:xfrm>
            <a:off x="2632472" y="3782616"/>
            <a:ext cx="3162300" cy="321945"/>
          </a:xfrm>
          <a:prstGeom prst="rect">
            <a:avLst/>
          </a:prstGeom>
          <a:noFill/>
          <a:ln w="9525">
            <a:noFill/>
          </a:ln>
        </p:spPr>
        <p:txBody>
          <a:bodyPr wrap="square" anchor="t">
            <a:normAutofit fontScale="90000"/>
          </a:bodyPr>
          <a:p>
            <a:pPr marL="342900" indent="-342900">
              <a:buClr>
                <a:srgbClr val="C00000"/>
              </a:buClr>
              <a:buFont typeface="Wingdings" panose="05000000000000000000" pitchFamily="2" charset="2"/>
              <a:buChar char="l"/>
            </a:pPr>
            <a:r>
              <a:rPr lang="zh-CN" altLang="en-US" sz="1500" dirty="0">
                <a:solidFill>
                  <a:schemeClr val="tx1"/>
                </a:solidFill>
              </a:rPr>
              <a:t>垂直模式</a:t>
            </a:r>
            <a:endParaRPr lang="zh-CN" altLang="en-US" sz="1500" dirty="0">
              <a:solidFill>
                <a:schemeClr val="tx1"/>
              </a:solidFill>
            </a:endParaRPr>
          </a:p>
        </p:txBody>
      </p:sp>
      <p:sp>
        <p:nvSpPr>
          <p:cNvPr id="95253" name="文本框 11"/>
          <p:cNvSpPr txBox="1"/>
          <p:nvPr>
            <p:custDataLst>
              <p:tags r:id="rId5"/>
            </p:custDataLst>
          </p:nvPr>
        </p:nvSpPr>
        <p:spPr>
          <a:xfrm>
            <a:off x="2632472" y="4677966"/>
            <a:ext cx="3162300" cy="321945"/>
          </a:xfrm>
          <a:prstGeom prst="rect">
            <a:avLst/>
          </a:prstGeom>
          <a:noFill/>
          <a:ln w="9525">
            <a:noFill/>
          </a:ln>
        </p:spPr>
        <p:txBody>
          <a:bodyPr wrap="square" anchor="t">
            <a:normAutofit fontScale="90000"/>
          </a:bodyPr>
          <a:p>
            <a:pPr marL="342900" indent="-342900">
              <a:buClr>
                <a:srgbClr val="C00000"/>
              </a:buClr>
              <a:buFont typeface="Wingdings" panose="05000000000000000000" pitchFamily="2" charset="2"/>
              <a:buChar char="l"/>
            </a:pPr>
            <a:r>
              <a:rPr lang="zh-CN" altLang="en-US" sz="1500" dirty="0">
                <a:solidFill>
                  <a:schemeClr val="tx1"/>
                </a:solidFill>
              </a:rPr>
              <a:t>关联模式</a:t>
            </a:r>
            <a:endParaRPr lang="zh-CN" altLang="en-US" sz="1500" dirty="0">
              <a:solidFill>
                <a:schemeClr val="tx1"/>
              </a:solidFill>
            </a:endParaRPr>
          </a:p>
        </p:txBody>
      </p:sp>
      <p:sp>
        <p:nvSpPr>
          <p:cNvPr id="95254" name="文本框 11"/>
          <p:cNvSpPr txBox="1"/>
          <p:nvPr>
            <p:custDataLst>
              <p:tags r:id="rId6"/>
            </p:custDataLst>
          </p:nvPr>
        </p:nvSpPr>
        <p:spPr>
          <a:xfrm>
            <a:off x="2632472" y="4379119"/>
            <a:ext cx="3162300" cy="321945"/>
          </a:xfrm>
          <a:prstGeom prst="rect">
            <a:avLst/>
          </a:prstGeom>
          <a:noFill/>
          <a:ln w="9525">
            <a:noFill/>
          </a:ln>
        </p:spPr>
        <p:txBody>
          <a:bodyPr wrap="square" anchor="t">
            <a:normAutofit fontScale="90000"/>
          </a:bodyPr>
          <a:p>
            <a:pPr marL="342900" indent="-342900">
              <a:buClr>
                <a:srgbClr val="C00000"/>
              </a:buClr>
              <a:buFont typeface="Wingdings" panose="05000000000000000000" pitchFamily="2" charset="2"/>
              <a:buChar char="l"/>
            </a:pPr>
            <a:r>
              <a:rPr lang="zh-CN" altLang="en-US" sz="1500" dirty="0">
                <a:solidFill>
                  <a:schemeClr val="tx1"/>
                </a:solidFill>
              </a:rPr>
              <a:t>自建模式</a:t>
            </a:r>
            <a:endParaRPr lang="zh-CN" altLang="en-US" sz="1500" dirty="0">
              <a:solidFill>
                <a:schemeClr val="tx1"/>
              </a:solidFill>
            </a:endParaRPr>
          </a:p>
        </p:txBody>
      </p:sp>
      <p:sp>
        <p:nvSpPr>
          <p:cNvPr id="95255" name="文本框 11"/>
          <p:cNvSpPr txBox="1"/>
          <p:nvPr>
            <p:custDataLst>
              <p:tags r:id="rId7"/>
            </p:custDataLst>
          </p:nvPr>
        </p:nvSpPr>
        <p:spPr>
          <a:xfrm>
            <a:off x="2632472" y="4080272"/>
            <a:ext cx="3162300" cy="321945"/>
          </a:xfrm>
          <a:prstGeom prst="rect">
            <a:avLst/>
          </a:prstGeom>
          <a:noFill/>
          <a:ln w="9525">
            <a:noFill/>
          </a:ln>
        </p:spPr>
        <p:txBody>
          <a:bodyPr wrap="square" anchor="t">
            <a:normAutofit fontScale="90000"/>
          </a:bodyPr>
          <a:p>
            <a:pPr marL="342900" indent="-342900">
              <a:buClr>
                <a:srgbClr val="C00000"/>
              </a:buClr>
              <a:buFont typeface="Wingdings" panose="05000000000000000000" pitchFamily="2" charset="2"/>
              <a:buChar char="l"/>
            </a:pPr>
            <a:r>
              <a:rPr lang="zh-CN" altLang="en-US" sz="1500" dirty="0">
                <a:solidFill>
                  <a:schemeClr val="tx1"/>
                </a:solidFill>
              </a:rPr>
              <a:t>平台模式</a:t>
            </a:r>
            <a:endParaRPr lang="zh-CN" altLang="en-US" sz="1500" dirty="0">
              <a:solidFill>
                <a:schemeClr val="tx1"/>
              </a:solidFill>
            </a:endParaRPr>
          </a:p>
        </p:txBody>
      </p:sp>
    </p:spTree>
    <p:custDataLst>
      <p:tags r:id="rId8"/>
    </p:custData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5" name="文本框 12"/>
          <p:cNvSpPr txBox="1"/>
          <p:nvPr>
            <p:custDataLst>
              <p:tags r:id="rId1"/>
            </p:custDataLst>
          </p:nvPr>
        </p:nvSpPr>
        <p:spPr>
          <a:xfrm>
            <a:off x="163830" y="1650365"/>
            <a:ext cx="13000990" cy="553085"/>
          </a:xfrm>
          <a:prstGeom prst="rect">
            <a:avLst/>
          </a:prstGeom>
          <a:noFill/>
          <a:ln w="9525">
            <a:noFill/>
          </a:ln>
        </p:spPr>
        <p:txBody>
          <a:bodyPr wrap="square" anchor="t">
            <a:noAutofit/>
          </a:bodyPr>
          <a:p>
            <a:pPr indent="457200">
              <a:lnSpc>
                <a:spcPct val="150000"/>
              </a:lnSpc>
            </a:pPr>
            <a:r>
              <a:rPr lang="zh-CN" altLang="zh-CN" sz="2000" dirty="0">
                <a:solidFill>
                  <a:schemeClr val="tx1"/>
                </a:solidFill>
              </a:rPr>
              <a:t>跨境电子商务B2C是跨境电子商务中一种非常重要的商业模式，</a:t>
            </a:r>
            <a:endParaRPr lang="zh-CN" altLang="zh-CN" sz="2000" dirty="0">
              <a:solidFill>
                <a:schemeClr val="tx1"/>
              </a:solidFill>
            </a:endParaRPr>
          </a:p>
          <a:p>
            <a:pPr indent="457200">
              <a:lnSpc>
                <a:spcPct val="150000"/>
              </a:lnSpc>
            </a:pPr>
            <a:r>
              <a:rPr lang="zh-CN" altLang="zh-CN" sz="2000" dirty="0">
                <a:solidFill>
                  <a:schemeClr val="tx1"/>
                </a:solidFill>
              </a:rPr>
              <a:t>该模式是指一国企业通过互联网和电子信息技术向</a:t>
            </a:r>
            <a:r>
              <a:rPr lang="zh-CN" altLang="zh-CN" sz="2000" b="1" dirty="0">
                <a:solidFill>
                  <a:schemeClr val="tx1"/>
                </a:solidFill>
              </a:rPr>
              <a:t>国外消费者</a:t>
            </a:r>
            <a:r>
              <a:rPr lang="zh-CN" altLang="zh-CN" sz="2000" dirty="0">
                <a:solidFill>
                  <a:schemeClr val="tx1"/>
                </a:solidFill>
              </a:rPr>
              <a:t>提供商品和服务的商务活动。</a:t>
            </a:r>
            <a:endParaRPr lang="zh-CN" altLang="zh-CN" sz="2000" dirty="0">
              <a:solidFill>
                <a:schemeClr val="tx1"/>
              </a:solidFill>
            </a:endParaRPr>
          </a:p>
        </p:txBody>
      </p:sp>
      <p:grpSp>
        <p:nvGrpSpPr>
          <p:cNvPr id="98306" name="组合 14"/>
          <p:cNvGrpSpPr/>
          <p:nvPr/>
        </p:nvGrpSpPr>
        <p:grpSpPr>
          <a:xfrm>
            <a:off x="133350" y="5219700"/>
            <a:ext cx="13136880" cy="76200"/>
            <a:chOff x="1241425" y="5589240"/>
            <a:chExt cx="9967143" cy="46608"/>
          </a:xfrm>
        </p:grpSpPr>
        <p:cxnSp>
          <p:nvCxnSpPr>
            <p:cNvPr id="98307" name="直接连接符 15"/>
            <p:cNvCxnSpPr/>
            <p:nvPr/>
          </p:nvCxnSpPr>
          <p:spPr>
            <a:xfrm>
              <a:off x="1241425" y="5589240"/>
              <a:ext cx="9967143" cy="0"/>
            </a:xfrm>
            <a:prstGeom prst="line">
              <a:avLst/>
            </a:prstGeom>
            <a:ln w="6350" cap="flat" cmpd="sng">
              <a:solidFill>
                <a:srgbClr val="DA4E51"/>
              </a:solidFill>
              <a:prstDash val="solid"/>
              <a:round/>
              <a:headEnd type="none" w="med" len="med"/>
              <a:tailEnd type="none" w="med" len="med"/>
            </a:ln>
          </p:spPr>
        </p:cxnSp>
        <p:cxnSp>
          <p:nvCxnSpPr>
            <p:cNvPr id="98308" name="直接连接符 16"/>
            <p:cNvCxnSpPr/>
            <p:nvPr/>
          </p:nvCxnSpPr>
          <p:spPr>
            <a:xfrm>
              <a:off x="1241425" y="5635848"/>
              <a:ext cx="9967143" cy="0"/>
            </a:xfrm>
            <a:prstGeom prst="line">
              <a:avLst/>
            </a:prstGeom>
            <a:ln w="6350" cap="flat" cmpd="sng">
              <a:solidFill>
                <a:srgbClr val="DA4E51"/>
              </a:solidFill>
              <a:prstDash val="solid"/>
              <a:round/>
              <a:headEnd type="none" w="med" len="med"/>
              <a:tailEnd type="none" w="med" len="med"/>
            </a:ln>
          </p:spPr>
        </p:cxnSp>
      </p:grpSp>
      <p:grpSp>
        <p:nvGrpSpPr>
          <p:cNvPr id="98312" name="组合 236"/>
          <p:cNvGrpSpPr/>
          <p:nvPr/>
        </p:nvGrpSpPr>
        <p:grpSpPr>
          <a:xfrm>
            <a:off x="1111885" y="121920"/>
            <a:ext cx="6801485" cy="431165"/>
            <a:chOff x="526242" y="219074"/>
            <a:chExt cx="3933555" cy="574637"/>
          </a:xfrm>
        </p:grpSpPr>
        <p:sp>
          <p:nvSpPr>
            <p:cNvPr id="3" name="等腰三角形 2"/>
            <p:cNvSpPr/>
            <p:nvPr/>
          </p:nvSpPr>
          <p:spPr>
            <a:xfrm rot="5400000">
              <a:off x="492482" y="302841"/>
              <a:ext cx="516484" cy="448964"/>
            </a:xfrm>
            <a:prstGeom prst="triangle">
              <a:avLst/>
            </a:prstGeom>
            <a:solidFill>
              <a:schemeClr val="accent1"/>
            </a:solidFill>
            <a:ln w="25400" cap="flat" cmpd="sng" algn="ctr">
              <a:noFill/>
              <a:prstDash val="solid"/>
            </a:ln>
            <a:effectLst/>
          </p:spPr>
          <p:txBody>
            <a:bodyPr rtlCol="0" anchor="ctr"/>
            <a:p>
              <a:pPr marL="0" marR="0" lvl="0" indent="0" algn="ctr" defTabSz="914400" eaLnBrk="1" fontAlgn="auto" latinLnBrk="0" hangingPunct="1">
                <a:lnSpc>
                  <a:spcPct val="15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prstClr val="black">
                    <a:lumMod val="65000"/>
                    <a:lumOff val="35000"/>
                  </a:prstClr>
                </a:solidFill>
                <a:effectLst/>
                <a:uLnTx/>
                <a:uFillTx/>
                <a:cs typeface="+mn-cs"/>
              </a:endParaRPr>
            </a:p>
          </p:txBody>
        </p:sp>
        <p:sp>
          <p:nvSpPr>
            <p:cNvPr id="98314" name="文本框 238"/>
            <p:cNvSpPr txBox="1"/>
            <p:nvPr>
              <p:custDataLst>
                <p:tags r:id="rId2"/>
              </p:custDataLst>
            </p:nvPr>
          </p:nvSpPr>
          <p:spPr>
            <a:xfrm>
              <a:off x="1143619" y="302858"/>
              <a:ext cx="3316178" cy="490853"/>
            </a:xfrm>
            <a:prstGeom prst="rect">
              <a:avLst/>
            </a:prstGeom>
            <a:noFill/>
            <a:ln w="9525">
              <a:noFill/>
            </a:ln>
          </p:spPr>
          <p:txBody>
            <a:bodyPr wrap="square" anchor="t">
              <a:noAutofit/>
            </a:bodyPr>
            <a:p>
              <a:pPr>
                <a:lnSpc>
                  <a:spcPct val="150000"/>
                </a:lnSpc>
              </a:pPr>
              <a:r>
                <a:rPr lang="zh-CN" altLang="en-US" sz="2000" dirty="0">
                  <a:solidFill>
                    <a:schemeClr val="tx1"/>
                  </a:solidFill>
                  <a:sym typeface="宋体" panose="02010600030101010101" pitchFamily="2" charset="-122"/>
                </a:rPr>
                <a:t>跨境电子商务B2C的概念</a:t>
              </a:r>
              <a:endParaRPr lang="zh-CN" altLang="en-US" sz="2000" dirty="0">
                <a:solidFill>
                  <a:schemeClr val="tx1"/>
                </a:solidFill>
                <a:sym typeface="宋体" panose="02010600030101010101" pitchFamily="2" charset="-122"/>
              </a:endParaRPr>
            </a:p>
          </p:txBody>
        </p:sp>
        <p:grpSp>
          <p:nvGrpSpPr>
            <p:cNvPr id="98315" name="组合 239"/>
            <p:cNvGrpSpPr/>
            <p:nvPr/>
          </p:nvGrpSpPr>
          <p:grpSpPr>
            <a:xfrm>
              <a:off x="3456087" y="219074"/>
              <a:ext cx="169068" cy="176213"/>
              <a:chOff x="1709738" y="219074"/>
              <a:chExt cx="169068" cy="176213"/>
            </a:xfrm>
          </p:grpSpPr>
          <p:sp>
            <p:nvSpPr>
              <p:cNvPr id="8" name="椭圆 19"/>
              <p:cNvSpPr/>
              <p:nvPr/>
            </p:nvSpPr>
            <p:spPr>
              <a:xfrm>
                <a:off x="1709738" y="219074"/>
                <a:ext cx="169068" cy="17621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5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black">
                      <a:lumMod val="65000"/>
                      <a:lumOff val="35000"/>
                    </a:prstClr>
                  </a:solidFill>
                  <a:effectLst/>
                  <a:uLnTx/>
                  <a:uFillTx/>
                  <a:cs typeface="+mn-cs"/>
                </a:endParaRPr>
              </a:p>
            </p:txBody>
          </p:sp>
          <p:sp>
            <p:nvSpPr>
              <p:cNvPr id="9" name="椭圆 19"/>
              <p:cNvSpPr/>
              <p:nvPr/>
            </p:nvSpPr>
            <p:spPr>
              <a:xfrm>
                <a:off x="1709738" y="282773"/>
                <a:ext cx="104775" cy="10775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5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black">
                      <a:lumMod val="65000"/>
                      <a:lumOff val="35000"/>
                    </a:prstClr>
                  </a:solidFill>
                  <a:effectLst/>
                  <a:uLnTx/>
                  <a:uFillTx/>
                  <a:cs typeface="+mn-cs"/>
                </a:endParaRPr>
              </a:p>
            </p:txBody>
          </p:sp>
        </p:grpSp>
      </p:grpSp>
      <p:sp>
        <p:nvSpPr>
          <p:cNvPr id="98318" name="文本框 11"/>
          <p:cNvSpPr txBox="1"/>
          <p:nvPr>
            <p:custDataLst>
              <p:tags r:id="rId3"/>
            </p:custDataLst>
          </p:nvPr>
        </p:nvSpPr>
        <p:spPr>
          <a:xfrm>
            <a:off x="1691640" y="2725420"/>
            <a:ext cx="5556885" cy="321945"/>
          </a:xfrm>
          <a:prstGeom prst="rect">
            <a:avLst/>
          </a:prstGeom>
          <a:noFill/>
          <a:ln w="9525">
            <a:noFill/>
          </a:ln>
        </p:spPr>
        <p:txBody>
          <a:bodyPr wrap="square" anchor="t">
            <a:noAutofit/>
          </a:bodyPr>
          <a:p>
            <a:pPr marL="342900" indent="-342900">
              <a:lnSpc>
                <a:spcPct val="150000"/>
              </a:lnSpc>
              <a:buClr>
                <a:srgbClr val="C00000"/>
              </a:buClr>
              <a:buFont typeface="Wingdings" panose="05000000000000000000" pitchFamily="2" charset="2"/>
              <a:buChar char="l"/>
            </a:pPr>
            <a:r>
              <a:rPr lang="zh-CN" altLang="en-US" sz="2000" dirty="0">
                <a:solidFill>
                  <a:schemeClr val="tx1"/>
                </a:solidFill>
              </a:rPr>
              <a:t>直发/直运平台模式</a:t>
            </a:r>
            <a:endParaRPr lang="zh-CN" altLang="en-US" sz="2000" dirty="0">
              <a:solidFill>
                <a:schemeClr val="tx1"/>
              </a:solidFill>
            </a:endParaRPr>
          </a:p>
        </p:txBody>
      </p:sp>
      <p:sp>
        <p:nvSpPr>
          <p:cNvPr id="98319" name="文本框 11"/>
          <p:cNvSpPr txBox="1"/>
          <p:nvPr>
            <p:custDataLst>
              <p:tags r:id="rId4"/>
            </p:custDataLst>
          </p:nvPr>
        </p:nvSpPr>
        <p:spPr>
          <a:xfrm>
            <a:off x="2132965" y="3973195"/>
            <a:ext cx="5556885" cy="321945"/>
          </a:xfrm>
          <a:prstGeom prst="rect">
            <a:avLst/>
          </a:prstGeom>
          <a:noFill/>
          <a:ln w="9525">
            <a:noFill/>
          </a:ln>
        </p:spPr>
        <p:txBody>
          <a:bodyPr wrap="square" anchor="t">
            <a:noAutofit/>
          </a:bodyPr>
          <a:p>
            <a:pPr>
              <a:lnSpc>
                <a:spcPct val="150000"/>
              </a:lnSpc>
              <a:buClr>
                <a:srgbClr val="C00000"/>
              </a:buClr>
              <a:buFont typeface="Wingdings" panose="05000000000000000000" pitchFamily="2" charset="2"/>
              <a:buNone/>
            </a:pPr>
            <a:r>
              <a:rPr lang="zh-CN" altLang="en-US" sz="2000" dirty="0">
                <a:solidFill>
                  <a:schemeClr val="tx1"/>
                </a:solidFill>
              </a:rPr>
              <a:t>（2）垂直型自营跨境B2C平台</a:t>
            </a:r>
            <a:endParaRPr lang="zh-CN" altLang="en-US" sz="2000" dirty="0">
              <a:solidFill>
                <a:schemeClr val="tx1"/>
              </a:solidFill>
            </a:endParaRPr>
          </a:p>
        </p:txBody>
      </p:sp>
      <p:sp>
        <p:nvSpPr>
          <p:cNvPr id="98320" name="文本框 11"/>
          <p:cNvSpPr txBox="1"/>
          <p:nvPr>
            <p:custDataLst>
              <p:tags r:id="rId5"/>
            </p:custDataLst>
          </p:nvPr>
        </p:nvSpPr>
        <p:spPr>
          <a:xfrm>
            <a:off x="2132965" y="3569335"/>
            <a:ext cx="5556885" cy="321945"/>
          </a:xfrm>
          <a:prstGeom prst="rect">
            <a:avLst/>
          </a:prstGeom>
          <a:noFill/>
          <a:ln w="9525">
            <a:noFill/>
          </a:ln>
        </p:spPr>
        <p:txBody>
          <a:bodyPr wrap="square" anchor="t">
            <a:noAutofit/>
          </a:bodyPr>
          <a:p>
            <a:pPr>
              <a:lnSpc>
                <a:spcPct val="150000"/>
              </a:lnSpc>
              <a:buClr>
                <a:srgbClr val="C00000"/>
              </a:buClr>
              <a:buFont typeface="Wingdings" panose="05000000000000000000" pitchFamily="2" charset="2"/>
              <a:buNone/>
            </a:pPr>
            <a:r>
              <a:rPr lang="zh-CN" altLang="en-US" sz="2000" dirty="0">
                <a:solidFill>
                  <a:schemeClr val="tx1"/>
                </a:solidFill>
              </a:rPr>
              <a:t>（1）综合型自营跨境B2C平台</a:t>
            </a:r>
            <a:endParaRPr lang="zh-CN" altLang="en-US" sz="2000" dirty="0">
              <a:solidFill>
                <a:schemeClr val="tx1"/>
              </a:solidFill>
            </a:endParaRPr>
          </a:p>
        </p:txBody>
      </p:sp>
      <p:sp>
        <p:nvSpPr>
          <p:cNvPr id="98321" name="文本框 11"/>
          <p:cNvSpPr txBox="1"/>
          <p:nvPr>
            <p:custDataLst>
              <p:tags r:id="rId6"/>
            </p:custDataLst>
          </p:nvPr>
        </p:nvSpPr>
        <p:spPr>
          <a:xfrm>
            <a:off x="1691640" y="3141980"/>
            <a:ext cx="5556885" cy="321945"/>
          </a:xfrm>
          <a:prstGeom prst="rect">
            <a:avLst/>
          </a:prstGeom>
          <a:noFill/>
          <a:ln w="9525">
            <a:noFill/>
          </a:ln>
        </p:spPr>
        <p:txBody>
          <a:bodyPr wrap="square" anchor="t">
            <a:noAutofit/>
          </a:bodyPr>
          <a:p>
            <a:pPr marL="342900" indent="-342900">
              <a:lnSpc>
                <a:spcPct val="150000"/>
              </a:lnSpc>
              <a:buClr>
                <a:srgbClr val="C00000"/>
              </a:buClr>
              <a:buFont typeface="Wingdings" panose="05000000000000000000" pitchFamily="2" charset="2"/>
              <a:buChar char="l"/>
            </a:pPr>
            <a:r>
              <a:rPr lang="zh-CN" altLang="en-US" sz="2000" dirty="0">
                <a:solidFill>
                  <a:schemeClr val="tx1"/>
                </a:solidFill>
              </a:rPr>
              <a:t>自营B2C模式</a:t>
            </a:r>
            <a:endParaRPr lang="zh-CN" altLang="en-US" sz="2000" dirty="0">
              <a:solidFill>
                <a:schemeClr val="tx1"/>
              </a:solidFill>
            </a:endParaRPr>
          </a:p>
        </p:txBody>
      </p:sp>
    </p:spTree>
    <p:custDataLst>
      <p:tags r:id="rId7"/>
    </p:custData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9329" name="组合 14"/>
          <p:cNvGrpSpPr/>
          <p:nvPr/>
        </p:nvGrpSpPr>
        <p:grpSpPr>
          <a:xfrm>
            <a:off x="2358629" y="5210175"/>
            <a:ext cx="7475934" cy="34529"/>
            <a:chOff x="1241425" y="5589240"/>
            <a:chExt cx="9967143" cy="46608"/>
          </a:xfrm>
        </p:grpSpPr>
        <p:cxnSp>
          <p:nvCxnSpPr>
            <p:cNvPr id="99330" name="直接连接符 15"/>
            <p:cNvCxnSpPr/>
            <p:nvPr/>
          </p:nvCxnSpPr>
          <p:spPr>
            <a:xfrm>
              <a:off x="1241425" y="5589240"/>
              <a:ext cx="9967143" cy="0"/>
            </a:xfrm>
            <a:prstGeom prst="line">
              <a:avLst/>
            </a:prstGeom>
            <a:ln w="6350" cap="flat" cmpd="sng">
              <a:solidFill>
                <a:srgbClr val="DA4E51"/>
              </a:solidFill>
              <a:prstDash val="solid"/>
              <a:round/>
              <a:headEnd type="none" w="med" len="med"/>
              <a:tailEnd type="none" w="med" len="med"/>
            </a:ln>
          </p:spPr>
        </p:cxnSp>
        <p:cxnSp>
          <p:nvCxnSpPr>
            <p:cNvPr id="99331" name="直接连接符 16"/>
            <p:cNvCxnSpPr/>
            <p:nvPr/>
          </p:nvCxnSpPr>
          <p:spPr>
            <a:xfrm>
              <a:off x="1241425" y="5635848"/>
              <a:ext cx="9967143" cy="0"/>
            </a:xfrm>
            <a:prstGeom prst="line">
              <a:avLst/>
            </a:prstGeom>
            <a:ln w="6350" cap="flat" cmpd="sng">
              <a:solidFill>
                <a:srgbClr val="DA4E51"/>
              </a:solidFill>
              <a:prstDash val="solid"/>
              <a:round/>
              <a:headEnd type="none" w="med" len="med"/>
              <a:tailEnd type="none" w="med" len="med"/>
            </a:ln>
          </p:spPr>
        </p:cxnSp>
      </p:grpSp>
      <p:grpSp>
        <p:nvGrpSpPr>
          <p:cNvPr id="99335" name="组合 236"/>
          <p:cNvGrpSpPr/>
          <p:nvPr/>
        </p:nvGrpSpPr>
        <p:grpSpPr>
          <a:xfrm>
            <a:off x="2631837" y="979726"/>
            <a:ext cx="3870721" cy="431165"/>
            <a:chOff x="526242" y="219074"/>
            <a:chExt cx="3933555" cy="574637"/>
          </a:xfrm>
        </p:grpSpPr>
        <p:sp>
          <p:nvSpPr>
            <p:cNvPr id="3" name="等腰三角形 2"/>
            <p:cNvSpPr/>
            <p:nvPr/>
          </p:nvSpPr>
          <p:spPr>
            <a:xfrm rot="5400000">
              <a:off x="492482" y="302841"/>
              <a:ext cx="516484" cy="448964"/>
            </a:xfrm>
            <a:prstGeom prst="triangle">
              <a:avLst/>
            </a:prstGeom>
            <a:solidFill>
              <a:schemeClr val="accent1"/>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lumMod val="65000"/>
                    <a:lumOff val="35000"/>
                  </a:prstClr>
                </a:solidFill>
                <a:effectLst/>
                <a:uLnTx/>
                <a:uFillTx/>
                <a:cs typeface="+mn-cs"/>
              </a:endParaRPr>
            </a:p>
          </p:txBody>
        </p:sp>
        <p:sp>
          <p:nvSpPr>
            <p:cNvPr id="99337" name="文本框 238"/>
            <p:cNvSpPr txBox="1"/>
            <p:nvPr>
              <p:custDataLst>
                <p:tags r:id="rId1"/>
              </p:custDataLst>
            </p:nvPr>
          </p:nvSpPr>
          <p:spPr>
            <a:xfrm>
              <a:off x="1143619" y="302858"/>
              <a:ext cx="3316178" cy="490853"/>
            </a:xfrm>
            <a:prstGeom prst="rect">
              <a:avLst/>
            </a:prstGeom>
            <a:noFill/>
            <a:ln w="9525">
              <a:noFill/>
            </a:ln>
          </p:spPr>
          <p:txBody>
            <a:bodyPr wrap="square" anchor="t">
              <a:normAutofit/>
            </a:bodyPr>
            <a:p>
              <a:r>
                <a:rPr lang="zh-CN" altLang="en-US" sz="1800" dirty="0">
                  <a:solidFill>
                    <a:schemeClr val="tx1"/>
                  </a:solidFill>
                  <a:sym typeface="宋体" panose="02010600030101010101" pitchFamily="2" charset="-122"/>
                </a:rPr>
                <a:t>跨境电子商务B2C的优劣势</a:t>
              </a:r>
              <a:endParaRPr lang="zh-CN" altLang="en-US" sz="1800" dirty="0">
                <a:solidFill>
                  <a:schemeClr val="tx1"/>
                </a:solidFill>
                <a:sym typeface="宋体" panose="02010600030101010101" pitchFamily="2" charset="-122"/>
              </a:endParaRPr>
            </a:p>
          </p:txBody>
        </p:sp>
        <p:grpSp>
          <p:nvGrpSpPr>
            <p:cNvPr id="99338" name="组合 239"/>
            <p:cNvGrpSpPr/>
            <p:nvPr/>
          </p:nvGrpSpPr>
          <p:grpSpPr>
            <a:xfrm>
              <a:off x="3456087" y="219074"/>
              <a:ext cx="169068" cy="176213"/>
              <a:chOff x="1709738" y="219074"/>
              <a:chExt cx="169068" cy="176213"/>
            </a:xfrm>
          </p:grpSpPr>
          <p:sp>
            <p:nvSpPr>
              <p:cNvPr id="8" name="椭圆 19"/>
              <p:cNvSpPr/>
              <p:nvPr/>
            </p:nvSpPr>
            <p:spPr>
              <a:xfrm>
                <a:off x="1709738" y="219074"/>
                <a:ext cx="169068" cy="17621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lumMod val="65000"/>
                      <a:lumOff val="35000"/>
                    </a:prstClr>
                  </a:solidFill>
                  <a:effectLst/>
                  <a:uLnTx/>
                  <a:uFillTx/>
                  <a:cs typeface="+mn-cs"/>
                </a:endParaRPr>
              </a:p>
            </p:txBody>
          </p:sp>
          <p:sp>
            <p:nvSpPr>
              <p:cNvPr id="9" name="椭圆 19"/>
              <p:cNvSpPr/>
              <p:nvPr/>
            </p:nvSpPr>
            <p:spPr>
              <a:xfrm>
                <a:off x="1709738" y="282773"/>
                <a:ext cx="104775" cy="10775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lumMod val="65000"/>
                      <a:lumOff val="35000"/>
                    </a:prstClr>
                  </a:solidFill>
                  <a:effectLst/>
                  <a:uLnTx/>
                  <a:uFillTx/>
                  <a:cs typeface="+mn-cs"/>
                </a:endParaRPr>
              </a:p>
            </p:txBody>
          </p:sp>
        </p:grpSp>
      </p:grpSp>
      <p:sp>
        <p:nvSpPr>
          <p:cNvPr id="99341" name="文本框 11"/>
          <p:cNvSpPr txBox="1"/>
          <p:nvPr>
            <p:custDataLst>
              <p:tags r:id="rId2"/>
            </p:custDataLst>
          </p:nvPr>
        </p:nvSpPr>
        <p:spPr>
          <a:xfrm>
            <a:off x="2632472" y="1996679"/>
            <a:ext cx="3162300" cy="321945"/>
          </a:xfrm>
          <a:prstGeom prst="rect">
            <a:avLst/>
          </a:prstGeom>
          <a:noFill/>
          <a:ln w="9525">
            <a:noFill/>
          </a:ln>
        </p:spPr>
        <p:txBody>
          <a:bodyPr wrap="square" anchor="t">
            <a:normAutofit fontScale="90000"/>
          </a:bodyPr>
          <a:p>
            <a:pPr marL="342900" indent="-342900">
              <a:buClr>
                <a:srgbClr val="C00000"/>
              </a:buClr>
              <a:buFont typeface="Wingdings" panose="05000000000000000000" pitchFamily="2" charset="2"/>
              <a:buChar char="l"/>
            </a:pPr>
            <a:r>
              <a:rPr lang="zh-CN" altLang="en-US" sz="1500" dirty="0">
                <a:solidFill>
                  <a:schemeClr val="tx1"/>
                </a:solidFill>
              </a:rPr>
              <a:t>跨境B2C的优势</a:t>
            </a:r>
            <a:endParaRPr lang="zh-CN" altLang="en-US" sz="1500" dirty="0">
              <a:solidFill>
                <a:schemeClr val="tx1"/>
              </a:solidFill>
            </a:endParaRPr>
          </a:p>
        </p:txBody>
      </p:sp>
      <p:sp>
        <p:nvSpPr>
          <p:cNvPr id="99342" name="文本框 11"/>
          <p:cNvSpPr txBox="1"/>
          <p:nvPr>
            <p:custDataLst>
              <p:tags r:id="rId3"/>
            </p:custDataLst>
          </p:nvPr>
        </p:nvSpPr>
        <p:spPr>
          <a:xfrm>
            <a:off x="2851547" y="4187428"/>
            <a:ext cx="5311378" cy="1014730"/>
          </a:xfrm>
          <a:prstGeom prst="rect">
            <a:avLst/>
          </a:prstGeom>
          <a:noFill/>
          <a:ln w="9525">
            <a:noFill/>
          </a:ln>
        </p:spPr>
        <p:txBody>
          <a:bodyPr wrap="square" anchor="t">
            <a:normAutofit lnSpcReduction="10000"/>
          </a:bodyPr>
          <a:p>
            <a:pPr>
              <a:buClr>
                <a:srgbClr val="C00000"/>
              </a:buClr>
              <a:buFont typeface="Wingdings" panose="05000000000000000000" pitchFamily="2" charset="2"/>
              <a:buNone/>
            </a:pPr>
            <a:r>
              <a:rPr lang="zh-CN" altLang="en-US" sz="1500" dirty="0">
                <a:solidFill>
                  <a:schemeClr val="tx1"/>
                </a:solidFill>
              </a:rPr>
              <a:t>（1）开展跨境B2C的物流成本高昂。</a:t>
            </a:r>
            <a:endParaRPr lang="zh-CN" altLang="en-US" sz="1500" dirty="0">
              <a:solidFill>
                <a:schemeClr val="tx1"/>
              </a:solidFill>
            </a:endParaRPr>
          </a:p>
          <a:p>
            <a:pPr>
              <a:buClr>
                <a:srgbClr val="C00000"/>
              </a:buClr>
              <a:buFont typeface="Wingdings" panose="05000000000000000000" pitchFamily="2" charset="2"/>
              <a:buNone/>
            </a:pPr>
            <a:r>
              <a:rPr lang="zh-CN" altLang="en-US" sz="1500" dirty="0">
                <a:solidFill>
                  <a:schemeClr val="tx1"/>
                </a:solidFill>
              </a:rPr>
              <a:t>（2）跨境B2C会对产品类别产生一定的限制。</a:t>
            </a:r>
            <a:endParaRPr lang="zh-CN" altLang="en-US" sz="1500" dirty="0">
              <a:solidFill>
                <a:schemeClr val="tx1"/>
              </a:solidFill>
            </a:endParaRPr>
          </a:p>
          <a:p>
            <a:pPr>
              <a:buClr>
                <a:srgbClr val="C00000"/>
              </a:buClr>
              <a:buFont typeface="Wingdings" panose="05000000000000000000" pitchFamily="2" charset="2"/>
              <a:buNone/>
            </a:pPr>
            <a:r>
              <a:rPr lang="zh-CN" altLang="en-US" sz="1500" dirty="0">
                <a:solidFill>
                  <a:schemeClr val="tx1"/>
                </a:solidFill>
              </a:rPr>
              <a:t>（3）跨境B2C售后服务的缺失。</a:t>
            </a:r>
            <a:endParaRPr lang="zh-CN" altLang="en-US" sz="1500" dirty="0">
              <a:solidFill>
                <a:schemeClr val="tx1"/>
              </a:solidFill>
            </a:endParaRPr>
          </a:p>
          <a:p>
            <a:pPr>
              <a:buClr>
                <a:srgbClr val="C00000"/>
              </a:buClr>
              <a:buFont typeface="Wingdings" panose="05000000000000000000" pitchFamily="2" charset="2"/>
              <a:buNone/>
            </a:pPr>
            <a:r>
              <a:rPr lang="zh-CN" altLang="en-US" sz="1500" dirty="0">
                <a:solidFill>
                  <a:schemeClr val="tx1"/>
                </a:solidFill>
              </a:rPr>
              <a:t>（4）跨境B2C综合性人才缺乏。</a:t>
            </a:r>
            <a:endParaRPr lang="zh-CN" altLang="en-US" sz="1500" dirty="0">
              <a:solidFill>
                <a:schemeClr val="tx1"/>
              </a:solidFill>
            </a:endParaRPr>
          </a:p>
        </p:txBody>
      </p:sp>
      <p:sp>
        <p:nvSpPr>
          <p:cNvPr id="99343" name="文本框 11"/>
          <p:cNvSpPr txBox="1"/>
          <p:nvPr>
            <p:custDataLst>
              <p:tags r:id="rId4"/>
            </p:custDataLst>
          </p:nvPr>
        </p:nvSpPr>
        <p:spPr>
          <a:xfrm>
            <a:off x="2632472" y="3888581"/>
            <a:ext cx="3162300" cy="321945"/>
          </a:xfrm>
          <a:prstGeom prst="rect">
            <a:avLst/>
          </a:prstGeom>
          <a:noFill/>
          <a:ln w="9525">
            <a:noFill/>
          </a:ln>
        </p:spPr>
        <p:txBody>
          <a:bodyPr wrap="square" anchor="t">
            <a:normAutofit fontScale="90000"/>
          </a:bodyPr>
          <a:p>
            <a:pPr marL="342900" indent="-342900">
              <a:buClr>
                <a:srgbClr val="C00000"/>
              </a:buClr>
              <a:buFont typeface="Wingdings" panose="05000000000000000000" pitchFamily="2" charset="2"/>
              <a:buChar char="l"/>
            </a:pPr>
            <a:r>
              <a:rPr lang="zh-CN" altLang="en-US" sz="1500" dirty="0">
                <a:solidFill>
                  <a:schemeClr val="tx1"/>
                </a:solidFill>
              </a:rPr>
              <a:t>跨境B2C的劣势</a:t>
            </a:r>
            <a:endParaRPr lang="zh-CN" altLang="en-US" sz="1500" dirty="0">
              <a:solidFill>
                <a:schemeClr val="tx1"/>
              </a:solidFill>
            </a:endParaRPr>
          </a:p>
        </p:txBody>
      </p:sp>
      <p:sp>
        <p:nvSpPr>
          <p:cNvPr id="99344" name="文本框 12"/>
          <p:cNvSpPr txBox="1"/>
          <p:nvPr>
            <p:custDataLst>
              <p:tags r:id="rId5"/>
            </p:custDataLst>
          </p:nvPr>
        </p:nvSpPr>
        <p:spPr>
          <a:xfrm>
            <a:off x="2494360" y="2365772"/>
            <a:ext cx="7398544" cy="1476375"/>
          </a:xfrm>
          <a:prstGeom prst="rect">
            <a:avLst/>
          </a:prstGeom>
          <a:noFill/>
          <a:ln w="9525">
            <a:noFill/>
          </a:ln>
        </p:spPr>
        <p:txBody>
          <a:bodyPr wrap="square" anchor="t">
            <a:normAutofit lnSpcReduction="10000"/>
          </a:bodyPr>
          <a:p>
            <a:pPr indent="457200"/>
            <a:r>
              <a:rPr lang="zh-CN" altLang="zh-CN" sz="1500" dirty="0">
                <a:solidFill>
                  <a:schemeClr val="tx1"/>
                </a:solidFill>
              </a:rPr>
              <a:t>（1）跨境B2C使得中间商变为零售商、推销员变为采购员。</a:t>
            </a:r>
            <a:endParaRPr lang="zh-CN" altLang="zh-CN" sz="1500" dirty="0">
              <a:solidFill>
                <a:schemeClr val="tx1"/>
              </a:solidFill>
            </a:endParaRPr>
          </a:p>
          <a:p>
            <a:pPr indent="457200"/>
            <a:r>
              <a:rPr lang="zh-CN" altLang="zh-CN" sz="1500" dirty="0">
                <a:solidFill>
                  <a:schemeClr val="tx1"/>
                </a:solidFill>
              </a:rPr>
              <a:t>（2）跨境B2C促进商业模式更快转型。</a:t>
            </a:r>
            <a:endParaRPr lang="zh-CN" altLang="zh-CN" sz="1500" dirty="0">
              <a:solidFill>
                <a:schemeClr val="tx1"/>
              </a:solidFill>
            </a:endParaRPr>
          </a:p>
          <a:p>
            <a:pPr indent="457200"/>
            <a:r>
              <a:rPr lang="zh-CN" altLang="zh-CN" sz="1500" dirty="0">
                <a:solidFill>
                  <a:schemeClr val="tx1"/>
                </a:solidFill>
              </a:rPr>
              <a:t>（3）跨境B2C使得单一出口变为全球出口。</a:t>
            </a:r>
            <a:endParaRPr lang="zh-CN" altLang="zh-CN" sz="1500" dirty="0">
              <a:solidFill>
                <a:schemeClr val="tx1"/>
              </a:solidFill>
            </a:endParaRPr>
          </a:p>
          <a:p>
            <a:pPr indent="457200"/>
            <a:r>
              <a:rPr lang="zh-CN" altLang="zh-CN" sz="1500" dirty="0">
                <a:solidFill>
                  <a:schemeClr val="tx1"/>
                </a:solidFill>
              </a:rPr>
              <a:t>（4）跨境B2C价格竞争力强且利润空间大。</a:t>
            </a:r>
            <a:endParaRPr lang="zh-CN" altLang="zh-CN" sz="1500" dirty="0">
              <a:solidFill>
                <a:schemeClr val="tx1"/>
              </a:solidFill>
            </a:endParaRPr>
          </a:p>
          <a:p>
            <a:pPr indent="457200"/>
            <a:r>
              <a:rPr lang="zh-CN" altLang="zh-CN" sz="1500" dirty="0">
                <a:solidFill>
                  <a:schemeClr val="tx1"/>
                </a:solidFill>
              </a:rPr>
              <a:t>（5）跨境B2C符合定制化消费趋势。</a:t>
            </a:r>
            <a:endParaRPr lang="zh-CN" altLang="zh-CN" sz="1500" dirty="0">
              <a:solidFill>
                <a:schemeClr val="tx1"/>
              </a:solidFill>
            </a:endParaRPr>
          </a:p>
          <a:p>
            <a:pPr indent="457200"/>
            <a:r>
              <a:rPr lang="zh-CN" altLang="zh-CN" sz="1500" dirty="0">
                <a:solidFill>
                  <a:schemeClr val="tx1"/>
                </a:solidFill>
              </a:rPr>
              <a:t>（6）跨境B2C使得企业资金周转快且汇率风险小。</a:t>
            </a:r>
            <a:endParaRPr lang="zh-CN" altLang="zh-CN" sz="1500" dirty="0">
              <a:solidFill>
                <a:schemeClr val="tx1"/>
              </a:solidFill>
            </a:endParaRPr>
          </a:p>
        </p:txBody>
      </p:sp>
    </p:spTree>
    <p:custDataLst>
      <p:tags r:id="rId6"/>
    </p:custData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1" name="文本框 12"/>
          <p:cNvSpPr txBox="1"/>
          <p:nvPr>
            <p:custDataLst>
              <p:tags r:id="rId1"/>
            </p:custDataLst>
          </p:nvPr>
        </p:nvSpPr>
        <p:spPr>
          <a:xfrm>
            <a:off x="2396728" y="2005013"/>
            <a:ext cx="7398544" cy="783590"/>
          </a:xfrm>
          <a:prstGeom prst="rect">
            <a:avLst/>
          </a:prstGeom>
          <a:noFill/>
          <a:ln w="9525">
            <a:noFill/>
          </a:ln>
        </p:spPr>
        <p:txBody>
          <a:bodyPr wrap="square" anchor="t">
            <a:normAutofit lnSpcReduction="10000"/>
          </a:bodyPr>
          <a:p>
            <a:pPr indent="457200"/>
            <a:r>
              <a:rPr lang="zh-CN" altLang="zh-CN" sz="1500" dirty="0">
                <a:solidFill>
                  <a:schemeClr val="tx1"/>
                </a:solidFill>
              </a:rPr>
              <a:t>简称“海代”的海外代购模式是继“海淘”之后第二个被消费者熟知的跨国网购概念。简单地说，就是身在海外的人/商户为有需求的另一国家的消费者在当地采购所需商品，并通过跨国物流将商品送达消费者手中的模式。</a:t>
            </a:r>
            <a:endParaRPr lang="zh-CN" altLang="zh-CN" sz="1500" dirty="0">
              <a:solidFill>
                <a:schemeClr val="tx1"/>
              </a:solidFill>
            </a:endParaRPr>
          </a:p>
        </p:txBody>
      </p:sp>
      <p:grpSp>
        <p:nvGrpSpPr>
          <p:cNvPr id="102402" name="组合 14"/>
          <p:cNvGrpSpPr/>
          <p:nvPr/>
        </p:nvGrpSpPr>
        <p:grpSpPr>
          <a:xfrm>
            <a:off x="2358629" y="5219700"/>
            <a:ext cx="7475934" cy="34529"/>
            <a:chOff x="1241425" y="5589240"/>
            <a:chExt cx="9967143" cy="46608"/>
          </a:xfrm>
        </p:grpSpPr>
        <p:cxnSp>
          <p:nvCxnSpPr>
            <p:cNvPr id="102403" name="直接连接符 15"/>
            <p:cNvCxnSpPr/>
            <p:nvPr/>
          </p:nvCxnSpPr>
          <p:spPr>
            <a:xfrm>
              <a:off x="1241425" y="5589240"/>
              <a:ext cx="9967143" cy="0"/>
            </a:xfrm>
            <a:prstGeom prst="line">
              <a:avLst/>
            </a:prstGeom>
            <a:ln w="6350" cap="flat" cmpd="sng">
              <a:solidFill>
                <a:srgbClr val="DA4E51"/>
              </a:solidFill>
              <a:prstDash val="solid"/>
              <a:round/>
              <a:headEnd type="none" w="med" len="med"/>
              <a:tailEnd type="none" w="med" len="med"/>
            </a:ln>
          </p:spPr>
        </p:cxnSp>
        <p:cxnSp>
          <p:nvCxnSpPr>
            <p:cNvPr id="102404" name="直接连接符 16"/>
            <p:cNvCxnSpPr/>
            <p:nvPr/>
          </p:nvCxnSpPr>
          <p:spPr>
            <a:xfrm>
              <a:off x="1241425" y="5635848"/>
              <a:ext cx="9967143" cy="0"/>
            </a:xfrm>
            <a:prstGeom prst="line">
              <a:avLst/>
            </a:prstGeom>
            <a:ln w="6350" cap="flat" cmpd="sng">
              <a:solidFill>
                <a:srgbClr val="DA4E51"/>
              </a:solidFill>
              <a:prstDash val="solid"/>
              <a:round/>
              <a:headEnd type="none" w="med" len="med"/>
              <a:tailEnd type="none" w="med" len="med"/>
            </a:ln>
          </p:spPr>
        </p:cxnSp>
      </p:grpSp>
      <p:grpSp>
        <p:nvGrpSpPr>
          <p:cNvPr id="102408" name="组合 236"/>
          <p:cNvGrpSpPr/>
          <p:nvPr/>
        </p:nvGrpSpPr>
        <p:grpSpPr>
          <a:xfrm>
            <a:off x="2711212" y="1124506"/>
            <a:ext cx="3870721" cy="431165"/>
            <a:chOff x="526242" y="219074"/>
            <a:chExt cx="3933555" cy="574637"/>
          </a:xfrm>
        </p:grpSpPr>
        <p:sp>
          <p:nvSpPr>
            <p:cNvPr id="3" name="等腰三角形 2"/>
            <p:cNvSpPr/>
            <p:nvPr/>
          </p:nvSpPr>
          <p:spPr>
            <a:xfrm rot="5400000">
              <a:off x="492482" y="302841"/>
              <a:ext cx="516484" cy="448964"/>
            </a:xfrm>
            <a:prstGeom prst="triangle">
              <a:avLst/>
            </a:prstGeom>
            <a:solidFill>
              <a:schemeClr val="accent1"/>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lumMod val="65000"/>
                    <a:lumOff val="35000"/>
                  </a:prstClr>
                </a:solidFill>
                <a:effectLst/>
                <a:uLnTx/>
                <a:uFillTx/>
                <a:cs typeface="+mn-cs"/>
              </a:endParaRPr>
            </a:p>
          </p:txBody>
        </p:sp>
        <p:sp>
          <p:nvSpPr>
            <p:cNvPr id="102410" name="文本框 238"/>
            <p:cNvSpPr txBox="1"/>
            <p:nvPr>
              <p:custDataLst>
                <p:tags r:id="rId2"/>
              </p:custDataLst>
            </p:nvPr>
          </p:nvSpPr>
          <p:spPr>
            <a:xfrm>
              <a:off x="1143619" y="302858"/>
              <a:ext cx="3316178" cy="490853"/>
            </a:xfrm>
            <a:prstGeom prst="rect">
              <a:avLst/>
            </a:prstGeom>
            <a:noFill/>
            <a:ln w="9525">
              <a:noFill/>
            </a:ln>
          </p:spPr>
          <p:txBody>
            <a:bodyPr wrap="square" anchor="t">
              <a:normAutofit/>
            </a:bodyPr>
            <a:p>
              <a:r>
                <a:rPr lang="zh-CN" altLang="en-US" sz="1800" dirty="0">
                  <a:solidFill>
                    <a:schemeClr val="tx1"/>
                  </a:solidFill>
                  <a:sym typeface="宋体" panose="02010600030101010101" pitchFamily="2" charset="-122"/>
                </a:rPr>
                <a:t>海外代购模式的概念</a:t>
              </a:r>
              <a:endParaRPr lang="zh-CN" altLang="en-US" sz="1800" dirty="0">
                <a:solidFill>
                  <a:schemeClr val="tx1"/>
                </a:solidFill>
                <a:sym typeface="宋体" panose="02010600030101010101" pitchFamily="2" charset="-122"/>
              </a:endParaRPr>
            </a:p>
          </p:txBody>
        </p:sp>
        <p:grpSp>
          <p:nvGrpSpPr>
            <p:cNvPr id="102411" name="组合 239"/>
            <p:cNvGrpSpPr/>
            <p:nvPr/>
          </p:nvGrpSpPr>
          <p:grpSpPr>
            <a:xfrm>
              <a:off x="3456087" y="219074"/>
              <a:ext cx="169068" cy="176213"/>
              <a:chOff x="1709738" y="219074"/>
              <a:chExt cx="169068" cy="176213"/>
            </a:xfrm>
          </p:grpSpPr>
          <p:sp>
            <p:nvSpPr>
              <p:cNvPr id="8" name="椭圆 19"/>
              <p:cNvSpPr/>
              <p:nvPr/>
            </p:nvSpPr>
            <p:spPr>
              <a:xfrm>
                <a:off x="1709738" y="219074"/>
                <a:ext cx="169068" cy="17621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lumMod val="65000"/>
                      <a:lumOff val="35000"/>
                    </a:prstClr>
                  </a:solidFill>
                  <a:effectLst/>
                  <a:uLnTx/>
                  <a:uFillTx/>
                  <a:cs typeface="+mn-cs"/>
                </a:endParaRPr>
              </a:p>
            </p:txBody>
          </p:sp>
          <p:sp>
            <p:nvSpPr>
              <p:cNvPr id="9" name="椭圆 19"/>
              <p:cNvSpPr/>
              <p:nvPr/>
            </p:nvSpPr>
            <p:spPr>
              <a:xfrm>
                <a:off x="1709738" y="282773"/>
                <a:ext cx="104775" cy="10775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lumMod val="65000"/>
                      <a:lumOff val="35000"/>
                    </a:prstClr>
                  </a:solidFill>
                  <a:effectLst/>
                  <a:uLnTx/>
                  <a:uFillTx/>
                  <a:cs typeface="+mn-cs"/>
                </a:endParaRPr>
              </a:p>
            </p:txBody>
          </p:sp>
        </p:grpSp>
      </p:grpSp>
      <p:grpSp>
        <p:nvGrpSpPr>
          <p:cNvPr id="102414" name="组合 236"/>
          <p:cNvGrpSpPr/>
          <p:nvPr/>
        </p:nvGrpSpPr>
        <p:grpSpPr>
          <a:xfrm>
            <a:off x="2632472" y="2900363"/>
            <a:ext cx="3870721" cy="431165"/>
            <a:chOff x="526242" y="219074"/>
            <a:chExt cx="3933555" cy="574636"/>
          </a:xfrm>
        </p:grpSpPr>
        <p:sp>
          <p:nvSpPr>
            <p:cNvPr id="14" name="等腰三角形 13"/>
            <p:cNvSpPr/>
            <p:nvPr/>
          </p:nvSpPr>
          <p:spPr>
            <a:xfrm rot="5400000">
              <a:off x="492482" y="302841"/>
              <a:ext cx="516484" cy="448964"/>
            </a:xfrm>
            <a:prstGeom prst="triangle">
              <a:avLst/>
            </a:prstGeom>
            <a:solidFill>
              <a:schemeClr val="accent1"/>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lumMod val="65000"/>
                    <a:lumOff val="35000"/>
                  </a:prstClr>
                </a:solidFill>
                <a:effectLst/>
                <a:uLnTx/>
                <a:uFillTx/>
                <a:cs typeface="+mn-cs"/>
              </a:endParaRPr>
            </a:p>
          </p:txBody>
        </p:sp>
        <p:sp>
          <p:nvSpPr>
            <p:cNvPr id="102416" name="文本框 238"/>
            <p:cNvSpPr txBox="1"/>
            <p:nvPr>
              <p:custDataLst>
                <p:tags r:id="rId3"/>
              </p:custDataLst>
            </p:nvPr>
          </p:nvSpPr>
          <p:spPr>
            <a:xfrm>
              <a:off x="1143619" y="302858"/>
              <a:ext cx="3316178" cy="490852"/>
            </a:xfrm>
            <a:prstGeom prst="rect">
              <a:avLst/>
            </a:prstGeom>
            <a:noFill/>
            <a:ln w="9525">
              <a:noFill/>
            </a:ln>
          </p:spPr>
          <p:txBody>
            <a:bodyPr wrap="square" anchor="t">
              <a:normAutofit/>
            </a:bodyPr>
            <a:p>
              <a:r>
                <a:rPr lang="zh-CN" altLang="en-US" sz="1800" dirty="0">
                  <a:solidFill>
                    <a:schemeClr val="tx1"/>
                  </a:solidFill>
                  <a:sym typeface="宋体" panose="02010600030101010101" pitchFamily="2" charset="-122"/>
                </a:rPr>
                <a:t>海外代购模式的类型</a:t>
              </a:r>
              <a:endParaRPr lang="zh-CN" altLang="en-US" sz="1800" dirty="0">
                <a:solidFill>
                  <a:schemeClr val="tx1"/>
                </a:solidFill>
                <a:sym typeface="宋体" panose="02010600030101010101" pitchFamily="2" charset="-122"/>
              </a:endParaRPr>
            </a:p>
          </p:txBody>
        </p:sp>
        <p:grpSp>
          <p:nvGrpSpPr>
            <p:cNvPr id="102417" name="组合 239"/>
            <p:cNvGrpSpPr/>
            <p:nvPr/>
          </p:nvGrpSpPr>
          <p:grpSpPr>
            <a:xfrm>
              <a:off x="3456087" y="219074"/>
              <a:ext cx="169068" cy="176213"/>
              <a:chOff x="1709738" y="219074"/>
              <a:chExt cx="169068" cy="176213"/>
            </a:xfrm>
          </p:grpSpPr>
          <p:sp>
            <p:nvSpPr>
              <p:cNvPr id="17" name="椭圆 19"/>
              <p:cNvSpPr/>
              <p:nvPr/>
            </p:nvSpPr>
            <p:spPr>
              <a:xfrm>
                <a:off x="1709738" y="219074"/>
                <a:ext cx="169068" cy="17621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lumMod val="65000"/>
                      <a:lumOff val="35000"/>
                    </a:prstClr>
                  </a:solidFill>
                  <a:effectLst/>
                  <a:uLnTx/>
                  <a:uFillTx/>
                  <a:cs typeface="+mn-cs"/>
                </a:endParaRPr>
              </a:p>
            </p:txBody>
          </p:sp>
          <p:sp>
            <p:nvSpPr>
              <p:cNvPr id="18" name="椭圆 19"/>
              <p:cNvSpPr/>
              <p:nvPr/>
            </p:nvSpPr>
            <p:spPr>
              <a:xfrm>
                <a:off x="1709738" y="282773"/>
                <a:ext cx="104775" cy="10775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1" fmla="*/ 457200 w 914400"/>
                  <a:gd name="connsiteY0-2" fmla="*/ 914400 h 1005840"/>
                  <a:gd name="connsiteX1-3" fmla="*/ 0 w 914400"/>
                  <a:gd name="connsiteY1-4" fmla="*/ 457200 h 1005840"/>
                  <a:gd name="connsiteX2-5" fmla="*/ 457200 w 914400"/>
                  <a:gd name="connsiteY2-6" fmla="*/ 0 h 1005840"/>
                  <a:gd name="connsiteX3-7" fmla="*/ 914400 w 914400"/>
                  <a:gd name="connsiteY3-8" fmla="*/ 457200 h 1005840"/>
                  <a:gd name="connsiteX4-9" fmla="*/ 548640 w 914400"/>
                  <a:gd name="connsiteY4-10" fmla="*/ 1005840 h 1005840"/>
                  <a:gd name="connsiteX0-11" fmla="*/ 0 w 914400"/>
                  <a:gd name="connsiteY0-12" fmla="*/ 457200 h 1005840"/>
                  <a:gd name="connsiteX1-13" fmla="*/ 457200 w 914400"/>
                  <a:gd name="connsiteY1-14" fmla="*/ 0 h 1005840"/>
                  <a:gd name="connsiteX2-15" fmla="*/ 914400 w 914400"/>
                  <a:gd name="connsiteY2-16" fmla="*/ 457200 h 1005840"/>
                  <a:gd name="connsiteX3-17" fmla="*/ 548640 w 914400"/>
                  <a:gd name="connsiteY3-18" fmla="*/ 1005840 h 1005840"/>
                  <a:gd name="connsiteX0-19" fmla="*/ 0 w 914400"/>
                  <a:gd name="connsiteY0-20" fmla="*/ 457200 h 457200"/>
                  <a:gd name="connsiteX1-21" fmla="*/ 457200 w 914400"/>
                  <a:gd name="connsiteY1-22" fmla="*/ 0 h 457200"/>
                  <a:gd name="connsiteX2-23" fmla="*/ 914400 w 914400"/>
                  <a:gd name="connsiteY2-24" fmla="*/ 457200 h 457200"/>
                  <a:gd name="connsiteX0-25" fmla="*/ 0 w 457200"/>
                  <a:gd name="connsiteY0-26" fmla="*/ 0 h 457200"/>
                  <a:gd name="connsiteX1-27" fmla="*/ 457200 w 457200"/>
                  <a:gd name="connsiteY1-28" fmla="*/ 457200 h 457200"/>
                </a:gdLst>
                <a:ahLst/>
                <a:cxnLst>
                  <a:cxn ang="0">
                    <a:pos x="connsiteX0-1" y="connsiteY0-2"/>
                  </a:cxn>
                  <a:cxn ang="0">
                    <a:pos x="connsiteX1-3" y="connsiteY1-4"/>
                  </a:cxn>
                </a:cxnLst>
                <a:rect l="l" t="t" r="r" b="b"/>
                <a:pathLst>
                  <a:path w="457200" h="457200">
                    <a:moveTo>
                      <a:pt x="0" y="0"/>
                    </a:moveTo>
                    <a:cubicBezTo>
                      <a:pt x="252505" y="0"/>
                      <a:pt x="457200" y="204695"/>
                      <a:pt x="457200" y="457200"/>
                    </a:cubicBezTo>
                  </a:path>
                </a:pathLst>
              </a:custGeom>
              <a:noFill/>
              <a:ln w="15875" cap="rnd" cmpd="sng" algn="ctr">
                <a:solidFill>
                  <a:sysClr val="window" lastClr="FFFFFF"/>
                </a:solidFill>
                <a:prstDash val="solid"/>
                <a:roun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lumMod val="65000"/>
                      <a:lumOff val="35000"/>
                    </a:prstClr>
                  </a:solidFill>
                  <a:effectLst/>
                  <a:uLnTx/>
                  <a:uFillTx/>
                  <a:cs typeface="+mn-cs"/>
                </a:endParaRPr>
              </a:p>
            </p:txBody>
          </p:sp>
        </p:grpSp>
      </p:grpSp>
      <p:sp>
        <p:nvSpPr>
          <p:cNvPr id="102420" name="文本框 11"/>
          <p:cNvSpPr txBox="1"/>
          <p:nvPr>
            <p:custDataLst>
              <p:tags r:id="rId4"/>
            </p:custDataLst>
          </p:nvPr>
        </p:nvSpPr>
        <p:spPr>
          <a:xfrm>
            <a:off x="2632472" y="3576638"/>
            <a:ext cx="3162300" cy="321945"/>
          </a:xfrm>
          <a:prstGeom prst="rect">
            <a:avLst/>
          </a:prstGeom>
          <a:noFill/>
          <a:ln w="9525">
            <a:noFill/>
          </a:ln>
        </p:spPr>
        <p:txBody>
          <a:bodyPr wrap="square" anchor="t">
            <a:normAutofit fontScale="90000"/>
          </a:bodyPr>
          <a:p>
            <a:pPr marL="342900" indent="-342900">
              <a:buClr>
                <a:srgbClr val="C00000"/>
              </a:buClr>
              <a:buFont typeface="Wingdings" panose="05000000000000000000" pitchFamily="2" charset="2"/>
              <a:buChar char="l"/>
            </a:pPr>
            <a:r>
              <a:rPr lang="zh-CN" altLang="en-US" sz="1500" dirty="0">
                <a:solidFill>
                  <a:schemeClr val="tx1"/>
                </a:solidFill>
              </a:rPr>
              <a:t>海外代购平台</a:t>
            </a:r>
            <a:endParaRPr lang="zh-CN" altLang="en-US" sz="1500" dirty="0">
              <a:solidFill>
                <a:schemeClr val="tx1"/>
              </a:solidFill>
            </a:endParaRPr>
          </a:p>
        </p:txBody>
      </p:sp>
      <p:sp>
        <p:nvSpPr>
          <p:cNvPr id="102421" name="文本框 11"/>
          <p:cNvSpPr txBox="1"/>
          <p:nvPr>
            <p:custDataLst>
              <p:tags r:id="rId5"/>
            </p:custDataLst>
          </p:nvPr>
        </p:nvSpPr>
        <p:spPr>
          <a:xfrm>
            <a:off x="2632472" y="4056460"/>
            <a:ext cx="3162300" cy="321945"/>
          </a:xfrm>
          <a:prstGeom prst="rect">
            <a:avLst/>
          </a:prstGeom>
          <a:noFill/>
          <a:ln w="9525">
            <a:noFill/>
          </a:ln>
        </p:spPr>
        <p:txBody>
          <a:bodyPr wrap="square" anchor="t">
            <a:normAutofit fontScale="90000"/>
          </a:bodyPr>
          <a:p>
            <a:pPr marL="342900" indent="-342900">
              <a:buClr>
                <a:srgbClr val="C00000"/>
              </a:buClr>
              <a:buFont typeface="Wingdings" panose="05000000000000000000" pitchFamily="2" charset="2"/>
              <a:buChar char="l"/>
            </a:pPr>
            <a:r>
              <a:rPr lang="zh-CN" altLang="en-US" sz="1500" dirty="0">
                <a:solidFill>
                  <a:schemeClr val="tx1"/>
                </a:solidFill>
              </a:rPr>
              <a:t>微信朋友圈海外代购</a:t>
            </a:r>
            <a:endParaRPr lang="zh-CN" altLang="en-US" sz="1500" dirty="0">
              <a:solidFill>
                <a:schemeClr val="tx1"/>
              </a:solidFill>
            </a:endParaRPr>
          </a:p>
        </p:txBody>
      </p:sp>
      <p:grpSp>
        <p:nvGrpSpPr>
          <p:cNvPr id="100353" name="组合 8"/>
          <p:cNvGrpSpPr/>
          <p:nvPr/>
        </p:nvGrpSpPr>
        <p:grpSpPr>
          <a:xfrm>
            <a:off x="2130584" y="432911"/>
            <a:ext cx="5044679" cy="411569"/>
            <a:chOff x="1241425" y="565529"/>
            <a:chExt cx="6726071" cy="548323"/>
          </a:xfrm>
        </p:grpSpPr>
        <p:sp>
          <p:nvSpPr>
            <p:cNvPr id="10" name="六边形 9"/>
            <p:cNvSpPr/>
            <p:nvPr>
              <p:custDataLst>
                <p:tags r:id="rId6"/>
              </p:custDataLst>
            </p:nvPr>
          </p:nvSpPr>
          <p:spPr>
            <a:xfrm>
              <a:off x="1241425" y="565529"/>
              <a:ext cx="6726071" cy="520287"/>
            </a:xfrm>
            <a:prstGeom prst="hexagon">
              <a:avLst>
                <a:gd name="adj" fmla="val 0"/>
                <a:gd name="vf" fmla="val 115470"/>
              </a:avLst>
            </a:prstGeom>
            <a:solidFill>
              <a:schemeClr val="accent1"/>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DA4E51"/>
                </a:solidFill>
                <a:effectLst/>
                <a:uLnTx/>
                <a:uFillTx/>
                <a:cs typeface="+mn-cs"/>
              </a:endParaRPr>
            </a:p>
          </p:txBody>
        </p:sp>
        <p:sp>
          <p:nvSpPr>
            <p:cNvPr id="100355" name="矩形 10"/>
            <p:cNvSpPr/>
            <p:nvPr>
              <p:custDataLst>
                <p:tags r:id="rId7"/>
              </p:custDataLst>
            </p:nvPr>
          </p:nvSpPr>
          <p:spPr>
            <a:xfrm>
              <a:off x="1343472" y="623175"/>
              <a:ext cx="6624024" cy="490677"/>
            </a:xfrm>
            <a:prstGeom prst="rect">
              <a:avLst/>
            </a:prstGeom>
            <a:noFill/>
            <a:ln w="9525">
              <a:noFill/>
            </a:ln>
          </p:spPr>
          <p:txBody>
            <a:bodyPr wrap="square" anchor="t">
              <a:normAutofit/>
            </a:bodyPr>
            <a:p>
              <a:pPr>
                <a:lnSpc>
                  <a:spcPct val="120000"/>
                </a:lnSpc>
              </a:pPr>
              <a:r>
                <a:rPr lang="zh-CN" altLang="en-US" sz="1500" dirty="0">
                  <a:solidFill>
                    <a:schemeClr val="bg1"/>
                  </a:solidFill>
                </a:rPr>
                <a:t>三、跨境电子商务C2C</a:t>
              </a:r>
              <a:endParaRPr lang="zh-CN" altLang="en-US" sz="1500" dirty="0">
                <a:solidFill>
                  <a:schemeClr val="bg1"/>
                </a:solidFill>
              </a:endParaRPr>
            </a:p>
          </p:txBody>
        </p:sp>
      </p:grpSp>
      <p:pic>
        <p:nvPicPr>
          <p:cNvPr id="4" name="Picture 6" descr="https://timgsa.baidu.com/timg?image&amp;quality=80&amp;size=b9999_10000&amp;sec=1555354140589&amp;di=83759e8a26c16d3c4887f2da697e2b22&amp;imgtype=0&amp;src=http%3A%2F%2Fimg.daimg.com%2Fuploads%2Fallimg%2F180713%2F1-1PG3160041.jpg"/>
          <p:cNvPicPr>
            <a:picLocks noChangeAspect="1"/>
          </p:cNvPicPr>
          <p:nvPr>
            <p:custDataLst>
              <p:tags r:id="rId8"/>
            </p:custDataLst>
          </p:nvPr>
        </p:nvPicPr>
        <p:blipFill>
          <a:blip r:embed="rId9"/>
          <a:srcRect l="17053" t="11319" r="16437" b="10011"/>
          <a:stretch>
            <a:fillRect/>
          </a:stretch>
        </p:blipFill>
        <p:spPr>
          <a:xfrm>
            <a:off x="6240145" y="2780665"/>
            <a:ext cx="4224020" cy="2647315"/>
          </a:xfrm>
          <a:prstGeom prst="rect">
            <a:avLst/>
          </a:prstGeom>
          <a:noFill/>
          <a:ln w="9525">
            <a:noFill/>
          </a:ln>
        </p:spPr>
      </p:pic>
    </p:spTree>
    <p:custDataLst>
      <p:tags r:id="rId10"/>
    </p:custData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 name="文本框 41"/>
          <p:cNvSpPr txBox="1"/>
          <p:nvPr>
            <p:custDataLst>
              <p:tags r:id="rId1"/>
            </p:custDataLst>
          </p:nvPr>
        </p:nvSpPr>
        <p:spPr>
          <a:xfrm>
            <a:off x="1412240" y="906779"/>
            <a:ext cx="9987200" cy="2959100"/>
          </a:xfrm>
          <a:prstGeom prst="rect">
            <a:avLst/>
          </a:prstGeom>
          <a:noFill/>
        </p:spPr>
        <p:txBody>
          <a:bodyPr wrap="square" lIns="101600" tIns="0" rIns="82550" bIns="0" rtlCol="0" anchor="t" anchorCtr="0">
            <a:spAutoFit/>
          </a:bodyPr>
          <a:lstStyle>
            <a:defPPr>
              <a:defRPr lang="zh-CN"/>
            </a:defPPr>
            <a:lvl1pPr fontAlgn="auto">
              <a:lnSpc>
                <a:spcPct val="130000"/>
              </a:lnSpc>
              <a:spcAft>
                <a:spcPts val="1000"/>
              </a:spcAft>
              <a:defRPr sz="1600" spc="150"/>
            </a:lvl1pPr>
          </a:lstStyle>
          <a:p>
            <a:pPr marL="0" lvl="0" indent="0" algn="l" fontAlgn="ctr">
              <a:lnSpc>
                <a:spcPct val="130000"/>
              </a:lnSpc>
              <a:spcBef>
                <a:spcPts val="2800"/>
              </a:spcBef>
              <a:spcAft>
                <a:spcPts val="0"/>
              </a:spcAft>
              <a:buSzPct val="100000"/>
              <a:buNone/>
            </a:pPr>
            <a:r>
              <a:rPr lang="zh-CN" altLang="en-US" sz="2600" u="none" strike="noStrike" spc="30" baseline="0" dirty="0">
                <a:ln w="3175">
                  <a:noFill/>
                  <a:prstDash val="dash"/>
                </a:ln>
                <a:solidFill>
                  <a:schemeClr val="tx1">
                    <a:lumMod val="75000"/>
                    <a:lumOff val="25000"/>
                  </a:schemeClr>
                </a:solidFill>
                <a:uLnTx/>
                <a:uFillTx/>
                <a:latin typeface="微软雅黑" panose="020B0503020204020204" charset="-122"/>
                <a:ea typeface="微软雅黑" panose="020B0503020204020204" charset="-122"/>
                <a:sym typeface="+mn-ea"/>
              </a:rPr>
              <a:t>出口电商是将原先的出口贸易环节转移到互联网上来实现的,其中资金流和信息流则由传统的线下转移到线上，主要的企业包括中国制造网，全球速卖通、敦煌网、</a:t>
            </a:r>
            <a:r>
              <a:rPr lang="zh-CN" altLang="en-US" sz="2600" u="none" strike="noStrike" spc="30" baseline="0" dirty="0">
                <a:ln w="3175">
                  <a:noFill/>
                  <a:prstDash val="dash"/>
                </a:ln>
                <a:solidFill>
                  <a:schemeClr val="tx1">
                    <a:lumMod val="75000"/>
                    <a:lumOff val="25000"/>
                  </a:schemeClr>
                </a:solidFill>
                <a:uLnTx/>
                <a:uFillTx/>
                <a:latin typeface="微软雅黑" panose="020B0503020204020204" charset="-122"/>
                <a:ea typeface="微软雅黑" panose="020B0503020204020204" charset="-122"/>
                <a:sym typeface="+mn-ea"/>
                <a:hlinkClick r:id="rId2" action="ppaction://hlinkfile"/>
              </a:rPr>
              <a:t>Wish</a:t>
            </a:r>
            <a:r>
              <a:rPr lang="zh-CN" altLang="en-US" sz="2600" u="none" strike="noStrike" spc="30" baseline="0" dirty="0">
                <a:ln w="3175">
                  <a:noFill/>
                  <a:prstDash val="dash"/>
                </a:ln>
                <a:solidFill>
                  <a:schemeClr val="tx1">
                    <a:lumMod val="75000"/>
                    <a:lumOff val="25000"/>
                  </a:schemeClr>
                </a:solidFill>
                <a:uLnTx/>
                <a:uFillTx/>
                <a:latin typeface="微软雅黑" panose="020B0503020204020204" charset="-122"/>
                <a:ea typeface="微软雅黑" panose="020B0503020204020204" charset="-122"/>
                <a:sym typeface="+mn-ea"/>
              </a:rPr>
              <a:t>等。</a:t>
            </a:r>
            <a:endParaRPr lang="zh-CN" altLang="en-US" sz="2600" u="none" strike="noStrike" spc="30" baseline="0" dirty="0">
              <a:ln w="3175">
                <a:noFill/>
                <a:prstDash val="dash"/>
              </a:ln>
              <a:solidFill>
                <a:schemeClr val="tx1">
                  <a:lumMod val="75000"/>
                  <a:lumOff val="25000"/>
                </a:schemeClr>
              </a:solidFill>
              <a:uLnTx/>
              <a:uFillTx/>
              <a:latin typeface="微软雅黑" panose="020B0503020204020204" charset="-122"/>
              <a:ea typeface="微软雅黑" panose="020B0503020204020204" charset="-122"/>
              <a:sym typeface="+mn-ea"/>
            </a:endParaRPr>
          </a:p>
          <a:p>
            <a:pPr marL="0" lvl="0" indent="0" algn="l" fontAlgn="ctr">
              <a:lnSpc>
                <a:spcPct val="130000"/>
              </a:lnSpc>
              <a:spcBef>
                <a:spcPts val="2800"/>
              </a:spcBef>
              <a:spcAft>
                <a:spcPts val="0"/>
              </a:spcAft>
              <a:buSzPct val="100000"/>
              <a:buNone/>
            </a:pPr>
            <a:r>
              <a:rPr lang="zh-CN" altLang="en-US" sz="2600" u="none" strike="noStrike" spc="30" baseline="0" dirty="0">
                <a:ln w="3175">
                  <a:noFill/>
                  <a:prstDash val="dash"/>
                </a:ln>
                <a:solidFill>
                  <a:schemeClr val="tx1">
                    <a:lumMod val="75000"/>
                    <a:lumOff val="25000"/>
                  </a:schemeClr>
                </a:solidFill>
                <a:uLnTx/>
                <a:uFillTx/>
                <a:latin typeface="微软雅黑" panose="020B0503020204020204" charset="-122"/>
                <a:ea typeface="微软雅黑" panose="020B0503020204020204" charset="-122"/>
                <a:sym typeface="+mn-ea"/>
              </a:rPr>
              <a:t>进口跨境电商平台主要有苏宁云商海外购，考拉海购、SF海淘、洋码头、天猫国际等。</a:t>
            </a:r>
            <a:endParaRPr lang="zh-CN" altLang="en-US" sz="2600" u="none" strike="noStrike" spc="30" baseline="0" dirty="0">
              <a:ln w="3175">
                <a:noFill/>
                <a:prstDash val="dash"/>
              </a:ln>
              <a:solidFill>
                <a:schemeClr val="tx1">
                  <a:lumMod val="75000"/>
                  <a:lumOff val="25000"/>
                </a:schemeClr>
              </a:solidFill>
              <a:uLnTx/>
              <a:uFillTx/>
              <a:latin typeface="微软雅黑" panose="020B0503020204020204" charset="-122"/>
              <a:ea typeface="微软雅黑" panose="020B0503020204020204" charset="-122"/>
              <a:sym typeface="+mn-ea"/>
            </a:endParaRPr>
          </a:p>
        </p:txBody>
      </p:sp>
      <p:grpSp>
        <p:nvGrpSpPr>
          <p:cNvPr id="64" name="icon_1"/>
          <p:cNvGrpSpPr>
            <a:grpSpLocks noChangeAspect="1"/>
          </p:cNvGrpSpPr>
          <p:nvPr>
            <p:custDataLst>
              <p:tags r:id="rId3"/>
            </p:custDataLst>
          </p:nvPr>
        </p:nvGrpSpPr>
        <p:grpSpPr>
          <a:xfrm>
            <a:off x="599440" y="1091564"/>
            <a:ext cx="558800" cy="558800"/>
            <a:chOff x="-2232" y="5236518"/>
            <a:chExt cx="1526977" cy="1526977"/>
          </a:xfrm>
          <a:solidFill>
            <a:schemeClr val="accent1"/>
          </a:solidFill>
        </p:grpSpPr>
        <p:sp>
          <p:nvSpPr>
            <p:cNvPr id="65" name="PA-任意多边形: 形状 1753"/>
            <p:cNvSpPr/>
            <p:nvPr>
              <p:custDataLst>
                <p:tags r:id="rId4"/>
              </p:custDataLst>
            </p:nvPr>
          </p:nvSpPr>
          <p:spPr>
            <a:xfrm>
              <a:off x="-2232" y="5236518"/>
              <a:ext cx="1526977" cy="1526977"/>
            </a:xfrm>
            <a:custGeom>
              <a:avLst/>
              <a:gdLst>
                <a:gd name="connsiteX0" fmla="*/ 1494482 w 1526976"/>
                <a:gd name="connsiteY0" fmla="*/ 1145232 h 1526976"/>
                <a:gd name="connsiteX1" fmla="*/ 1526232 w 1526976"/>
                <a:gd name="connsiteY1" fmla="*/ 1113482 h 1526976"/>
                <a:gd name="connsiteX2" fmla="*/ 1526232 w 1526976"/>
                <a:gd name="connsiteY2" fmla="*/ 33983 h 1526976"/>
                <a:gd name="connsiteX3" fmla="*/ 1494482 w 1526976"/>
                <a:gd name="connsiteY3" fmla="*/ 2232 h 1526976"/>
                <a:gd name="connsiteX4" fmla="*/ 795983 w 1526976"/>
                <a:gd name="connsiteY4" fmla="*/ 2232 h 1526976"/>
                <a:gd name="connsiteX5" fmla="*/ 764232 w 1526976"/>
                <a:gd name="connsiteY5" fmla="*/ 33983 h 1526976"/>
                <a:gd name="connsiteX6" fmla="*/ 764232 w 1526976"/>
                <a:gd name="connsiteY6" fmla="*/ 446734 h 1526976"/>
                <a:gd name="connsiteX7" fmla="*/ 129233 w 1526976"/>
                <a:gd name="connsiteY7" fmla="*/ 446734 h 1526976"/>
                <a:gd name="connsiteX8" fmla="*/ 97482 w 1526976"/>
                <a:gd name="connsiteY8" fmla="*/ 478482 h 1526976"/>
                <a:gd name="connsiteX9" fmla="*/ 97482 w 1526976"/>
                <a:gd name="connsiteY9" fmla="*/ 1335732 h 1526976"/>
                <a:gd name="connsiteX10" fmla="*/ 2232 w 1526976"/>
                <a:gd name="connsiteY10" fmla="*/ 1430982 h 1526976"/>
                <a:gd name="connsiteX11" fmla="*/ 97482 w 1526976"/>
                <a:gd name="connsiteY11" fmla="*/ 1526232 h 1526976"/>
                <a:gd name="connsiteX12" fmla="*/ 1430982 w 1526976"/>
                <a:gd name="connsiteY12" fmla="*/ 1526232 h 1526976"/>
                <a:gd name="connsiteX13" fmla="*/ 1526232 w 1526976"/>
                <a:gd name="connsiteY13" fmla="*/ 1430982 h 1526976"/>
                <a:gd name="connsiteX14" fmla="*/ 1430982 w 1526976"/>
                <a:gd name="connsiteY14" fmla="*/ 1335732 h 1526976"/>
                <a:gd name="connsiteX15" fmla="*/ 1430982 w 1526976"/>
                <a:gd name="connsiteY15" fmla="*/ 1145232 h 1526976"/>
                <a:gd name="connsiteX16" fmla="*/ 1494482 w 1526976"/>
                <a:gd name="connsiteY16" fmla="*/ 1145232 h 1526976"/>
                <a:gd name="connsiteX17" fmla="*/ 827731 w 1526976"/>
                <a:gd name="connsiteY17" fmla="*/ 65731 h 1526976"/>
                <a:gd name="connsiteX18" fmla="*/ 1462730 w 1526976"/>
                <a:gd name="connsiteY18" fmla="*/ 65731 h 1526976"/>
                <a:gd name="connsiteX19" fmla="*/ 1462730 w 1526976"/>
                <a:gd name="connsiteY19" fmla="*/ 192732 h 1526976"/>
                <a:gd name="connsiteX20" fmla="*/ 827731 w 1526976"/>
                <a:gd name="connsiteY20" fmla="*/ 192732 h 1526976"/>
                <a:gd name="connsiteX21" fmla="*/ 827731 w 1526976"/>
                <a:gd name="connsiteY21" fmla="*/ 65731 h 1526976"/>
                <a:gd name="connsiteX22" fmla="*/ 827731 w 1526976"/>
                <a:gd name="connsiteY22" fmla="*/ 256231 h 1526976"/>
                <a:gd name="connsiteX23" fmla="*/ 1462730 w 1526976"/>
                <a:gd name="connsiteY23" fmla="*/ 256231 h 1526976"/>
                <a:gd name="connsiteX24" fmla="*/ 1462730 w 1526976"/>
                <a:gd name="connsiteY24" fmla="*/ 891230 h 1526976"/>
                <a:gd name="connsiteX25" fmla="*/ 827731 w 1526976"/>
                <a:gd name="connsiteY25" fmla="*/ 891230 h 1526976"/>
                <a:gd name="connsiteX26" fmla="*/ 827731 w 1526976"/>
                <a:gd name="connsiteY26" fmla="*/ 256231 h 1526976"/>
                <a:gd name="connsiteX27" fmla="*/ 160981 w 1526976"/>
                <a:gd name="connsiteY27" fmla="*/ 510233 h 1526976"/>
                <a:gd name="connsiteX28" fmla="*/ 764232 w 1526976"/>
                <a:gd name="connsiteY28" fmla="*/ 510233 h 1526976"/>
                <a:gd name="connsiteX29" fmla="*/ 764232 w 1526976"/>
                <a:gd name="connsiteY29" fmla="*/ 1113485 h 1526976"/>
                <a:gd name="connsiteX30" fmla="*/ 795983 w 1526976"/>
                <a:gd name="connsiteY30" fmla="*/ 1145235 h 1526976"/>
                <a:gd name="connsiteX31" fmla="*/ 1367483 w 1526976"/>
                <a:gd name="connsiteY31" fmla="*/ 1145235 h 1526976"/>
                <a:gd name="connsiteX32" fmla="*/ 1367483 w 1526976"/>
                <a:gd name="connsiteY32" fmla="*/ 1335735 h 1526976"/>
                <a:gd name="connsiteX33" fmla="*/ 160981 w 1526976"/>
                <a:gd name="connsiteY33" fmla="*/ 1335735 h 1526976"/>
                <a:gd name="connsiteX34" fmla="*/ 160981 w 1526976"/>
                <a:gd name="connsiteY34" fmla="*/ 510233 h 1526976"/>
                <a:gd name="connsiteX35" fmla="*/ 1462733 w 1526976"/>
                <a:gd name="connsiteY35" fmla="*/ 1430982 h 1526976"/>
                <a:gd name="connsiteX36" fmla="*/ 1430982 w 1526976"/>
                <a:gd name="connsiteY36" fmla="*/ 1462733 h 1526976"/>
                <a:gd name="connsiteX37" fmla="*/ 97482 w 1526976"/>
                <a:gd name="connsiteY37" fmla="*/ 1462733 h 1526976"/>
                <a:gd name="connsiteX38" fmla="*/ 65731 w 1526976"/>
                <a:gd name="connsiteY38" fmla="*/ 1430982 h 1526976"/>
                <a:gd name="connsiteX39" fmla="*/ 97482 w 1526976"/>
                <a:gd name="connsiteY39" fmla="*/ 1399232 h 1526976"/>
                <a:gd name="connsiteX40" fmla="*/ 573732 w 1526976"/>
                <a:gd name="connsiteY40" fmla="*/ 1399232 h 1526976"/>
                <a:gd name="connsiteX41" fmla="*/ 573732 w 1526976"/>
                <a:gd name="connsiteY41" fmla="*/ 1430982 h 1526976"/>
                <a:gd name="connsiteX42" fmla="*/ 954732 w 1526976"/>
                <a:gd name="connsiteY42" fmla="*/ 1430982 h 1526976"/>
                <a:gd name="connsiteX43" fmla="*/ 954732 w 1526976"/>
                <a:gd name="connsiteY43" fmla="*/ 1399232 h 1526976"/>
                <a:gd name="connsiteX44" fmla="*/ 1430982 w 1526976"/>
                <a:gd name="connsiteY44" fmla="*/ 1399232 h 1526976"/>
                <a:gd name="connsiteX45" fmla="*/ 1462733 w 1526976"/>
                <a:gd name="connsiteY45" fmla="*/ 1430982 h 1526976"/>
                <a:gd name="connsiteX46" fmla="*/ 827731 w 1526976"/>
                <a:gd name="connsiteY46" fmla="*/ 1081733 h 1526976"/>
                <a:gd name="connsiteX47" fmla="*/ 827731 w 1526976"/>
                <a:gd name="connsiteY47" fmla="*/ 954732 h 1526976"/>
                <a:gd name="connsiteX48" fmla="*/ 1462730 w 1526976"/>
                <a:gd name="connsiteY48" fmla="*/ 954732 h 1526976"/>
                <a:gd name="connsiteX49" fmla="*/ 1462730 w 1526976"/>
                <a:gd name="connsiteY49" fmla="*/ 1081733 h 1526976"/>
                <a:gd name="connsiteX50" fmla="*/ 827731 w 1526976"/>
                <a:gd name="connsiteY50" fmla="*/ 1081733 h 152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26976" h="1526976">
                  <a:moveTo>
                    <a:pt x="1494482" y="1145232"/>
                  </a:moveTo>
                  <a:cubicBezTo>
                    <a:pt x="1512016" y="1145232"/>
                    <a:pt x="1526232" y="1131016"/>
                    <a:pt x="1526232" y="1113482"/>
                  </a:cubicBezTo>
                  <a:lnTo>
                    <a:pt x="1526232" y="33983"/>
                  </a:lnTo>
                  <a:cubicBezTo>
                    <a:pt x="1526232" y="16448"/>
                    <a:pt x="1512016" y="2232"/>
                    <a:pt x="1494482" y="2232"/>
                  </a:cubicBezTo>
                  <a:lnTo>
                    <a:pt x="795983" y="2232"/>
                  </a:lnTo>
                  <a:cubicBezTo>
                    <a:pt x="778449" y="2232"/>
                    <a:pt x="764232" y="16448"/>
                    <a:pt x="764232" y="33983"/>
                  </a:cubicBezTo>
                  <a:lnTo>
                    <a:pt x="764232" y="446734"/>
                  </a:lnTo>
                  <a:lnTo>
                    <a:pt x="129233" y="446734"/>
                  </a:lnTo>
                  <a:cubicBezTo>
                    <a:pt x="111698" y="446731"/>
                    <a:pt x="97482" y="460947"/>
                    <a:pt x="97482" y="478482"/>
                  </a:cubicBezTo>
                  <a:lnTo>
                    <a:pt x="97482" y="1335732"/>
                  </a:lnTo>
                  <a:cubicBezTo>
                    <a:pt x="44878" y="1335732"/>
                    <a:pt x="2232" y="1378378"/>
                    <a:pt x="2232" y="1430982"/>
                  </a:cubicBezTo>
                  <a:cubicBezTo>
                    <a:pt x="2232" y="1483587"/>
                    <a:pt x="44878" y="1526232"/>
                    <a:pt x="97482" y="1526232"/>
                  </a:cubicBezTo>
                  <a:lnTo>
                    <a:pt x="1430982" y="1526232"/>
                  </a:lnTo>
                  <a:cubicBezTo>
                    <a:pt x="1483587" y="1526232"/>
                    <a:pt x="1526232" y="1483587"/>
                    <a:pt x="1526232" y="1430982"/>
                  </a:cubicBezTo>
                  <a:cubicBezTo>
                    <a:pt x="1526232" y="1378378"/>
                    <a:pt x="1483587" y="1335732"/>
                    <a:pt x="1430982" y="1335732"/>
                  </a:cubicBezTo>
                  <a:lnTo>
                    <a:pt x="1430982" y="1145232"/>
                  </a:lnTo>
                  <a:lnTo>
                    <a:pt x="1494482" y="1145232"/>
                  </a:lnTo>
                  <a:close/>
                  <a:moveTo>
                    <a:pt x="827731" y="65731"/>
                  </a:moveTo>
                  <a:lnTo>
                    <a:pt x="1462730" y="65731"/>
                  </a:lnTo>
                  <a:lnTo>
                    <a:pt x="1462730" y="192732"/>
                  </a:lnTo>
                  <a:lnTo>
                    <a:pt x="827731" y="192732"/>
                  </a:lnTo>
                  <a:lnTo>
                    <a:pt x="827731" y="65731"/>
                  </a:lnTo>
                  <a:close/>
                  <a:moveTo>
                    <a:pt x="827731" y="256231"/>
                  </a:moveTo>
                  <a:lnTo>
                    <a:pt x="1462730" y="256231"/>
                  </a:lnTo>
                  <a:lnTo>
                    <a:pt x="1462730" y="891230"/>
                  </a:lnTo>
                  <a:lnTo>
                    <a:pt x="827731" y="891230"/>
                  </a:lnTo>
                  <a:lnTo>
                    <a:pt x="827731" y="256231"/>
                  </a:lnTo>
                  <a:close/>
                  <a:moveTo>
                    <a:pt x="160981" y="510233"/>
                  </a:moveTo>
                  <a:lnTo>
                    <a:pt x="764232" y="510233"/>
                  </a:lnTo>
                  <a:lnTo>
                    <a:pt x="764232" y="1113485"/>
                  </a:lnTo>
                  <a:cubicBezTo>
                    <a:pt x="764232" y="1131019"/>
                    <a:pt x="778449" y="1145235"/>
                    <a:pt x="795983" y="1145235"/>
                  </a:cubicBezTo>
                  <a:lnTo>
                    <a:pt x="1367483" y="1145235"/>
                  </a:lnTo>
                  <a:lnTo>
                    <a:pt x="1367483" y="1335735"/>
                  </a:lnTo>
                  <a:lnTo>
                    <a:pt x="160981" y="1335735"/>
                  </a:lnTo>
                  <a:lnTo>
                    <a:pt x="160981" y="510233"/>
                  </a:lnTo>
                  <a:close/>
                  <a:moveTo>
                    <a:pt x="1462733" y="1430982"/>
                  </a:moveTo>
                  <a:cubicBezTo>
                    <a:pt x="1462733" y="1448517"/>
                    <a:pt x="1448517" y="1462733"/>
                    <a:pt x="1430982" y="1462733"/>
                  </a:cubicBezTo>
                  <a:lnTo>
                    <a:pt x="97482" y="1462733"/>
                  </a:lnTo>
                  <a:cubicBezTo>
                    <a:pt x="79947" y="1462733"/>
                    <a:pt x="65731" y="1448517"/>
                    <a:pt x="65731" y="1430982"/>
                  </a:cubicBezTo>
                  <a:cubicBezTo>
                    <a:pt x="65731" y="1413448"/>
                    <a:pt x="79947" y="1399232"/>
                    <a:pt x="97482" y="1399232"/>
                  </a:cubicBezTo>
                  <a:lnTo>
                    <a:pt x="573732" y="1399232"/>
                  </a:lnTo>
                  <a:lnTo>
                    <a:pt x="573732" y="1430982"/>
                  </a:lnTo>
                  <a:lnTo>
                    <a:pt x="954732" y="1430982"/>
                  </a:lnTo>
                  <a:lnTo>
                    <a:pt x="954732" y="1399232"/>
                  </a:lnTo>
                  <a:lnTo>
                    <a:pt x="1430982" y="1399232"/>
                  </a:lnTo>
                  <a:cubicBezTo>
                    <a:pt x="1448517" y="1399232"/>
                    <a:pt x="1462733" y="1413448"/>
                    <a:pt x="1462733" y="1430982"/>
                  </a:cubicBezTo>
                  <a:close/>
                  <a:moveTo>
                    <a:pt x="827731" y="1081733"/>
                  </a:moveTo>
                  <a:lnTo>
                    <a:pt x="827731" y="954732"/>
                  </a:lnTo>
                  <a:lnTo>
                    <a:pt x="1462730" y="954732"/>
                  </a:lnTo>
                  <a:lnTo>
                    <a:pt x="1462730" y="1081733"/>
                  </a:lnTo>
                  <a:lnTo>
                    <a:pt x="827731" y="1081733"/>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PA-任意多边形: 形状 1754"/>
            <p:cNvSpPr/>
            <p:nvPr>
              <p:custDataLst>
                <p:tags r:id="rId5"/>
              </p:custDataLst>
            </p:nvPr>
          </p:nvSpPr>
          <p:spPr>
            <a:xfrm>
              <a:off x="1363019" y="5331768"/>
              <a:ext cx="65484" cy="65484"/>
            </a:xfrm>
            <a:custGeom>
              <a:avLst/>
              <a:gdLst>
                <a:gd name="connsiteX0" fmla="*/ 2232 w 65484"/>
                <a:gd name="connsiteY0" fmla="*/ 2232 h 65484"/>
                <a:gd name="connsiteX1" fmla="*/ 65731 w 65484"/>
                <a:gd name="connsiteY1" fmla="*/ 2232 h 65484"/>
                <a:gd name="connsiteX2" fmla="*/ 65731 w 65484"/>
                <a:gd name="connsiteY2" fmla="*/ 65731 h 65484"/>
                <a:gd name="connsiteX3" fmla="*/ 2232 w 65484"/>
                <a:gd name="connsiteY3" fmla="*/ 65731 h 65484"/>
              </a:gdLst>
              <a:ahLst/>
              <a:cxnLst>
                <a:cxn ang="0">
                  <a:pos x="connsiteX0" y="connsiteY0"/>
                </a:cxn>
                <a:cxn ang="0">
                  <a:pos x="connsiteX1" y="connsiteY1"/>
                </a:cxn>
                <a:cxn ang="0">
                  <a:pos x="connsiteX2" y="connsiteY2"/>
                </a:cxn>
                <a:cxn ang="0">
                  <a:pos x="connsiteX3" y="connsiteY3"/>
                </a:cxn>
              </a:cxnLst>
              <a:rect l="l" t="t" r="r" b="b"/>
              <a:pathLst>
                <a:path w="65484" h="65484">
                  <a:moveTo>
                    <a:pt x="2232" y="2232"/>
                  </a:moveTo>
                  <a:lnTo>
                    <a:pt x="65731" y="2232"/>
                  </a:lnTo>
                  <a:lnTo>
                    <a:pt x="65731" y="65731"/>
                  </a:lnTo>
                  <a:lnTo>
                    <a:pt x="2232" y="65731"/>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PA-任意多边形: 形状 1755"/>
            <p:cNvSpPr/>
            <p:nvPr>
              <p:custDataLst>
                <p:tags r:id="rId6"/>
              </p:custDataLst>
            </p:nvPr>
          </p:nvSpPr>
          <p:spPr>
            <a:xfrm>
              <a:off x="1077269" y="6220769"/>
              <a:ext cx="130969" cy="65484"/>
            </a:xfrm>
            <a:custGeom>
              <a:avLst/>
              <a:gdLst>
                <a:gd name="connsiteX0" fmla="*/ 2232 w 130968"/>
                <a:gd name="connsiteY0" fmla="*/ 2232 h 65484"/>
                <a:gd name="connsiteX1" fmla="*/ 129233 w 130968"/>
                <a:gd name="connsiteY1" fmla="*/ 2232 h 65484"/>
                <a:gd name="connsiteX2" fmla="*/ 129233 w 130968"/>
                <a:gd name="connsiteY2" fmla="*/ 65731 h 65484"/>
                <a:gd name="connsiteX3" fmla="*/ 2232 w 130968"/>
                <a:gd name="connsiteY3" fmla="*/ 65731 h 65484"/>
              </a:gdLst>
              <a:ahLst/>
              <a:cxnLst>
                <a:cxn ang="0">
                  <a:pos x="connsiteX0" y="connsiteY0"/>
                </a:cxn>
                <a:cxn ang="0">
                  <a:pos x="connsiteX1" y="connsiteY1"/>
                </a:cxn>
                <a:cxn ang="0">
                  <a:pos x="connsiteX2" y="connsiteY2"/>
                </a:cxn>
                <a:cxn ang="0">
                  <a:pos x="connsiteX3" y="connsiteY3"/>
                </a:cxn>
              </a:cxnLst>
              <a:rect l="l" t="t" r="r" b="b"/>
              <a:pathLst>
                <a:path w="130968" h="65484">
                  <a:moveTo>
                    <a:pt x="2232" y="2232"/>
                  </a:moveTo>
                  <a:lnTo>
                    <a:pt x="129233" y="2232"/>
                  </a:lnTo>
                  <a:lnTo>
                    <a:pt x="129233" y="65731"/>
                  </a:lnTo>
                  <a:lnTo>
                    <a:pt x="2232" y="65731"/>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PA-任意多边形: 形状 1756"/>
            <p:cNvSpPr/>
            <p:nvPr>
              <p:custDataLst>
                <p:tags r:id="rId7"/>
              </p:custDataLst>
            </p:nvPr>
          </p:nvSpPr>
          <p:spPr>
            <a:xfrm>
              <a:off x="886769" y="5554019"/>
              <a:ext cx="511969" cy="511969"/>
            </a:xfrm>
            <a:custGeom>
              <a:avLst/>
              <a:gdLst>
                <a:gd name="connsiteX0" fmla="*/ 256231 w 511968"/>
                <a:gd name="connsiteY0" fmla="*/ 2232 h 511968"/>
                <a:gd name="connsiteX1" fmla="*/ 2232 w 511968"/>
                <a:gd name="connsiteY1" fmla="*/ 256231 h 511968"/>
                <a:gd name="connsiteX2" fmla="*/ 256231 w 511968"/>
                <a:gd name="connsiteY2" fmla="*/ 510230 h 511968"/>
                <a:gd name="connsiteX3" fmla="*/ 510230 w 511968"/>
                <a:gd name="connsiteY3" fmla="*/ 256231 h 511968"/>
                <a:gd name="connsiteX4" fmla="*/ 256231 w 511968"/>
                <a:gd name="connsiteY4" fmla="*/ 2232 h 511968"/>
                <a:gd name="connsiteX5" fmla="*/ 256231 w 511968"/>
                <a:gd name="connsiteY5" fmla="*/ 446731 h 511968"/>
                <a:gd name="connsiteX6" fmla="*/ 65731 w 511968"/>
                <a:gd name="connsiteY6" fmla="*/ 256231 h 511968"/>
                <a:gd name="connsiteX7" fmla="*/ 256231 w 511968"/>
                <a:gd name="connsiteY7" fmla="*/ 65731 h 511968"/>
                <a:gd name="connsiteX8" fmla="*/ 446731 w 511968"/>
                <a:gd name="connsiteY8" fmla="*/ 256231 h 511968"/>
                <a:gd name="connsiteX9" fmla="*/ 256231 w 511968"/>
                <a:gd name="connsiteY9" fmla="*/ 446731 h 51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968" h="511968">
                  <a:moveTo>
                    <a:pt x="256231" y="2232"/>
                  </a:moveTo>
                  <a:cubicBezTo>
                    <a:pt x="115952" y="2232"/>
                    <a:pt x="2232" y="115952"/>
                    <a:pt x="2232" y="256231"/>
                  </a:cubicBezTo>
                  <a:cubicBezTo>
                    <a:pt x="2232" y="396511"/>
                    <a:pt x="115952" y="510230"/>
                    <a:pt x="256231" y="510230"/>
                  </a:cubicBezTo>
                  <a:cubicBezTo>
                    <a:pt x="396511" y="510230"/>
                    <a:pt x="510230" y="396511"/>
                    <a:pt x="510230" y="256231"/>
                  </a:cubicBezTo>
                  <a:cubicBezTo>
                    <a:pt x="510230" y="115952"/>
                    <a:pt x="396511" y="2232"/>
                    <a:pt x="256231" y="2232"/>
                  </a:cubicBezTo>
                  <a:close/>
                  <a:moveTo>
                    <a:pt x="256231" y="446731"/>
                  </a:moveTo>
                  <a:cubicBezTo>
                    <a:pt x="151022" y="446731"/>
                    <a:pt x="65731" y="361441"/>
                    <a:pt x="65731" y="256231"/>
                  </a:cubicBezTo>
                  <a:cubicBezTo>
                    <a:pt x="65731" y="151022"/>
                    <a:pt x="151022" y="65731"/>
                    <a:pt x="256231" y="65731"/>
                  </a:cubicBezTo>
                  <a:cubicBezTo>
                    <a:pt x="361441" y="65731"/>
                    <a:pt x="446731" y="151022"/>
                    <a:pt x="446731" y="256231"/>
                  </a:cubicBezTo>
                  <a:cubicBezTo>
                    <a:pt x="446731" y="361441"/>
                    <a:pt x="361441" y="446731"/>
                    <a:pt x="256231" y="446731"/>
                  </a:cubicBez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PA-任意多边形: 形状 1757"/>
            <p:cNvSpPr/>
            <p:nvPr>
              <p:custDataLst>
                <p:tags r:id="rId8"/>
              </p:custDataLst>
            </p:nvPr>
          </p:nvSpPr>
          <p:spPr>
            <a:xfrm>
              <a:off x="1045518" y="5649269"/>
              <a:ext cx="193477" cy="321469"/>
            </a:xfrm>
            <a:custGeom>
              <a:avLst/>
              <a:gdLst>
                <a:gd name="connsiteX0" fmla="*/ 129233 w 193476"/>
                <a:gd name="connsiteY0" fmla="*/ 2232 h 321468"/>
                <a:gd name="connsiteX1" fmla="*/ 65734 w 193476"/>
                <a:gd name="connsiteY1" fmla="*/ 2232 h 321468"/>
                <a:gd name="connsiteX2" fmla="*/ 65734 w 193476"/>
                <a:gd name="connsiteY2" fmla="*/ 33983 h 321468"/>
                <a:gd name="connsiteX3" fmla="*/ 33983 w 193476"/>
                <a:gd name="connsiteY3" fmla="*/ 33983 h 321468"/>
                <a:gd name="connsiteX4" fmla="*/ 2232 w 193476"/>
                <a:gd name="connsiteY4" fmla="*/ 65734 h 321468"/>
                <a:gd name="connsiteX5" fmla="*/ 2232 w 193476"/>
                <a:gd name="connsiteY5" fmla="*/ 160984 h 321468"/>
                <a:gd name="connsiteX6" fmla="*/ 33983 w 193476"/>
                <a:gd name="connsiteY6" fmla="*/ 192735 h 321468"/>
                <a:gd name="connsiteX7" fmla="*/ 129233 w 193476"/>
                <a:gd name="connsiteY7" fmla="*/ 192735 h 321468"/>
                <a:gd name="connsiteX8" fmla="*/ 129233 w 193476"/>
                <a:gd name="connsiteY8" fmla="*/ 224486 h 321468"/>
                <a:gd name="connsiteX9" fmla="*/ 2232 w 193476"/>
                <a:gd name="connsiteY9" fmla="*/ 224486 h 321468"/>
                <a:gd name="connsiteX10" fmla="*/ 2232 w 193476"/>
                <a:gd name="connsiteY10" fmla="*/ 287985 h 321468"/>
                <a:gd name="connsiteX11" fmla="*/ 65731 w 193476"/>
                <a:gd name="connsiteY11" fmla="*/ 287985 h 321468"/>
                <a:gd name="connsiteX12" fmla="*/ 65731 w 193476"/>
                <a:gd name="connsiteY12" fmla="*/ 319736 h 321468"/>
                <a:gd name="connsiteX13" fmla="*/ 129230 w 193476"/>
                <a:gd name="connsiteY13" fmla="*/ 319736 h 321468"/>
                <a:gd name="connsiteX14" fmla="*/ 129230 w 193476"/>
                <a:gd name="connsiteY14" fmla="*/ 287985 h 321468"/>
                <a:gd name="connsiteX15" fmla="*/ 160981 w 193476"/>
                <a:gd name="connsiteY15" fmla="*/ 287985 h 321468"/>
                <a:gd name="connsiteX16" fmla="*/ 192732 w 193476"/>
                <a:gd name="connsiteY16" fmla="*/ 256234 h 321468"/>
                <a:gd name="connsiteX17" fmla="*/ 192732 w 193476"/>
                <a:gd name="connsiteY17" fmla="*/ 160984 h 321468"/>
                <a:gd name="connsiteX18" fmla="*/ 160981 w 193476"/>
                <a:gd name="connsiteY18" fmla="*/ 129233 h 321468"/>
                <a:gd name="connsiteX19" fmla="*/ 65731 w 193476"/>
                <a:gd name="connsiteY19" fmla="*/ 129233 h 321468"/>
                <a:gd name="connsiteX20" fmla="*/ 65731 w 193476"/>
                <a:gd name="connsiteY20" fmla="*/ 97482 h 321468"/>
                <a:gd name="connsiteX21" fmla="*/ 192732 w 193476"/>
                <a:gd name="connsiteY21" fmla="*/ 97482 h 321468"/>
                <a:gd name="connsiteX22" fmla="*/ 192732 w 193476"/>
                <a:gd name="connsiteY22" fmla="*/ 33983 h 321468"/>
                <a:gd name="connsiteX23" fmla="*/ 129233 w 193476"/>
                <a:gd name="connsiteY23" fmla="*/ 33983 h 321468"/>
                <a:gd name="connsiteX24" fmla="*/ 129233 w 193476"/>
                <a:gd name="connsiteY24" fmla="*/ 2232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3476" h="321468">
                  <a:moveTo>
                    <a:pt x="129233" y="2232"/>
                  </a:moveTo>
                  <a:lnTo>
                    <a:pt x="65734" y="2232"/>
                  </a:lnTo>
                  <a:lnTo>
                    <a:pt x="65734" y="33983"/>
                  </a:lnTo>
                  <a:lnTo>
                    <a:pt x="33983" y="33983"/>
                  </a:lnTo>
                  <a:cubicBezTo>
                    <a:pt x="16448" y="33983"/>
                    <a:pt x="2232" y="48199"/>
                    <a:pt x="2232" y="65734"/>
                  </a:cubicBezTo>
                  <a:lnTo>
                    <a:pt x="2232" y="160984"/>
                  </a:lnTo>
                  <a:cubicBezTo>
                    <a:pt x="2232" y="178519"/>
                    <a:pt x="16448" y="192735"/>
                    <a:pt x="33983" y="192735"/>
                  </a:cubicBezTo>
                  <a:lnTo>
                    <a:pt x="129233" y="192735"/>
                  </a:lnTo>
                  <a:lnTo>
                    <a:pt x="129233" y="224486"/>
                  </a:lnTo>
                  <a:lnTo>
                    <a:pt x="2232" y="224486"/>
                  </a:lnTo>
                  <a:lnTo>
                    <a:pt x="2232" y="287985"/>
                  </a:lnTo>
                  <a:lnTo>
                    <a:pt x="65731" y="287985"/>
                  </a:lnTo>
                  <a:lnTo>
                    <a:pt x="65731" y="319736"/>
                  </a:lnTo>
                  <a:lnTo>
                    <a:pt x="129230" y="319736"/>
                  </a:lnTo>
                  <a:lnTo>
                    <a:pt x="129230" y="287985"/>
                  </a:lnTo>
                  <a:lnTo>
                    <a:pt x="160981" y="287985"/>
                  </a:lnTo>
                  <a:cubicBezTo>
                    <a:pt x="178516" y="287985"/>
                    <a:pt x="192732" y="273769"/>
                    <a:pt x="192732" y="256234"/>
                  </a:cubicBezTo>
                  <a:lnTo>
                    <a:pt x="192732" y="160984"/>
                  </a:lnTo>
                  <a:cubicBezTo>
                    <a:pt x="192732" y="143449"/>
                    <a:pt x="178516" y="129233"/>
                    <a:pt x="160981" y="129233"/>
                  </a:cubicBezTo>
                  <a:lnTo>
                    <a:pt x="65731" y="129233"/>
                  </a:lnTo>
                  <a:lnTo>
                    <a:pt x="65731" y="97482"/>
                  </a:lnTo>
                  <a:lnTo>
                    <a:pt x="192732" y="97482"/>
                  </a:lnTo>
                  <a:lnTo>
                    <a:pt x="192732" y="33983"/>
                  </a:lnTo>
                  <a:lnTo>
                    <a:pt x="129233" y="33983"/>
                  </a:lnTo>
                  <a:lnTo>
                    <a:pt x="129233" y="2232"/>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PA-任意多边形: 形状 1758"/>
            <p:cNvSpPr/>
            <p:nvPr>
              <p:custDataLst>
                <p:tags r:id="rId9"/>
              </p:custDataLst>
            </p:nvPr>
          </p:nvSpPr>
          <p:spPr>
            <a:xfrm>
              <a:off x="220019" y="5808018"/>
              <a:ext cx="160734" cy="160734"/>
            </a:xfrm>
            <a:custGeom>
              <a:avLst/>
              <a:gdLst>
                <a:gd name="connsiteX0" fmla="*/ 2232 w 160734"/>
                <a:gd name="connsiteY0" fmla="*/ 97482 h 160734"/>
                <a:gd name="connsiteX1" fmla="*/ 2232 w 160734"/>
                <a:gd name="connsiteY1" fmla="*/ 160981 h 160734"/>
                <a:gd name="connsiteX2" fmla="*/ 65731 w 160734"/>
                <a:gd name="connsiteY2" fmla="*/ 160981 h 160734"/>
                <a:gd name="connsiteX3" fmla="*/ 65731 w 160734"/>
                <a:gd name="connsiteY3" fmla="*/ 97482 h 160734"/>
                <a:gd name="connsiteX4" fmla="*/ 97482 w 160734"/>
                <a:gd name="connsiteY4" fmla="*/ 65731 h 160734"/>
                <a:gd name="connsiteX5" fmla="*/ 160981 w 160734"/>
                <a:gd name="connsiteY5" fmla="*/ 65731 h 160734"/>
                <a:gd name="connsiteX6" fmla="*/ 160981 w 160734"/>
                <a:gd name="connsiteY6" fmla="*/ 2232 h 160734"/>
                <a:gd name="connsiteX7" fmla="*/ 97482 w 160734"/>
                <a:gd name="connsiteY7" fmla="*/ 2232 h 160734"/>
                <a:gd name="connsiteX8" fmla="*/ 2232 w 160734"/>
                <a:gd name="connsiteY8" fmla="*/ 97482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734" h="160734">
                  <a:moveTo>
                    <a:pt x="2232" y="97482"/>
                  </a:moveTo>
                  <a:lnTo>
                    <a:pt x="2232" y="160981"/>
                  </a:lnTo>
                  <a:lnTo>
                    <a:pt x="65731" y="160981"/>
                  </a:lnTo>
                  <a:lnTo>
                    <a:pt x="65731" y="97482"/>
                  </a:lnTo>
                  <a:cubicBezTo>
                    <a:pt x="65731" y="79947"/>
                    <a:pt x="79947" y="65731"/>
                    <a:pt x="97482" y="65731"/>
                  </a:cubicBezTo>
                  <a:lnTo>
                    <a:pt x="160981" y="65731"/>
                  </a:lnTo>
                  <a:lnTo>
                    <a:pt x="160981" y="2232"/>
                  </a:lnTo>
                  <a:lnTo>
                    <a:pt x="97482" y="2232"/>
                  </a:lnTo>
                  <a:cubicBezTo>
                    <a:pt x="44878" y="2232"/>
                    <a:pt x="2232" y="44878"/>
                    <a:pt x="2232" y="97482"/>
                  </a:cubicBez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PA-任意多边形: 形状 1759"/>
            <p:cNvSpPr/>
            <p:nvPr>
              <p:custDataLst>
                <p:tags r:id="rId10"/>
              </p:custDataLst>
            </p:nvPr>
          </p:nvSpPr>
          <p:spPr>
            <a:xfrm>
              <a:off x="220019" y="6347770"/>
              <a:ext cx="160734" cy="160734"/>
            </a:xfrm>
            <a:custGeom>
              <a:avLst/>
              <a:gdLst>
                <a:gd name="connsiteX0" fmla="*/ 65731 w 160734"/>
                <a:gd name="connsiteY0" fmla="*/ 65731 h 160734"/>
                <a:gd name="connsiteX1" fmla="*/ 65731 w 160734"/>
                <a:gd name="connsiteY1" fmla="*/ 2232 h 160734"/>
                <a:gd name="connsiteX2" fmla="*/ 2232 w 160734"/>
                <a:gd name="connsiteY2" fmla="*/ 2232 h 160734"/>
                <a:gd name="connsiteX3" fmla="*/ 2232 w 160734"/>
                <a:gd name="connsiteY3" fmla="*/ 65731 h 160734"/>
                <a:gd name="connsiteX4" fmla="*/ 97482 w 160734"/>
                <a:gd name="connsiteY4" fmla="*/ 160981 h 160734"/>
                <a:gd name="connsiteX5" fmla="*/ 160981 w 160734"/>
                <a:gd name="connsiteY5" fmla="*/ 160981 h 160734"/>
                <a:gd name="connsiteX6" fmla="*/ 160981 w 160734"/>
                <a:gd name="connsiteY6" fmla="*/ 97482 h 160734"/>
                <a:gd name="connsiteX7" fmla="*/ 97482 w 160734"/>
                <a:gd name="connsiteY7" fmla="*/ 97482 h 160734"/>
                <a:gd name="connsiteX8" fmla="*/ 65731 w 160734"/>
                <a:gd name="connsiteY8" fmla="*/ 65731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734" h="160734">
                  <a:moveTo>
                    <a:pt x="65731" y="65731"/>
                  </a:moveTo>
                  <a:lnTo>
                    <a:pt x="65731" y="2232"/>
                  </a:lnTo>
                  <a:lnTo>
                    <a:pt x="2232" y="2232"/>
                  </a:lnTo>
                  <a:lnTo>
                    <a:pt x="2232" y="65731"/>
                  </a:lnTo>
                  <a:cubicBezTo>
                    <a:pt x="2232" y="118336"/>
                    <a:pt x="44878" y="160981"/>
                    <a:pt x="97482" y="160981"/>
                  </a:cubicBezTo>
                  <a:lnTo>
                    <a:pt x="160981" y="160981"/>
                  </a:lnTo>
                  <a:lnTo>
                    <a:pt x="160981" y="97482"/>
                  </a:lnTo>
                  <a:lnTo>
                    <a:pt x="97482" y="97482"/>
                  </a:lnTo>
                  <a:cubicBezTo>
                    <a:pt x="79947" y="97479"/>
                    <a:pt x="65731" y="83266"/>
                    <a:pt x="65731" y="65731"/>
                  </a:cubicBez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43" name="icon_2"/>
          <p:cNvSpPr>
            <a:spLocks noChangeAspect="1"/>
          </p:cNvSpPr>
          <p:nvPr>
            <p:custDataLst>
              <p:tags r:id="rId11"/>
            </p:custDataLst>
          </p:nvPr>
        </p:nvSpPr>
        <p:spPr bwMode="auto">
          <a:xfrm>
            <a:off x="599440" y="2992119"/>
            <a:ext cx="558800" cy="557566"/>
          </a:xfrm>
          <a:custGeom>
            <a:avLst/>
            <a:gdLst>
              <a:gd name="T0" fmla="*/ 3086 w 5505"/>
              <a:gd name="T1" fmla="*/ 3523 h 5501"/>
              <a:gd name="T2" fmla="*/ 3995 w 5505"/>
              <a:gd name="T3" fmla="*/ 2887 h 5501"/>
              <a:gd name="T4" fmla="*/ 3366 w 5505"/>
              <a:gd name="T5" fmla="*/ 2976 h 5501"/>
              <a:gd name="T6" fmla="*/ 4305 w 5505"/>
              <a:gd name="T7" fmla="*/ 4069 h 5501"/>
              <a:gd name="T8" fmla="*/ 5228 w 5505"/>
              <a:gd name="T9" fmla="*/ 2319 h 5501"/>
              <a:gd name="T10" fmla="*/ 4986 w 5505"/>
              <a:gd name="T11" fmla="*/ 0 h 5501"/>
              <a:gd name="T12" fmla="*/ 4545 w 5505"/>
              <a:gd name="T13" fmla="*/ 361 h 5501"/>
              <a:gd name="T14" fmla="*/ 960 w 5505"/>
              <a:gd name="T15" fmla="*/ 361 h 5501"/>
              <a:gd name="T16" fmla="*/ 519 w 5505"/>
              <a:gd name="T17" fmla="*/ 0 h 5501"/>
              <a:gd name="T18" fmla="*/ 277 w 5505"/>
              <a:gd name="T19" fmla="*/ 2319 h 5501"/>
              <a:gd name="T20" fmla="*/ 31 w 5505"/>
              <a:gd name="T21" fmla="*/ 4586 h 5501"/>
              <a:gd name="T22" fmla="*/ 285 w 5505"/>
              <a:gd name="T23" fmla="*/ 5159 h 5501"/>
              <a:gd name="T24" fmla="*/ 2030 w 5505"/>
              <a:gd name="T25" fmla="*/ 5049 h 5501"/>
              <a:gd name="T26" fmla="*/ 3475 w 5505"/>
              <a:gd name="T27" fmla="*/ 5049 h 5501"/>
              <a:gd name="T28" fmla="*/ 5220 w 5505"/>
              <a:gd name="T29" fmla="*/ 5159 h 5501"/>
              <a:gd name="T30" fmla="*/ 5474 w 5505"/>
              <a:gd name="T31" fmla="*/ 4586 h 5501"/>
              <a:gd name="T32" fmla="*/ 4986 w 5505"/>
              <a:gd name="T33" fmla="*/ 213 h 5501"/>
              <a:gd name="T34" fmla="*/ 5092 w 5505"/>
              <a:gd name="T35" fmla="*/ 2154 h 5501"/>
              <a:gd name="T36" fmla="*/ 4377 w 5505"/>
              <a:gd name="T37" fmla="*/ 2258 h 5501"/>
              <a:gd name="T38" fmla="*/ 559 w 5505"/>
              <a:gd name="T39" fmla="*/ 2165 h 5501"/>
              <a:gd name="T40" fmla="*/ 383 w 5505"/>
              <a:gd name="T41" fmla="*/ 273 h 5501"/>
              <a:gd name="T42" fmla="*/ 1127 w 5505"/>
              <a:gd name="T43" fmla="*/ 2262 h 5501"/>
              <a:gd name="T44" fmla="*/ 2424 w 5505"/>
              <a:gd name="T45" fmla="*/ 5140 h 5501"/>
              <a:gd name="T46" fmla="*/ 2421 w 5505"/>
              <a:gd name="T47" fmla="*/ 4255 h 5501"/>
              <a:gd name="T48" fmla="*/ 3014 w 5505"/>
              <a:gd name="T49" fmla="*/ 4198 h 5501"/>
              <a:gd name="T50" fmla="*/ 2421 w 5505"/>
              <a:gd name="T51" fmla="*/ 4255 h 5501"/>
              <a:gd name="T52" fmla="*/ 3632 w 5505"/>
              <a:gd name="T53" fmla="*/ 4320 h 5501"/>
              <a:gd name="T54" fmla="*/ 3364 w 5505"/>
              <a:gd name="T55" fmla="*/ 4576 h 5501"/>
              <a:gd name="T56" fmla="*/ 3327 w 5505"/>
              <a:gd name="T57" fmla="*/ 4836 h 5501"/>
              <a:gd name="T58" fmla="*/ 3261 w 5505"/>
              <a:gd name="T59" fmla="*/ 4858 h 5501"/>
              <a:gd name="T60" fmla="*/ 3312 w 5505"/>
              <a:gd name="T61" fmla="*/ 4204 h 5501"/>
              <a:gd name="T62" fmla="*/ 2905 w 5505"/>
              <a:gd name="T63" fmla="*/ 4012 h 5501"/>
              <a:gd name="T64" fmla="*/ 2410 w 5505"/>
              <a:gd name="T65" fmla="*/ 3985 h 5501"/>
              <a:gd name="T66" fmla="*/ 2646 w 5505"/>
              <a:gd name="T67" fmla="*/ 4753 h 5501"/>
              <a:gd name="T68" fmla="*/ 2178 w 5505"/>
              <a:gd name="T69" fmla="*/ 4836 h 5501"/>
              <a:gd name="T70" fmla="*/ 2141 w 5505"/>
              <a:gd name="T71" fmla="*/ 4576 h 5501"/>
              <a:gd name="T72" fmla="*/ 1873 w 5505"/>
              <a:gd name="T73" fmla="*/ 4320 h 5501"/>
              <a:gd name="T74" fmla="*/ 1057 w 5505"/>
              <a:gd name="T75" fmla="*/ 3146 h 5501"/>
              <a:gd name="T76" fmla="*/ 1535 w 5505"/>
              <a:gd name="T77" fmla="*/ 2043 h 5501"/>
              <a:gd name="T78" fmla="*/ 1770 w 5505"/>
              <a:gd name="T79" fmla="*/ 1823 h 5501"/>
              <a:gd name="T80" fmla="*/ 4195 w 5505"/>
              <a:gd name="T81" fmla="*/ 1257 h 5501"/>
              <a:gd name="T82" fmla="*/ 3922 w 5505"/>
              <a:gd name="T83" fmla="*/ 2250 h 5501"/>
              <a:gd name="T84" fmla="*/ 3626 w 5505"/>
              <a:gd name="T85" fmla="*/ 3316 h 5501"/>
              <a:gd name="T86" fmla="*/ 3455 w 5505"/>
              <a:gd name="T87" fmla="*/ 3093 h 5501"/>
              <a:gd name="T88" fmla="*/ 2029 w 5505"/>
              <a:gd name="T89" fmla="*/ 3296 h 5501"/>
              <a:gd name="T90" fmla="*/ 1900 w 5505"/>
              <a:gd name="T91" fmla="*/ 3113 h 5501"/>
              <a:gd name="T92" fmla="*/ 1538 w 5505"/>
              <a:gd name="T93" fmla="*/ 2850 h 5501"/>
              <a:gd name="T94" fmla="*/ 2391 w 5505"/>
              <a:gd name="T95" fmla="*/ 3560 h 5501"/>
              <a:gd name="T96" fmla="*/ 1790 w 5505"/>
              <a:gd name="T97" fmla="*/ 3433 h 5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05" h="5501">
                <a:moveTo>
                  <a:pt x="3967" y="2850"/>
                </a:moveTo>
                <a:cubicBezTo>
                  <a:pt x="3747" y="2664"/>
                  <a:pt x="3446" y="2646"/>
                  <a:pt x="3236" y="2807"/>
                </a:cubicBezTo>
                <a:lnTo>
                  <a:pt x="3236" y="2807"/>
                </a:lnTo>
                <a:cubicBezTo>
                  <a:pt x="3026" y="2967"/>
                  <a:pt x="2965" y="3262"/>
                  <a:pt x="3086" y="3523"/>
                </a:cubicBezTo>
                <a:cubicBezTo>
                  <a:pt x="3093" y="3537"/>
                  <a:pt x="3102" y="3550"/>
                  <a:pt x="3114" y="3560"/>
                </a:cubicBezTo>
                <a:cubicBezTo>
                  <a:pt x="3234" y="3661"/>
                  <a:pt x="3377" y="3712"/>
                  <a:pt x="3517" y="3712"/>
                </a:cubicBezTo>
                <a:cubicBezTo>
                  <a:pt x="3634" y="3712"/>
                  <a:pt x="3749" y="3676"/>
                  <a:pt x="3845" y="3603"/>
                </a:cubicBezTo>
                <a:cubicBezTo>
                  <a:pt x="4055" y="3442"/>
                  <a:pt x="4116" y="3148"/>
                  <a:pt x="3995" y="2887"/>
                </a:cubicBezTo>
                <a:cubicBezTo>
                  <a:pt x="3988" y="2873"/>
                  <a:pt x="3979" y="2860"/>
                  <a:pt x="3967" y="2850"/>
                </a:cubicBezTo>
                <a:close/>
                <a:moveTo>
                  <a:pt x="3715" y="3433"/>
                </a:moveTo>
                <a:cubicBezTo>
                  <a:pt x="3591" y="3528"/>
                  <a:pt x="3411" y="3518"/>
                  <a:pt x="3270" y="3411"/>
                </a:cubicBezTo>
                <a:cubicBezTo>
                  <a:pt x="3204" y="3248"/>
                  <a:pt x="3242" y="3071"/>
                  <a:pt x="3366" y="2976"/>
                </a:cubicBezTo>
                <a:cubicBezTo>
                  <a:pt x="3490" y="2881"/>
                  <a:pt x="3670" y="2891"/>
                  <a:pt x="3811" y="2998"/>
                </a:cubicBezTo>
                <a:cubicBezTo>
                  <a:pt x="3877" y="3162"/>
                  <a:pt x="3839" y="3338"/>
                  <a:pt x="3715" y="3433"/>
                </a:cubicBezTo>
                <a:close/>
                <a:moveTo>
                  <a:pt x="5440" y="4440"/>
                </a:moveTo>
                <a:cubicBezTo>
                  <a:pt x="5105" y="4231"/>
                  <a:pt x="4704" y="4104"/>
                  <a:pt x="4305" y="4069"/>
                </a:cubicBezTo>
                <a:lnTo>
                  <a:pt x="4656" y="3201"/>
                </a:lnTo>
                <a:cubicBezTo>
                  <a:pt x="4656" y="3200"/>
                  <a:pt x="4657" y="3199"/>
                  <a:pt x="4657" y="3198"/>
                </a:cubicBezTo>
                <a:lnTo>
                  <a:pt x="4985" y="2388"/>
                </a:lnTo>
                <a:cubicBezTo>
                  <a:pt x="5081" y="2396"/>
                  <a:pt x="5162" y="2373"/>
                  <a:pt x="5228" y="2319"/>
                </a:cubicBezTo>
                <a:cubicBezTo>
                  <a:pt x="5436" y="2148"/>
                  <a:pt x="5407" y="1724"/>
                  <a:pt x="5375" y="1234"/>
                </a:cubicBezTo>
                <a:cubicBezTo>
                  <a:pt x="5356" y="950"/>
                  <a:pt x="5336" y="657"/>
                  <a:pt x="5369" y="436"/>
                </a:cubicBezTo>
                <a:cubicBezTo>
                  <a:pt x="5385" y="327"/>
                  <a:pt x="5354" y="216"/>
                  <a:pt x="5283" y="134"/>
                </a:cubicBezTo>
                <a:cubicBezTo>
                  <a:pt x="5210" y="49"/>
                  <a:pt x="5101" y="0"/>
                  <a:pt x="4986" y="0"/>
                </a:cubicBezTo>
                <a:cubicBezTo>
                  <a:pt x="4818" y="0"/>
                  <a:pt x="4685" y="177"/>
                  <a:pt x="4587" y="306"/>
                </a:cubicBezTo>
                <a:cubicBezTo>
                  <a:pt x="4574" y="323"/>
                  <a:pt x="4561" y="340"/>
                  <a:pt x="4550" y="354"/>
                </a:cubicBezTo>
                <a:cubicBezTo>
                  <a:pt x="4550" y="354"/>
                  <a:pt x="4549" y="355"/>
                  <a:pt x="4549" y="355"/>
                </a:cubicBezTo>
                <a:cubicBezTo>
                  <a:pt x="4548" y="357"/>
                  <a:pt x="4546" y="359"/>
                  <a:pt x="4545" y="361"/>
                </a:cubicBezTo>
                <a:lnTo>
                  <a:pt x="3703" y="1602"/>
                </a:lnTo>
                <a:cubicBezTo>
                  <a:pt x="3413" y="1557"/>
                  <a:pt x="3086" y="1533"/>
                  <a:pt x="2752" y="1533"/>
                </a:cubicBezTo>
                <a:cubicBezTo>
                  <a:pt x="2419" y="1533"/>
                  <a:pt x="2092" y="1557"/>
                  <a:pt x="1802" y="1602"/>
                </a:cubicBezTo>
                <a:lnTo>
                  <a:pt x="960" y="361"/>
                </a:lnTo>
                <a:cubicBezTo>
                  <a:pt x="959" y="359"/>
                  <a:pt x="957" y="357"/>
                  <a:pt x="956" y="356"/>
                </a:cubicBezTo>
                <a:cubicBezTo>
                  <a:pt x="956" y="355"/>
                  <a:pt x="955" y="354"/>
                  <a:pt x="955" y="354"/>
                </a:cubicBezTo>
                <a:cubicBezTo>
                  <a:pt x="944" y="340"/>
                  <a:pt x="931" y="323"/>
                  <a:pt x="918" y="306"/>
                </a:cubicBezTo>
                <a:cubicBezTo>
                  <a:pt x="820" y="177"/>
                  <a:pt x="687" y="0"/>
                  <a:pt x="519" y="0"/>
                </a:cubicBezTo>
                <a:cubicBezTo>
                  <a:pt x="404" y="0"/>
                  <a:pt x="295" y="49"/>
                  <a:pt x="222" y="134"/>
                </a:cubicBezTo>
                <a:cubicBezTo>
                  <a:pt x="151" y="216"/>
                  <a:pt x="119" y="327"/>
                  <a:pt x="136" y="436"/>
                </a:cubicBezTo>
                <a:cubicBezTo>
                  <a:pt x="169" y="657"/>
                  <a:pt x="149" y="950"/>
                  <a:pt x="130" y="1234"/>
                </a:cubicBezTo>
                <a:cubicBezTo>
                  <a:pt x="97" y="1724"/>
                  <a:pt x="69" y="2148"/>
                  <a:pt x="277" y="2319"/>
                </a:cubicBezTo>
                <a:cubicBezTo>
                  <a:pt x="343" y="2373"/>
                  <a:pt x="424" y="2396"/>
                  <a:pt x="520" y="2388"/>
                </a:cubicBezTo>
                <a:lnTo>
                  <a:pt x="1200" y="4069"/>
                </a:lnTo>
                <a:cubicBezTo>
                  <a:pt x="801" y="4104"/>
                  <a:pt x="400" y="4231"/>
                  <a:pt x="65" y="4439"/>
                </a:cubicBezTo>
                <a:cubicBezTo>
                  <a:pt x="15" y="4471"/>
                  <a:pt x="0" y="4536"/>
                  <a:pt x="31" y="4586"/>
                </a:cubicBezTo>
                <a:cubicBezTo>
                  <a:pt x="62" y="4636"/>
                  <a:pt x="128" y="4652"/>
                  <a:pt x="178" y="4621"/>
                </a:cubicBezTo>
                <a:cubicBezTo>
                  <a:pt x="503" y="4418"/>
                  <a:pt x="896" y="4299"/>
                  <a:pt x="1283" y="4276"/>
                </a:cubicBezTo>
                <a:cubicBezTo>
                  <a:pt x="1321" y="4369"/>
                  <a:pt x="1359" y="4461"/>
                  <a:pt x="1402" y="4547"/>
                </a:cubicBezTo>
                <a:cubicBezTo>
                  <a:pt x="989" y="4656"/>
                  <a:pt x="591" y="4870"/>
                  <a:pt x="285" y="5159"/>
                </a:cubicBezTo>
                <a:cubicBezTo>
                  <a:pt x="242" y="5200"/>
                  <a:pt x="241" y="5267"/>
                  <a:pt x="281" y="5310"/>
                </a:cubicBezTo>
                <a:cubicBezTo>
                  <a:pt x="322" y="5353"/>
                  <a:pt x="389" y="5355"/>
                  <a:pt x="432" y="5314"/>
                </a:cubicBezTo>
                <a:cubicBezTo>
                  <a:pt x="726" y="5036"/>
                  <a:pt x="1113" y="4834"/>
                  <a:pt x="1511" y="4740"/>
                </a:cubicBezTo>
                <a:cubicBezTo>
                  <a:pt x="1634" y="4922"/>
                  <a:pt x="1794" y="5049"/>
                  <a:pt x="2030" y="5049"/>
                </a:cubicBezTo>
                <a:lnTo>
                  <a:pt x="2107" y="5049"/>
                </a:lnTo>
                <a:cubicBezTo>
                  <a:pt x="2235" y="5326"/>
                  <a:pt x="2482" y="5501"/>
                  <a:pt x="2752" y="5501"/>
                </a:cubicBezTo>
                <a:cubicBezTo>
                  <a:pt x="3023" y="5501"/>
                  <a:pt x="3270" y="5326"/>
                  <a:pt x="3397" y="5049"/>
                </a:cubicBezTo>
                <a:lnTo>
                  <a:pt x="3475" y="5049"/>
                </a:lnTo>
                <a:cubicBezTo>
                  <a:pt x="3711" y="5049"/>
                  <a:pt x="3871" y="4922"/>
                  <a:pt x="3994" y="4740"/>
                </a:cubicBezTo>
                <a:cubicBezTo>
                  <a:pt x="4392" y="4834"/>
                  <a:pt x="4779" y="5036"/>
                  <a:pt x="5073" y="5314"/>
                </a:cubicBezTo>
                <a:cubicBezTo>
                  <a:pt x="5116" y="5355"/>
                  <a:pt x="5183" y="5353"/>
                  <a:pt x="5224" y="5310"/>
                </a:cubicBezTo>
                <a:cubicBezTo>
                  <a:pt x="5264" y="5267"/>
                  <a:pt x="5262" y="5200"/>
                  <a:pt x="5220" y="5159"/>
                </a:cubicBezTo>
                <a:cubicBezTo>
                  <a:pt x="4914" y="4870"/>
                  <a:pt x="4516" y="4656"/>
                  <a:pt x="4103" y="4547"/>
                </a:cubicBezTo>
                <a:cubicBezTo>
                  <a:pt x="4146" y="4461"/>
                  <a:pt x="4184" y="4369"/>
                  <a:pt x="4221" y="4276"/>
                </a:cubicBezTo>
                <a:cubicBezTo>
                  <a:pt x="4609" y="4299"/>
                  <a:pt x="5001" y="4418"/>
                  <a:pt x="5327" y="4621"/>
                </a:cubicBezTo>
                <a:cubicBezTo>
                  <a:pt x="5377" y="4652"/>
                  <a:pt x="5443" y="4636"/>
                  <a:pt x="5474" y="4586"/>
                </a:cubicBezTo>
                <a:cubicBezTo>
                  <a:pt x="5505" y="4536"/>
                  <a:pt x="5490" y="4471"/>
                  <a:pt x="5440" y="4440"/>
                </a:cubicBezTo>
                <a:close/>
                <a:moveTo>
                  <a:pt x="4720" y="483"/>
                </a:moveTo>
                <a:cubicBezTo>
                  <a:pt x="4732" y="468"/>
                  <a:pt x="4744" y="451"/>
                  <a:pt x="4757" y="434"/>
                </a:cubicBezTo>
                <a:cubicBezTo>
                  <a:pt x="4803" y="374"/>
                  <a:pt x="4924" y="213"/>
                  <a:pt x="4986" y="213"/>
                </a:cubicBezTo>
                <a:cubicBezTo>
                  <a:pt x="5039" y="213"/>
                  <a:pt x="5089" y="235"/>
                  <a:pt x="5121" y="273"/>
                </a:cubicBezTo>
                <a:cubicBezTo>
                  <a:pt x="5152" y="309"/>
                  <a:pt x="5165" y="356"/>
                  <a:pt x="5158" y="405"/>
                </a:cubicBezTo>
                <a:cubicBezTo>
                  <a:pt x="5121" y="648"/>
                  <a:pt x="5142" y="953"/>
                  <a:pt x="5162" y="1248"/>
                </a:cubicBezTo>
                <a:cubicBezTo>
                  <a:pt x="5187" y="1625"/>
                  <a:pt x="5216" y="2053"/>
                  <a:pt x="5092" y="2154"/>
                </a:cubicBezTo>
                <a:cubicBezTo>
                  <a:pt x="5081" y="2163"/>
                  <a:pt x="5047" y="2191"/>
                  <a:pt x="4946" y="2165"/>
                </a:cubicBezTo>
                <a:cubicBezTo>
                  <a:pt x="4894" y="2151"/>
                  <a:pt x="4840" y="2178"/>
                  <a:pt x="4820" y="2228"/>
                </a:cubicBezTo>
                <a:lnTo>
                  <a:pt x="4642" y="2666"/>
                </a:lnTo>
                <a:cubicBezTo>
                  <a:pt x="4591" y="2510"/>
                  <a:pt x="4500" y="2368"/>
                  <a:pt x="4377" y="2258"/>
                </a:cubicBezTo>
                <a:cubicBezTo>
                  <a:pt x="4282" y="1652"/>
                  <a:pt x="4412" y="976"/>
                  <a:pt x="4720" y="483"/>
                </a:cubicBezTo>
                <a:close/>
                <a:moveTo>
                  <a:pt x="685" y="2228"/>
                </a:moveTo>
                <a:cubicBezTo>
                  <a:pt x="668" y="2187"/>
                  <a:pt x="629" y="2161"/>
                  <a:pt x="586" y="2161"/>
                </a:cubicBezTo>
                <a:cubicBezTo>
                  <a:pt x="577" y="2161"/>
                  <a:pt x="568" y="2162"/>
                  <a:pt x="559" y="2165"/>
                </a:cubicBezTo>
                <a:cubicBezTo>
                  <a:pt x="458" y="2191"/>
                  <a:pt x="424" y="2163"/>
                  <a:pt x="413" y="2154"/>
                </a:cubicBezTo>
                <a:cubicBezTo>
                  <a:pt x="289" y="2053"/>
                  <a:pt x="318" y="1625"/>
                  <a:pt x="343" y="1248"/>
                </a:cubicBezTo>
                <a:cubicBezTo>
                  <a:pt x="363" y="953"/>
                  <a:pt x="383" y="648"/>
                  <a:pt x="347" y="405"/>
                </a:cubicBezTo>
                <a:cubicBezTo>
                  <a:pt x="340" y="356"/>
                  <a:pt x="353" y="309"/>
                  <a:pt x="383" y="273"/>
                </a:cubicBezTo>
                <a:cubicBezTo>
                  <a:pt x="416" y="235"/>
                  <a:pt x="466" y="213"/>
                  <a:pt x="519" y="213"/>
                </a:cubicBezTo>
                <a:cubicBezTo>
                  <a:pt x="580" y="213"/>
                  <a:pt x="702" y="374"/>
                  <a:pt x="747" y="434"/>
                </a:cubicBezTo>
                <a:cubicBezTo>
                  <a:pt x="761" y="452"/>
                  <a:pt x="773" y="468"/>
                  <a:pt x="784" y="483"/>
                </a:cubicBezTo>
                <a:cubicBezTo>
                  <a:pt x="1093" y="977"/>
                  <a:pt x="1223" y="1656"/>
                  <a:pt x="1127" y="2262"/>
                </a:cubicBezTo>
                <a:cubicBezTo>
                  <a:pt x="1005" y="2373"/>
                  <a:pt x="915" y="2515"/>
                  <a:pt x="865" y="2671"/>
                </a:cubicBezTo>
                <a:lnTo>
                  <a:pt x="685" y="2228"/>
                </a:lnTo>
                <a:close/>
                <a:moveTo>
                  <a:pt x="2752" y="5288"/>
                </a:moveTo>
                <a:cubicBezTo>
                  <a:pt x="2631" y="5288"/>
                  <a:pt x="2515" y="5234"/>
                  <a:pt x="2424" y="5140"/>
                </a:cubicBezTo>
                <a:cubicBezTo>
                  <a:pt x="2538" y="5148"/>
                  <a:pt x="2654" y="5124"/>
                  <a:pt x="2752" y="5070"/>
                </a:cubicBezTo>
                <a:cubicBezTo>
                  <a:pt x="2851" y="5124"/>
                  <a:pt x="2967" y="5148"/>
                  <a:pt x="3081" y="5140"/>
                </a:cubicBezTo>
                <a:cubicBezTo>
                  <a:pt x="2990" y="5234"/>
                  <a:pt x="2874" y="5288"/>
                  <a:pt x="2752" y="5288"/>
                </a:cubicBezTo>
                <a:close/>
                <a:moveTo>
                  <a:pt x="2421" y="4255"/>
                </a:moveTo>
                <a:lnTo>
                  <a:pt x="2463" y="4198"/>
                </a:lnTo>
                <a:lnTo>
                  <a:pt x="2491" y="4198"/>
                </a:lnTo>
                <a:cubicBezTo>
                  <a:pt x="2567" y="4253"/>
                  <a:pt x="2658" y="4283"/>
                  <a:pt x="2752" y="4283"/>
                </a:cubicBezTo>
                <a:cubicBezTo>
                  <a:pt x="2847" y="4283"/>
                  <a:pt x="2938" y="4253"/>
                  <a:pt x="3014" y="4198"/>
                </a:cubicBezTo>
                <a:lnTo>
                  <a:pt x="3041" y="4198"/>
                </a:lnTo>
                <a:lnTo>
                  <a:pt x="3084" y="4255"/>
                </a:lnTo>
                <a:lnTo>
                  <a:pt x="2752" y="4561"/>
                </a:lnTo>
                <a:lnTo>
                  <a:pt x="2421" y="4255"/>
                </a:lnTo>
                <a:close/>
                <a:moveTo>
                  <a:pt x="4079" y="4059"/>
                </a:moveTo>
                <a:cubicBezTo>
                  <a:pt x="3910" y="4059"/>
                  <a:pt x="3744" y="4076"/>
                  <a:pt x="3586" y="4112"/>
                </a:cubicBezTo>
                <a:cubicBezTo>
                  <a:pt x="3528" y="4124"/>
                  <a:pt x="3492" y="4181"/>
                  <a:pt x="3505" y="4239"/>
                </a:cubicBezTo>
                <a:cubicBezTo>
                  <a:pt x="3518" y="4296"/>
                  <a:pt x="3575" y="4333"/>
                  <a:pt x="3632" y="4320"/>
                </a:cubicBezTo>
                <a:cubicBezTo>
                  <a:pt x="3748" y="4294"/>
                  <a:pt x="3869" y="4279"/>
                  <a:pt x="3991" y="4274"/>
                </a:cubicBezTo>
                <a:cubicBezTo>
                  <a:pt x="3956" y="4358"/>
                  <a:pt x="3922" y="4434"/>
                  <a:pt x="3887" y="4501"/>
                </a:cubicBezTo>
                <a:cubicBezTo>
                  <a:pt x="3747" y="4477"/>
                  <a:pt x="3607" y="4465"/>
                  <a:pt x="3469" y="4468"/>
                </a:cubicBezTo>
                <a:cubicBezTo>
                  <a:pt x="3410" y="4469"/>
                  <a:pt x="3363" y="4517"/>
                  <a:pt x="3364" y="4576"/>
                </a:cubicBezTo>
                <a:cubicBezTo>
                  <a:pt x="3365" y="4635"/>
                  <a:pt x="3413" y="4682"/>
                  <a:pt x="3473" y="4681"/>
                </a:cubicBezTo>
                <a:cubicBezTo>
                  <a:pt x="3567" y="4679"/>
                  <a:pt x="3663" y="4685"/>
                  <a:pt x="3759" y="4697"/>
                </a:cubicBezTo>
                <a:cubicBezTo>
                  <a:pt x="3680" y="4787"/>
                  <a:pt x="3591" y="4836"/>
                  <a:pt x="3475" y="4836"/>
                </a:cubicBezTo>
                <a:lnTo>
                  <a:pt x="3327" y="4836"/>
                </a:lnTo>
                <a:cubicBezTo>
                  <a:pt x="3305" y="4836"/>
                  <a:pt x="3283" y="4842"/>
                  <a:pt x="3264" y="4856"/>
                </a:cubicBezTo>
                <a:cubicBezTo>
                  <a:pt x="3264" y="4856"/>
                  <a:pt x="3264" y="4856"/>
                  <a:pt x="3264" y="4856"/>
                </a:cubicBezTo>
                <a:cubicBezTo>
                  <a:pt x="3263" y="4856"/>
                  <a:pt x="3263" y="4856"/>
                  <a:pt x="3263" y="4856"/>
                </a:cubicBezTo>
                <a:cubicBezTo>
                  <a:pt x="3262" y="4857"/>
                  <a:pt x="3262" y="4858"/>
                  <a:pt x="3261" y="4858"/>
                </a:cubicBezTo>
                <a:cubicBezTo>
                  <a:pt x="3153" y="4941"/>
                  <a:pt x="2980" y="4950"/>
                  <a:pt x="2859" y="4885"/>
                </a:cubicBezTo>
                <a:lnTo>
                  <a:pt x="2859" y="4753"/>
                </a:lnTo>
                <a:lnTo>
                  <a:pt x="3299" y="4346"/>
                </a:lnTo>
                <a:cubicBezTo>
                  <a:pt x="3339" y="4309"/>
                  <a:pt x="3345" y="4248"/>
                  <a:pt x="3312" y="4204"/>
                </a:cubicBezTo>
                <a:lnTo>
                  <a:pt x="3180" y="4028"/>
                </a:lnTo>
                <a:cubicBezTo>
                  <a:pt x="3160" y="4001"/>
                  <a:pt x="3129" y="3985"/>
                  <a:pt x="3095" y="3985"/>
                </a:cubicBezTo>
                <a:lnTo>
                  <a:pt x="2976" y="3985"/>
                </a:lnTo>
                <a:cubicBezTo>
                  <a:pt x="2950" y="3985"/>
                  <a:pt x="2925" y="3995"/>
                  <a:pt x="2905" y="4012"/>
                </a:cubicBezTo>
                <a:cubicBezTo>
                  <a:pt x="2863" y="4049"/>
                  <a:pt x="2809" y="4070"/>
                  <a:pt x="2752" y="4070"/>
                </a:cubicBezTo>
                <a:cubicBezTo>
                  <a:pt x="2696" y="4070"/>
                  <a:pt x="2642" y="4049"/>
                  <a:pt x="2599" y="4012"/>
                </a:cubicBezTo>
                <a:cubicBezTo>
                  <a:pt x="2580" y="3995"/>
                  <a:pt x="2555" y="3985"/>
                  <a:pt x="2529" y="3985"/>
                </a:cubicBezTo>
                <a:lnTo>
                  <a:pt x="2410" y="3985"/>
                </a:lnTo>
                <a:cubicBezTo>
                  <a:pt x="2376" y="3985"/>
                  <a:pt x="2345" y="4001"/>
                  <a:pt x="2324" y="4028"/>
                </a:cubicBezTo>
                <a:lnTo>
                  <a:pt x="2193" y="4204"/>
                </a:lnTo>
                <a:cubicBezTo>
                  <a:pt x="2160" y="4248"/>
                  <a:pt x="2166" y="4309"/>
                  <a:pt x="2206" y="4346"/>
                </a:cubicBezTo>
                <a:lnTo>
                  <a:pt x="2646" y="4753"/>
                </a:lnTo>
                <a:lnTo>
                  <a:pt x="2646" y="4885"/>
                </a:lnTo>
                <a:cubicBezTo>
                  <a:pt x="2525" y="4950"/>
                  <a:pt x="2352" y="4941"/>
                  <a:pt x="2244" y="4858"/>
                </a:cubicBezTo>
                <a:cubicBezTo>
                  <a:pt x="2243" y="4858"/>
                  <a:pt x="2242" y="4857"/>
                  <a:pt x="2241" y="4856"/>
                </a:cubicBezTo>
                <a:cubicBezTo>
                  <a:pt x="2222" y="4842"/>
                  <a:pt x="2200" y="4836"/>
                  <a:pt x="2178" y="4836"/>
                </a:cubicBezTo>
                <a:lnTo>
                  <a:pt x="2030" y="4836"/>
                </a:lnTo>
                <a:cubicBezTo>
                  <a:pt x="1914" y="4836"/>
                  <a:pt x="1824" y="4787"/>
                  <a:pt x="1746" y="4697"/>
                </a:cubicBezTo>
                <a:cubicBezTo>
                  <a:pt x="1842" y="4685"/>
                  <a:pt x="1938" y="4679"/>
                  <a:pt x="2032" y="4681"/>
                </a:cubicBezTo>
                <a:cubicBezTo>
                  <a:pt x="2091" y="4681"/>
                  <a:pt x="2140" y="4635"/>
                  <a:pt x="2141" y="4576"/>
                </a:cubicBezTo>
                <a:cubicBezTo>
                  <a:pt x="2142" y="4517"/>
                  <a:pt x="2095" y="4469"/>
                  <a:pt x="2036" y="4468"/>
                </a:cubicBezTo>
                <a:cubicBezTo>
                  <a:pt x="1898" y="4465"/>
                  <a:pt x="1758" y="4477"/>
                  <a:pt x="1618" y="4501"/>
                </a:cubicBezTo>
                <a:cubicBezTo>
                  <a:pt x="1583" y="4434"/>
                  <a:pt x="1549" y="4358"/>
                  <a:pt x="1513" y="4274"/>
                </a:cubicBezTo>
                <a:cubicBezTo>
                  <a:pt x="1636" y="4279"/>
                  <a:pt x="1757" y="4294"/>
                  <a:pt x="1873" y="4320"/>
                </a:cubicBezTo>
                <a:cubicBezTo>
                  <a:pt x="1930" y="4333"/>
                  <a:pt x="1987" y="4296"/>
                  <a:pt x="2000" y="4239"/>
                </a:cubicBezTo>
                <a:cubicBezTo>
                  <a:pt x="2013" y="4181"/>
                  <a:pt x="1977" y="4124"/>
                  <a:pt x="1919" y="4112"/>
                </a:cubicBezTo>
                <a:cubicBezTo>
                  <a:pt x="1760" y="4076"/>
                  <a:pt x="1595" y="4059"/>
                  <a:pt x="1426" y="4059"/>
                </a:cubicBezTo>
                <a:cubicBezTo>
                  <a:pt x="1420" y="4043"/>
                  <a:pt x="1057" y="3146"/>
                  <a:pt x="1057" y="3146"/>
                </a:cubicBezTo>
                <a:cubicBezTo>
                  <a:pt x="1056" y="3142"/>
                  <a:pt x="1055" y="3138"/>
                  <a:pt x="1054" y="3134"/>
                </a:cubicBezTo>
                <a:cubicBezTo>
                  <a:pt x="958" y="2743"/>
                  <a:pt x="1196" y="2347"/>
                  <a:pt x="1587" y="2250"/>
                </a:cubicBezTo>
                <a:cubicBezTo>
                  <a:pt x="1644" y="2236"/>
                  <a:pt x="1679" y="2178"/>
                  <a:pt x="1664" y="2121"/>
                </a:cubicBezTo>
                <a:cubicBezTo>
                  <a:pt x="1650" y="2064"/>
                  <a:pt x="1592" y="2029"/>
                  <a:pt x="1535" y="2043"/>
                </a:cubicBezTo>
                <a:cubicBezTo>
                  <a:pt x="1474" y="2058"/>
                  <a:pt x="1416" y="2079"/>
                  <a:pt x="1361" y="2105"/>
                </a:cubicBezTo>
                <a:cubicBezTo>
                  <a:pt x="1385" y="1825"/>
                  <a:pt x="1367" y="1535"/>
                  <a:pt x="1310" y="1257"/>
                </a:cubicBezTo>
                <a:lnTo>
                  <a:pt x="1664" y="1778"/>
                </a:lnTo>
                <a:cubicBezTo>
                  <a:pt x="1687" y="1813"/>
                  <a:pt x="1729" y="1830"/>
                  <a:pt x="1770" y="1823"/>
                </a:cubicBezTo>
                <a:cubicBezTo>
                  <a:pt x="2065" y="1773"/>
                  <a:pt x="2405" y="1747"/>
                  <a:pt x="2752" y="1747"/>
                </a:cubicBezTo>
                <a:cubicBezTo>
                  <a:pt x="3100" y="1747"/>
                  <a:pt x="3440" y="1773"/>
                  <a:pt x="3735" y="1823"/>
                </a:cubicBezTo>
                <a:cubicBezTo>
                  <a:pt x="3776" y="1830"/>
                  <a:pt x="3818" y="1813"/>
                  <a:pt x="3841" y="1778"/>
                </a:cubicBezTo>
                <a:lnTo>
                  <a:pt x="4195" y="1257"/>
                </a:lnTo>
                <a:cubicBezTo>
                  <a:pt x="4138" y="1534"/>
                  <a:pt x="4120" y="1823"/>
                  <a:pt x="4144" y="2103"/>
                </a:cubicBezTo>
                <a:cubicBezTo>
                  <a:pt x="4090" y="2078"/>
                  <a:pt x="4033" y="2058"/>
                  <a:pt x="3974" y="2043"/>
                </a:cubicBezTo>
                <a:cubicBezTo>
                  <a:pt x="3916" y="2029"/>
                  <a:pt x="3858" y="2064"/>
                  <a:pt x="3844" y="2121"/>
                </a:cubicBezTo>
                <a:cubicBezTo>
                  <a:pt x="3830" y="2178"/>
                  <a:pt x="3865" y="2236"/>
                  <a:pt x="3922" y="2250"/>
                </a:cubicBezTo>
                <a:cubicBezTo>
                  <a:pt x="4310" y="2347"/>
                  <a:pt x="4548" y="2739"/>
                  <a:pt x="4456" y="3127"/>
                </a:cubicBezTo>
                <a:cubicBezTo>
                  <a:pt x="4456" y="3127"/>
                  <a:pt x="4085" y="4043"/>
                  <a:pt x="4079" y="4059"/>
                </a:cubicBezTo>
                <a:close/>
                <a:moveTo>
                  <a:pt x="3646" y="3167"/>
                </a:moveTo>
                <a:cubicBezTo>
                  <a:pt x="3681" y="3214"/>
                  <a:pt x="3672" y="3281"/>
                  <a:pt x="3626" y="3316"/>
                </a:cubicBezTo>
                <a:cubicBezTo>
                  <a:pt x="3606" y="3331"/>
                  <a:pt x="3583" y="3338"/>
                  <a:pt x="3561" y="3338"/>
                </a:cubicBezTo>
                <a:cubicBezTo>
                  <a:pt x="3529" y="3338"/>
                  <a:pt x="3497" y="3324"/>
                  <a:pt x="3476" y="3296"/>
                </a:cubicBezTo>
                <a:lnTo>
                  <a:pt x="3435" y="3243"/>
                </a:lnTo>
                <a:cubicBezTo>
                  <a:pt x="3399" y="3196"/>
                  <a:pt x="3408" y="3129"/>
                  <a:pt x="3455" y="3093"/>
                </a:cubicBezTo>
                <a:cubicBezTo>
                  <a:pt x="3502" y="3058"/>
                  <a:pt x="3569" y="3067"/>
                  <a:pt x="3605" y="3113"/>
                </a:cubicBezTo>
                <a:lnTo>
                  <a:pt x="3646" y="3167"/>
                </a:lnTo>
                <a:close/>
                <a:moveTo>
                  <a:pt x="2070" y="3243"/>
                </a:moveTo>
                <a:lnTo>
                  <a:pt x="2029" y="3296"/>
                </a:lnTo>
                <a:cubicBezTo>
                  <a:pt x="2008" y="3324"/>
                  <a:pt x="1976" y="3338"/>
                  <a:pt x="1944" y="3338"/>
                </a:cubicBezTo>
                <a:cubicBezTo>
                  <a:pt x="1921" y="3338"/>
                  <a:pt x="1899" y="3331"/>
                  <a:pt x="1879" y="3316"/>
                </a:cubicBezTo>
                <a:cubicBezTo>
                  <a:pt x="1832" y="3281"/>
                  <a:pt x="1824" y="3214"/>
                  <a:pt x="1859" y="3167"/>
                </a:cubicBezTo>
                <a:lnTo>
                  <a:pt x="1900" y="3113"/>
                </a:lnTo>
                <a:cubicBezTo>
                  <a:pt x="1936" y="3067"/>
                  <a:pt x="2003" y="3058"/>
                  <a:pt x="2050" y="3093"/>
                </a:cubicBezTo>
                <a:cubicBezTo>
                  <a:pt x="2097" y="3129"/>
                  <a:pt x="2105" y="3196"/>
                  <a:pt x="2070" y="3243"/>
                </a:cubicBezTo>
                <a:close/>
                <a:moveTo>
                  <a:pt x="2269" y="2807"/>
                </a:moveTo>
                <a:cubicBezTo>
                  <a:pt x="2059" y="2646"/>
                  <a:pt x="1758" y="2664"/>
                  <a:pt x="1538" y="2850"/>
                </a:cubicBezTo>
                <a:cubicBezTo>
                  <a:pt x="1526" y="2860"/>
                  <a:pt x="1517" y="2872"/>
                  <a:pt x="1510" y="2887"/>
                </a:cubicBezTo>
                <a:cubicBezTo>
                  <a:pt x="1389" y="3148"/>
                  <a:pt x="1450" y="3442"/>
                  <a:pt x="1660" y="3603"/>
                </a:cubicBezTo>
                <a:cubicBezTo>
                  <a:pt x="1756" y="3676"/>
                  <a:pt x="1871" y="3712"/>
                  <a:pt x="1988" y="3712"/>
                </a:cubicBezTo>
                <a:cubicBezTo>
                  <a:pt x="2128" y="3712"/>
                  <a:pt x="2271" y="3661"/>
                  <a:pt x="2391" y="3560"/>
                </a:cubicBezTo>
                <a:cubicBezTo>
                  <a:pt x="2403" y="3550"/>
                  <a:pt x="2412" y="3537"/>
                  <a:pt x="2419" y="3523"/>
                </a:cubicBezTo>
                <a:cubicBezTo>
                  <a:pt x="2540" y="3262"/>
                  <a:pt x="2479" y="2967"/>
                  <a:pt x="2269" y="2807"/>
                </a:cubicBezTo>
                <a:close/>
                <a:moveTo>
                  <a:pt x="2235" y="3411"/>
                </a:moveTo>
                <a:cubicBezTo>
                  <a:pt x="2094" y="3518"/>
                  <a:pt x="1914" y="3528"/>
                  <a:pt x="1790" y="3433"/>
                </a:cubicBezTo>
                <a:cubicBezTo>
                  <a:pt x="1666" y="3338"/>
                  <a:pt x="1628" y="3162"/>
                  <a:pt x="1694" y="2998"/>
                </a:cubicBezTo>
                <a:cubicBezTo>
                  <a:pt x="1835" y="2891"/>
                  <a:pt x="2015" y="2881"/>
                  <a:pt x="2139" y="2976"/>
                </a:cubicBezTo>
                <a:cubicBezTo>
                  <a:pt x="2263" y="3071"/>
                  <a:pt x="2301" y="3248"/>
                  <a:pt x="2235" y="3411"/>
                </a:cubicBezTo>
                <a:close/>
              </a:path>
            </a:pathLst>
          </a:custGeom>
          <a:solidFill>
            <a:schemeClr val="accent1"/>
          </a:solidFill>
          <a:ln>
            <a:noFill/>
          </a:ln>
        </p:spPr>
      </p:sp>
      <p:pic>
        <p:nvPicPr>
          <p:cNvPr id="8" name="图片 7">
            <a:hlinkClick r:id="rId12" tooltip="" action="ppaction://hlinkfile"/>
          </p:cNvPr>
          <p:cNvPicPr/>
          <p:nvPr/>
        </p:nvPicPr>
        <p:blipFill>
          <a:blip r:embed="rId13"/>
          <a:stretch>
            <a:fillRect/>
          </a:stretch>
        </p:blipFill>
        <p:spPr>
          <a:xfrm>
            <a:off x="4916170" y="3762375"/>
            <a:ext cx="4860290" cy="2414905"/>
          </a:xfrm>
          <a:prstGeom prst="rect">
            <a:avLst/>
          </a:prstGeom>
        </p:spPr>
      </p:pic>
      <p:pic>
        <p:nvPicPr>
          <p:cNvPr id="44" name="图片 43"/>
          <p:cNvPicPr/>
          <p:nvPr/>
        </p:nvPicPr>
        <p:blipFill>
          <a:blip r:embed="rId14"/>
          <a:stretch>
            <a:fillRect/>
          </a:stretch>
        </p:blipFill>
        <p:spPr>
          <a:xfrm>
            <a:off x="1311275" y="4157980"/>
            <a:ext cx="2312670" cy="2219960"/>
          </a:xfrm>
          <a:prstGeom prst="rect">
            <a:avLst/>
          </a:prstGeom>
        </p:spPr>
      </p:pic>
    </p:spTree>
    <p:custDataLst>
      <p:tags r:id="rId15"/>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p:txBody>
          <a:bodyPr vert="horz" wrap="square" lIns="0" tIns="0" rIns="0" bIns="0" rtlCol="0" anchor="b">
            <a:normAutofit/>
          </a:bodyPr>
          <a:lstStyle/>
          <a:p>
            <a:pPr lvl="0" algn="l">
              <a:buClrTx/>
              <a:buSzTx/>
              <a:buFontTx/>
            </a:pPr>
            <a:endParaRPr lang="zh-CN" altLang="en-US" dirty="0">
              <a:sym typeface="+mn-ea"/>
            </a:endParaRPr>
          </a:p>
        </p:txBody>
      </p:sp>
      <p:pic>
        <p:nvPicPr>
          <p:cNvPr id="3" name="Picture 2">
            <a:hlinkClick r:id="rId1" action="ppaction://hlinkfile"/>
          </p:cNvPr>
          <p:cNvPicPr>
            <a:picLocks noGrp="1" noChangeAspect="1"/>
          </p:cNvPicPr>
          <p:nvPr>
            <p:custDataLst>
              <p:tags r:id="rId2"/>
            </p:custDataLst>
          </p:nvPr>
        </p:nvPicPr>
        <p:blipFill>
          <a:blip r:embed="rId3"/>
          <a:srcRect/>
          <a:stretch>
            <a:fillRect/>
          </a:stretch>
        </p:blipFill>
        <p:spPr>
          <a:xfrm>
            <a:off x="1487488" y="0"/>
            <a:ext cx="8424862" cy="3594100"/>
          </a:xfrm>
          <a:prstGeom prst="rect">
            <a:avLst/>
          </a:prstGeom>
        </p:spPr>
      </p:pic>
      <p:pic>
        <p:nvPicPr>
          <p:cNvPr id="20484" name="Picture 3">
            <a:hlinkClick r:id="rId4" action="ppaction://hlinkfile"/>
          </p:cNvPr>
          <p:cNvPicPr>
            <a:picLocks noChangeAspect="1"/>
          </p:cNvPicPr>
          <p:nvPr>
            <p:custDataLst>
              <p:tags r:id="rId5"/>
            </p:custDataLst>
          </p:nvPr>
        </p:nvPicPr>
        <p:blipFill>
          <a:blip r:embed="rId6"/>
          <a:stretch>
            <a:fillRect/>
          </a:stretch>
        </p:blipFill>
        <p:spPr>
          <a:xfrm>
            <a:off x="1495425" y="3644900"/>
            <a:ext cx="8416925" cy="3511550"/>
          </a:xfrm>
          <a:prstGeom prst="rect">
            <a:avLst/>
          </a:prstGeom>
          <a:noFill/>
          <a:ln w="9525">
            <a:noFill/>
          </a:ln>
        </p:spPr>
      </p:pic>
    </p:spTree>
    <p:custDataLst>
      <p:tags r:id="rId7"/>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Picture 4">
            <a:hlinkClick r:id="rId1" action="ppaction://hlinkfile"/>
          </p:cNvPr>
          <p:cNvPicPr>
            <a:picLocks noChangeAspect="1"/>
          </p:cNvPicPr>
          <p:nvPr>
            <p:custDataLst>
              <p:tags r:id="rId2"/>
            </p:custDataLst>
          </p:nvPr>
        </p:nvPicPr>
        <p:blipFill>
          <a:blip r:embed="rId3"/>
          <a:stretch>
            <a:fillRect/>
          </a:stretch>
        </p:blipFill>
        <p:spPr>
          <a:xfrm>
            <a:off x="1666875" y="61913"/>
            <a:ext cx="9001125" cy="3122612"/>
          </a:xfrm>
          <a:prstGeom prst="rect">
            <a:avLst/>
          </a:prstGeom>
          <a:noFill/>
          <a:ln w="9525">
            <a:noFill/>
          </a:ln>
        </p:spPr>
      </p:pic>
      <p:pic>
        <p:nvPicPr>
          <p:cNvPr id="21508" name="Picture 4">
            <a:hlinkClick r:id="rId4" action="ppaction://hlinkfile"/>
          </p:cNvPr>
          <p:cNvPicPr>
            <a:picLocks noChangeAspect="1"/>
          </p:cNvPicPr>
          <p:nvPr>
            <p:custDataLst>
              <p:tags r:id="rId5"/>
            </p:custDataLst>
          </p:nvPr>
        </p:nvPicPr>
        <p:blipFill>
          <a:blip r:embed="rId6"/>
          <a:stretch>
            <a:fillRect/>
          </a:stretch>
        </p:blipFill>
        <p:spPr>
          <a:xfrm>
            <a:off x="1666875" y="3365500"/>
            <a:ext cx="9037638" cy="3492500"/>
          </a:xfrm>
          <a:prstGeom prst="rect">
            <a:avLst/>
          </a:prstGeom>
          <a:noFill/>
          <a:ln w="9525">
            <a:noFill/>
          </a:ln>
        </p:spPr>
      </p:pic>
    </p:spTree>
    <p:custDataLst>
      <p:tags r:id="rId7"/>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4"/>
          <p:cNvPicPr>
            <a:picLocks noGrp="1" noChangeAspect="1"/>
          </p:cNvPicPr>
          <p:nvPr>
            <p:custDataLst>
              <p:tags r:id="rId1"/>
            </p:custDataLst>
          </p:nvPr>
        </p:nvPicPr>
        <p:blipFill>
          <a:blip r:embed="rId2"/>
          <a:srcRect/>
          <a:stretch>
            <a:fillRect/>
          </a:stretch>
        </p:blipFill>
        <p:spPr>
          <a:xfrm>
            <a:off x="1452563" y="1844675"/>
            <a:ext cx="9215437" cy="4495800"/>
          </a:xfrm>
          <a:prstGeom prst="rect">
            <a:avLst/>
          </a:prstGeom>
        </p:spPr>
      </p:pic>
      <p:sp>
        <p:nvSpPr>
          <p:cNvPr id="4" name="标题 3"/>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顺丰海淘</a:t>
            </a:r>
            <a:endParaRPr lang="zh-CN" altLang="en-US" dirty="0">
              <a:sym typeface="+mn-ea"/>
            </a:endParaRPr>
          </a:p>
        </p:txBody>
      </p:sp>
    </p:spTree>
    <p:custDataLst>
      <p:tags r:id="rId4"/>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4"/>
          <p:cNvPicPr>
            <a:picLocks noGrp="1" noChangeAspect="1"/>
          </p:cNvPicPr>
          <p:nvPr>
            <p:custDataLst>
              <p:tags r:id="rId1"/>
            </p:custDataLst>
          </p:nvPr>
        </p:nvPicPr>
        <p:blipFill>
          <a:blip r:embed="rId2"/>
          <a:srcRect/>
          <a:stretch>
            <a:fillRect/>
          </a:stretch>
        </p:blipFill>
        <p:spPr>
          <a:xfrm>
            <a:off x="1524000" y="1689100"/>
            <a:ext cx="9140825" cy="4346575"/>
          </a:xfrm>
          <a:prstGeom prst="rect">
            <a:avLst/>
          </a:prstGeom>
        </p:spPr>
      </p:pic>
      <p:sp>
        <p:nvSpPr>
          <p:cNvPr id="4" name="标题 3"/>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考拉海购</a:t>
            </a:r>
            <a:endParaRPr lang="zh-CN" altLang="en-US" dirty="0">
              <a:sym typeface="+mn-ea"/>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pic>
        <p:nvPicPr>
          <p:cNvPr id="5" name="图片 4">
            <a:hlinkClick r:id="rId2" tooltip="" action="ppaction://hlinkfile"/>
          </p:cNvPr>
          <p:cNvPicPr/>
          <p:nvPr/>
        </p:nvPicPr>
        <p:blipFill>
          <a:blip r:embed="rId3"/>
          <a:stretch>
            <a:fillRect/>
          </a:stretch>
        </p:blipFill>
        <p:spPr>
          <a:xfrm>
            <a:off x="1841500" y="774700"/>
            <a:ext cx="8128000" cy="4927600"/>
          </a:xfrm>
          <a:prstGeom prst="rect">
            <a:avLst/>
          </a:prstGeom>
        </p:spPr>
      </p:pic>
    </p:spTree>
    <p:custDataLst>
      <p:tags r:id="rId4"/>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8" name="图片 5"/>
          <p:cNvPicPr>
            <a:picLocks noChangeAspect="1"/>
          </p:cNvPicPr>
          <p:nvPr>
            <p:custDataLst>
              <p:tags r:id="rId1"/>
            </p:custDataLst>
          </p:nvPr>
        </p:nvPicPr>
        <p:blipFill>
          <a:blip r:embed="rId2"/>
          <a:srcRect b="15288"/>
          <a:stretch>
            <a:fillRect/>
          </a:stretch>
        </p:blipFill>
        <p:spPr>
          <a:xfrm>
            <a:off x="1560513" y="-14287"/>
            <a:ext cx="9144000" cy="6858000"/>
          </a:xfrm>
          <a:prstGeom prst="rect">
            <a:avLst/>
          </a:prstGeom>
          <a:noFill/>
          <a:ln w="9525">
            <a:noFill/>
          </a:ln>
        </p:spPr>
      </p:pic>
      <p:pic>
        <p:nvPicPr>
          <p:cNvPr id="24579" name="图片 2"/>
          <p:cNvPicPr>
            <a:picLocks noChangeAspect="1"/>
          </p:cNvPicPr>
          <p:nvPr>
            <p:custDataLst>
              <p:tags r:id="rId3"/>
            </p:custDataLst>
          </p:nvPr>
        </p:nvPicPr>
        <p:blipFill>
          <a:blip r:embed="rId4"/>
          <a:stretch>
            <a:fillRect/>
          </a:stretch>
        </p:blipFill>
        <p:spPr>
          <a:xfrm>
            <a:off x="2921000" y="-14287"/>
            <a:ext cx="6424613" cy="4522787"/>
          </a:xfrm>
          <a:prstGeom prst="rect">
            <a:avLst/>
          </a:prstGeom>
          <a:noFill/>
          <a:ln w="9525">
            <a:noFill/>
          </a:ln>
        </p:spPr>
      </p:pic>
      <p:sp>
        <p:nvSpPr>
          <p:cNvPr id="24580" name="文本框 7"/>
          <p:cNvSpPr txBox="1"/>
          <p:nvPr>
            <p:custDataLst>
              <p:tags r:id="rId5"/>
            </p:custDataLst>
          </p:nvPr>
        </p:nvSpPr>
        <p:spPr>
          <a:xfrm>
            <a:off x="4402138" y="1449388"/>
            <a:ext cx="3638550" cy="1198880"/>
          </a:xfrm>
          <a:prstGeom prst="rect">
            <a:avLst/>
          </a:prstGeom>
          <a:noFill/>
          <a:ln w="9525">
            <a:noFill/>
          </a:ln>
        </p:spPr>
        <p:txBody>
          <a:bodyPr wrap="square">
            <a:normAutofit lnSpcReduction="10000"/>
          </a:bodyPr>
          <a:p>
            <a:pPr algn="ctr" eaLnBrk="1" hangingPunct="1"/>
            <a:r>
              <a:rPr lang="zh-CN" altLang="en-US" sz="3600" b="1" dirty="0">
                <a:solidFill>
                  <a:schemeClr val="tx1">
                    <a:lumMod val="60000"/>
                    <a:lumOff val="40000"/>
                  </a:schemeClr>
                </a:solidFill>
              </a:rPr>
              <a:t>跨境电商</a:t>
            </a:r>
            <a:endParaRPr lang="zh-CN" altLang="en-US" sz="3600" b="1" dirty="0">
              <a:solidFill>
                <a:schemeClr val="tx1">
                  <a:lumMod val="60000"/>
                  <a:lumOff val="40000"/>
                </a:schemeClr>
              </a:solidFill>
            </a:endParaRPr>
          </a:p>
          <a:p>
            <a:pPr algn="ctr" eaLnBrk="1" hangingPunct="1"/>
            <a:r>
              <a:rPr lang="zh-CN" altLang="en-US" sz="3600" b="1" dirty="0">
                <a:solidFill>
                  <a:schemeClr val="tx1">
                    <a:lumMod val="60000"/>
                    <a:lumOff val="40000"/>
                  </a:schemeClr>
                </a:solidFill>
              </a:rPr>
              <a:t>典型企业介绍</a:t>
            </a:r>
            <a:endParaRPr lang="zh-CN" altLang="en-US" sz="3600" b="1" dirty="0">
              <a:solidFill>
                <a:schemeClr val="tx1">
                  <a:lumMod val="60000"/>
                  <a:lumOff val="40000"/>
                </a:schemeClr>
              </a:solidFill>
            </a:endParaRPr>
          </a:p>
        </p:txBody>
      </p:sp>
      <p:pic>
        <p:nvPicPr>
          <p:cNvPr id="24581" name="Picture 5"/>
          <p:cNvPicPr>
            <a:picLocks noChangeAspect="1"/>
          </p:cNvPicPr>
          <p:nvPr>
            <p:custDataLst>
              <p:tags r:id="rId6"/>
            </p:custDataLst>
          </p:nvPr>
        </p:nvPicPr>
        <p:blipFill>
          <a:blip r:embed="rId7"/>
          <a:stretch>
            <a:fillRect/>
          </a:stretch>
        </p:blipFill>
        <p:spPr>
          <a:xfrm>
            <a:off x="2373313" y="4292600"/>
            <a:ext cx="7696200" cy="2438400"/>
          </a:xfrm>
          <a:prstGeom prst="rect">
            <a:avLst/>
          </a:prstGeom>
          <a:noFill/>
          <a:ln w="9525">
            <a:noFill/>
          </a:ln>
        </p:spPr>
      </p:pic>
    </p:spTree>
    <p:custDataLst>
      <p:tags r:id="rId8"/>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图片 5"/>
          <p:cNvPicPr>
            <a:picLocks noChangeAspect="1"/>
          </p:cNvPicPr>
          <p:nvPr>
            <p:custDataLst>
              <p:tags r:id="rId1"/>
            </p:custDataLst>
          </p:nvPr>
        </p:nvPicPr>
        <p:blipFill>
          <a:blip r:embed="rId2"/>
          <a:srcRect b="15288"/>
          <a:stretch>
            <a:fillRect/>
          </a:stretch>
        </p:blipFill>
        <p:spPr>
          <a:xfrm>
            <a:off x="1524000" y="0"/>
            <a:ext cx="9144000" cy="6858000"/>
          </a:xfrm>
          <a:prstGeom prst="rect">
            <a:avLst/>
          </a:prstGeom>
          <a:noFill/>
          <a:ln w="9525">
            <a:noFill/>
          </a:ln>
        </p:spPr>
      </p:pic>
      <p:pic>
        <p:nvPicPr>
          <p:cNvPr id="32772" name="图片 1" descr="0WPQTSFRM54P4NN{L(XT~O6"/>
          <p:cNvPicPr>
            <a:picLocks noChangeAspect="1"/>
          </p:cNvPicPr>
          <p:nvPr>
            <p:custDataLst>
              <p:tags r:id="rId3"/>
            </p:custDataLst>
          </p:nvPr>
        </p:nvPicPr>
        <p:blipFill>
          <a:blip r:embed="rId4"/>
          <a:stretch>
            <a:fillRect/>
          </a:stretch>
        </p:blipFill>
        <p:spPr>
          <a:xfrm>
            <a:off x="1724025" y="190500"/>
            <a:ext cx="7810500" cy="5759450"/>
          </a:xfrm>
          <a:prstGeom prst="rect">
            <a:avLst/>
          </a:prstGeom>
          <a:noFill/>
          <a:ln w="9525">
            <a:noFill/>
          </a:ln>
        </p:spPr>
      </p:pic>
      <p:pic>
        <p:nvPicPr>
          <p:cNvPr id="32773" name="图片 3" descr="HSXZYSME%~URR1B[AFGTYMW"/>
          <p:cNvPicPr>
            <a:picLocks noChangeAspect="1"/>
          </p:cNvPicPr>
          <p:nvPr>
            <p:custDataLst>
              <p:tags r:id="rId5"/>
            </p:custDataLst>
          </p:nvPr>
        </p:nvPicPr>
        <p:blipFill>
          <a:blip r:embed="rId6"/>
          <a:srcRect l="114" t="-11215" r="-114" b="11215"/>
          <a:stretch>
            <a:fillRect/>
          </a:stretch>
        </p:blipFill>
        <p:spPr>
          <a:xfrm>
            <a:off x="1524000" y="188913"/>
            <a:ext cx="9099550" cy="6559550"/>
          </a:xfrm>
          <a:prstGeom prst="rect">
            <a:avLst/>
          </a:prstGeom>
          <a:noFill/>
          <a:ln w="9525">
            <a:noFill/>
          </a:ln>
        </p:spPr>
      </p:pic>
      <p:pic>
        <p:nvPicPr>
          <p:cNvPr id="32774" name="Picture 6"/>
          <p:cNvPicPr>
            <a:picLocks noChangeAspect="1"/>
          </p:cNvPicPr>
          <p:nvPr>
            <p:custDataLst>
              <p:tags r:id="rId7"/>
            </p:custDataLst>
          </p:nvPr>
        </p:nvPicPr>
        <p:blipFill>
          <a:blip r:embed="rId8"/>
          <a:stretch>
            <a:fillRect/>
          </a:stretch>
        </p:blipFill>
        <p:spPr>
          <a:xfrm>
            <a:off x="1524000" y="0"/>
            <a:ext cx="9251950" cy="6958013"/>
          </a:xfrm>
          <a:prstGeom prst="rect">
            <a:avLst/>
          </a:prstGeom>
          <a:noFill/>
          <a:ln w="9525">
            <a:noFill/>
          </a:ln>
        </p:spPr>
      </p:pic>
      <p:sp>
        <p:nvSpPr>
          <p:cNvPr id="2" name="标题 1"/>
          <p:cNvSpPr>
            <a:spLocks noGrp="1"/>
          </p:cNvSpPr>
          <p:nvPr>
            <p:ph type="title"/>
            <p:custDataLst>
              <p:tags r:id="rId9"/>
            </p:custDataLst>
          </p:nvPr>
        </p:nvSpPr>
        <p:spPr/>
        <p:txBody>
          <a:bodyPr vert="horz" wrap="square" lIns="0" tIns="0" rIns="0" bIns="0" rtlCol="0" anchor="b">
            <a:normAutofit/>
          </a:bodyPr>
          <a:lstStyle/>
          <a:p>
            <a:pPr lvl="0" algn="l">
              <a:buClrTx/>
              <a:buSzTx/>
              <a:buFontTx/>
            </a:pPr>
            <a:r>
              <a:rPr lang="zh-CN" altLang="en-US" dirty="0">
                <a:sym typeface="+mn-ea"/>
              </a:rPr>
              <a:t>速卖通网站</a:t>
            </a:r>
            <a:endParaRPr lang="zh-CN" altLang="en-US" dirty="0">
              <a:sym typeface="+mn-ea"/>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barn(inVertical)">
                                      <p:cBhvr>
                                        <p:cTn id="7" dur="500"/>
                                        <p:tgtEl>
                                          <p:spTgt spid="3277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773"/>
                                        </p:tgtEl>
                                        <p:attrNameLst>
                                          <p:attrName>style.visibility</p:attrName>
                                        </p:attrNameLst>
                                      </p:cBhvr>
                                      <p:to>
                                        <p:strVal val="visible"/>
                                      </p:to>
                                    </p:set>
                                    <p:animEffect transition="in" filter="fade">
                                      <p:cBhvr>
                                        <p:cTn id="12" dur="1000"/>
                                        <p:tgtEl>
                                          <p:spTgt spid="32773"/>
                                        </p:tgtEl>
                                      </p:cBhvr>
                                    </p:animEffect>
                                    <p:anim calcmode="lin" valueType="num">
                                      <p:cBhvr>
                                        <p:cTn id="13" dur="1000" fill="hold"/>
                                        <p:tgtEl>
                                          <p:spTgt spid="32773"/>
                                        </p:tgtEl>
                                        <p:attrNameLst>
                                          <p:attrName>ppt_x</p:attrName>
                                        </p:attrNameLst>
                                      </p:cBhvr>
                                      <p:tavLst>
                                        <p:tav tm="0">
                                          <p:val>
                                            <p:strVal val="#ppt_x"/>
                                          </p:val>
                                        </p:tav>
                                        <p:tav tm="100000">
                                          <p:val>
                                            <p:strVal val="#ppt_x"/>
                                          </p:val>
                                        </p:tav>
                                      </p:tavLst>
                                    </p:anim>
                                    <p:anim calcmode="lin" valueType="num">
                                      <p:cBhvr>
                                        <p:cTn id="14" dur="1000" fill="hold"/>
                                        <p:tgtEl>
                                          <p:spTgt spid="3277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774"/>
                                        </p:tgtEl>
                                        <p:attrNameLst>
                                          <p:attrName>style.visibility</p:attrName>
                                        </p:attrNameLst>
                                      </p:cBhvr>
                                      <p:to>
                                        <p:strVal val="visible"/>
                                      </p:to>
                                    </p:set>
                                    <p:anim calcmode="lin" valueType="num">
                                      <p:cBhvr>
                                        <p:cTn id="19" dur="500" fill="hold"/>
                                        <p:tgtEl>
                                          <p:spTgt spid="32774"/>
                                        </p:tgtEl>
                                        <p:attrNameLst>
                                          <p:attrName>ppt_x</p:attrName>
                                        </p:attrNameLst>
                                      </p:cBhvr>
                                      <p:tavLst>
                                        <p:tav tm="0">
                                          <p:val>
                                            <p:strVal val="#ppt_x"/>
                                          </p:val>
                                        </p:tav>
                                        <p:tav tm="100000">
                                          <p:val>
                                            <p:strVal val="#ppt_x"/>
                                          </p:val>
                                        </p:tav>
                                      </p:tavLst>
                                    </p:anim>
                                    <p:anim calcmode="lin" valueType="num">
                                      <p:cBhvr>
                                        <p:cTn id="20" dur="500" fill="hold"/>
                                        <p:tgtEl>
                                          <p:spTgt spid="327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7" name="Picture 4"/>
          <p:cNvPicPr>
            <a:picLocks noChangeAspect="1"/>
          </p:cNvPicPr>
          <p:nvPr>
            <p:custDataLst>
              <p:tags r:id="rId1"/>
            </p:custDataLst>
          </p:nvPr>
        </p:nvPicPr>
        <p:blipFill>
          <a:blip r:embed="rId2"/>
          <a:stretch>
            <a:fillRect/>
          </a:stretch>
        </p:blipFill>
        <p:spPr>
          <a:xfrm>
            <a:off x="2066925" y="1547813"/>
            <a:ext cx="8010525" cy="1458912"/>
          </a:xfrm>
          <a:prstGeom prst="rect">
            <a:avLst/>
          </a:prstGeom>
          <a:noFill/>
          <a:ln w="9525">
            <a:noFill/>
          </a:ln>
        </p:spPr>
      </p:pic>
      <p:sp>
        <p:nvSpPr>
          <p:cNvPr id="26628" name="Rectangle 3"/>
          <p:cNvSpPr txBox="1"/>
          <p:nvPr>
            <p:custDataLst>
              <p:tags r:id="rId3"/>
            </p:custDataLst>
          </p:nvPr>
        </p:nvSpPr>
        <p:spPr>
          <a:xfrm>
            <a:off x="1847850" y="3021013"/>
            <a:ext cx="8229600" cy="2241550"/>
          </a:xfrm>
          <a:prstGeom prst="rect">
            <a:avLst/>
          </a:prstGeom>
          <a:noFill/>
          <a:ln w="9525">
            <a:noFill/>
          </a:ln>
        </p:spPr>
        <p:txBody>
          <a:bodyPr wrap="square">
            <a:normAutofit/>
          </a:bodyPr>
          <a:p>
            <a:pPr marL="342900" indent="-342900" eaLnBrk="1" hangingPunct="1">
              <a:spcBef>
                <a:spcPct val="20000"/>
              </a:spcBef>
              <a:buFont typeface="Arial" panose="020B0604020202020204" pitchFamily="34" charset="0"/>
              <a:buChar char="•"/>
            </a:pPr>
            <a:r>
              <a:rPr lang="zh-CN" altLang="en-US" sz="3200" b="1" dirty="0">
                <a:solidFill>
                  <a:schemeClr val="tx1"/>
                </a:solidFill>
              </a:rPr>
              <a:t>  </a:t>
            </a:r>
            <a:r>
              <a:rPr lang="zh-CN" altLang="en-US" sz="2800" b="1" dirty="0">
                <a:solidFill>
                  <a:schemeClr val="tx1"/>
                </a:solidFill>
              </a:rPr>
              <a:t>（</a:t>
            </a:r>
            <a:r>
              <a:rPr lang="en-US" altLang="zh-CN" sz="2800" b="1" dirty="0">
                <a:solidFill>
                  <a:schemeClr val="tx1"/>
                </a:solidFill>
              </a:rPr>
              <a:t>2</a:t>
            </a:r>
            <a:r>
              <a:rPr lang="zh-CN" altLang="en-US" sz="2800" b="1" dirty="0">
                <a:solidFill>
                  <a:schemeClr val="tx1"/>
                </a:solidFill>
              </a:rPr>
              <a:t>）打通国际物流和跨境支付</a:t>
            </a:r>
            <a:endParaRPr lang="zh-CN" altLang="en-US" sz="2800" b="1" dirty="0">
              <a:solidFill>
                <a:schemeClr val="tx1"/>
              </a:solidFill>
            </a:endParaRPr>
          </a:p>
          <a:p>
            <a:pPr marL="342900" indent="-342900" eaLnBrk="1" hangingPunct="1">
              <a:spcBef>
                <a:spcPct val="20000"/>
              </a:spcBef>
              <a:buFont typeface="Arial" panose="020B0604020202020204" pitchFamily="34" charset="0"/>
              <a:buChar char="•"/>
            </a:pPr>
            <a:r>
              <a:rPr lang="zh-CN" altLang="en-US" sz="2000" dirty="0">
                <a:solidFill>
                  <a:schemeClr val="tx1"/>
                </a:solidFill>
              </a:rPr>
              <a:t>在全球速卖通上有三类物流服务，分别是邮政大小包、速卖通合作物流以及商业快递，其中</a:t>
            </a:r>
            <a:r>
              <a:rPr lang="en-US" altLang="zh-CN" sz="2000" dirty="0">
                <a:solidFill>
                  <a:schemeClr val="tx1"/>
                </a:solidFill>
              </a:rPr>
              <a:t>90%</a:t>
            </a:r>
            <a:r>
              <a:rPr lang="zh-CN" altLang="en-US" sz="2000" dirty="0">
                <a:solidFill>
                  <a:schemeClr val="tx1"/>
                </a:solidFill>
              </a:rPr>
              <a:t>的交易使用的是邮政大小包。数据显示，物流费用一般占商品原价的</a:t>
            </a:r>
            <a:r>
              <a:rPr lang="en-US" altLang="zh-CN" sz="2000" dirty="0">
                <a:solidFill>
                  <a:schemeClr val="tx1"/>
                </a:solidFill>
              </a:rPr>
              <a:t>20%-30%</a:t>
            </a:r>
            <a:r>
              <a:rPr lang="zh-CN" altLang="en-US" sz="2000" dirty="0">
                <a:solidFill>
                  <a:schemeClr val="tx1"/>
                </a:solidFill>
              </a:rPr>
              <a:t>。</a:t>
            </a:r>
            <a:endParaRPr lang="zh-CN" altLang="en-US" sz="2000" dirty="0">
              <a:solidFill>
                <a:schemeClr val="tx1"/>
              </a:solidFill>
            </a:endParaRPr>
          </a:p>
        </p:txBody>
      </p:sp>
      <p:pic>
        <p:nvPicPr>
          <p:cNvPr id="26629" name="Picture 4"/>
          <p:cNvPicPr>
            <a:picLocks noChangeAspect="1"/>
          </p:cNvPicPr>
          <p:nvPr>
            <p:custDataLst>
              <p:tags r:id="rId4"/>
            </p:custDataLst>
          </p:nvPr>
        </p:nvPicPr>
        <p:blipFill>
          <a:blip r:embed="rId5"/>
          <a:stretch>
            <a:fillRect/>
          </a:stretch>
        </p:blipFill>
        <p:spPr>
          <a:xfrm>
            <a:off x="2066925" y="4581525"/>
            <a:ext cx="8010525" cy="2120900"/>
          </a:xfrm>
          <a:prstGeom prst="rect">
            <a:avLst/>
          </a:prstGeom>
          <a:noFill/>
          <a:ln w="9525">
            <a:noFill/>
          </a:ln>
        </p:spPr>
      </p:pic>
      <p:sp>
        <p:nvSpPr>
          <p:cNvPr id="4" name="标题 3"/>
          <p:cNvSpPr>
            <a:spLocks noGrp="1"/>
          </p:cNvSpPr>
          <p:nvPr>
            <p:ph type="title"/>
            <p:custDataLst>
              <p:tags r:id="rId6"/>
            </p:custDataLst>
          </p:nvPr>
        </p:nvSpPr>
        <p:spPr>
          <a:xfrm>
            <a:off x="695960" y="658495"/>
            <a:ext cx="11496040" cy="720090"/>
          </a:xfrm>
        </p:spPr>
        <p:txBody>
          <a:bodyPr vert="horz" wrap="square" lIns="0" tIns="0" rIns="0" bIns="0" rtlCol="0" anchor="b">
            <a:normAutofit fontScale="90000"/>
          </a:bodyPr>
          <a:lstStyle/>
          <a:p>
            <a:pPr lvl="0" algn="l">
              <a:buClrTx/>
              <a:buSzTx/>
              <a:buFontTx/>
            </a:pPr>
            <a:r>
              <a:rPr lang="zh-CN" altLang="en-US" dirty="0">
                <a:sym typeface="+mn-ea"/>
              </a:rPr>
              <a:t>（一）平台式典型企业：速卖通</a:t>
            </a:r>
            <a:endParaRPr lang="zh-CN" altLang="en-US" dirty="0">
              <a:sym typeface="+mn-ea"/>
            </a:endParaRPr>
          </a:p>
          <a:p>
            <a:pPr lvl="0" algn="l">
              <a:buClrTx/>
              <a:buSzTx/>
              <a:buFontTx/>
            </a:pPr>
            <a:r>
              <a:rPr lang="zh-CN" altLang="en-US" dirty="0">
                <a:sym typeface="+mn-ea"/>
              </a:rPr>
              <a:t>1.特点 </a:t>
            </a:r>
            <a:endParaRPr lang="zh-CN" altLang="en-US" dirty="0">
              <a:sym typeface="+mn-ea"/>
            </a:endParaRPr>
          </a:p>
          <a:p>
            <a:pPr lvl="0" algn="l">
              <a:buClrTx/>
              <a:buSzTx/>
              <a:buFontTx/>
            </a:pPr>
            <a:r>
              <a:rPr lang="zh-CN" altLang="en-US" dirty="0">
                <a:sym typeface="+mn-ea"/>
              </a:rPr>
              <a:t>（1）定位独特发展迅速</a:t>
            </a:r>
            <a:endParaRPr lang="zh-CN" altLang="en-US" dirty="0">
              <a:sym typeface="+mn-ea"/>
            </a:endParaRPr>
          </a:p>
        </p:txBody>
      </p:sp>
    </p:spTree>
    <p:custDataLst>
      <p:tags r:id="rId7"/>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3"/>
          <p:cNvSpPr>
            <a:spLocks noGrp="1"/>
          </p:cNvSpPr>
          <p:nvPr>
            <p:custDataLst>
              <p:tags r:id="rId1"/>
            </p:custDataLst>
          </p:nvPr>
        </p:nvSpPr>
        <p:spPr>
          <a:xfrm>
            <a:off x="838200" y="1438275"/>
            <a:ext cx="10515600" cy="4738688"/>
          </a:xfrm>
          <a:prstGeom prst="rect">
            <a:avLst/>
          </a:prstGeom>
        </p:spPr>
        <p:txBody>
          <a:bodyPr vert="horz" wrap="square" lIns="91440" tIns="45720" rIns="91440" bIns="45720" rtlCol="0" anchor="t" anchorCtr="0">
            <a:normAutofit/>
          </a:bodyPr>
          <a:lstStyle>
            <a:lvl1pPr marL="228600" indent="-172720" algn="l" defTabSz="914400" rtl="0" eaLnBrk="1" latinLnBrk="0" hangingPunct="1">
              <a:lnSpc>
                <a:spcPct val="90000"/>
              </a:lnSpc>
              <a:spcBef>
                <a:spcPts val="450"/>
              </a:spcBef>
              <a:buFont typeface="Arial" panose="020B0604020202020204" pitchFamily="34" charset="0"/>
              <a:buChar char="•"/>
              <a:defRPr sz="2400" kern="1200">
                <a:solidFill>
                  <a:schemeClr val="tx1"/>
                </a:solidFill>
                <a:latin typeface="+mn-lt"/>
                <a:ea typeface="+mn-ea"/>
                <a:cs typeface="+mn-cs"/>
              </a:defRPr>
            </a:lvl1pPr>
            <a:lvl2pPr marL="685800" indent="-172720" algn="l" defTabSz="914400" rtl="0" eaLnBrk="1" latinLnBrk="0" hangingPunct="1">
              <a:lnSpc>
                <a:spcPct val="90000"/>
              </a:lnSpc>
              <a:spcBef>
                <a:spcPts val="450"/>
              </a:spcBef>
              <a:buFont typeface="Arial" panose="020B0604020202020204" pitchFamily="34" charset="0"/>
              <a:buChar char="•"/>
              <a:defRPr sz="2000" kern="1200">
                <a:solidFill>
                  <a:schemeClr val="tx1"/>
                </a:solidFill>
                <a:latin typeface="+mn-lt"/>
                <a:ea typeface="+mn-ea"/>
                <a:cs typeface="+mn-cs"/>
              </a:defRPr>
            </a:lvl2pPr>
            <a:lvl3pPr marL="11430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6002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4pPr>
            <a:lvl5pPr marL="20574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zh-CN" altLang="en-US" b="1" dirty="0">
                <a:solidFill>
                  <a:schemeClr val="tx1"/>
                </a:solidFill>
              </a:rPr>
              <a:t>（</a:t>
            </a:r>
            <a:r>
              <a:rPr lang="en-US" altLang="zh-CN" b="1" dirty="0">
                <a:solidFill>
                  <a:schemeClr val="tx1"/>
                </a:solidFill>
              </a:rPr>
              <a:t>3</a:t>
            </a:r>
            <a:r>
              <a:rPr lang="zh-CN" altLang="en-US" b="1" dirty="0">
                <a:solidFill>
                  <a:schemeClr val="tx1"/>
                </a:solidFill>
              </a:rPr>
              <a:t>）减少渠道层级惠及零售商</a:t>
            </a:r>
            <a:endParaRPr lang="zh-CN" altLang="en-US" b="1" dirty="0">
              <a:solidFill>
                <a:schemeClr val="tx1"/>
              </a:solidFill>
            </a:endParaRPr>
          </a:p>
        </p:txBody>
      </p:sp>
      <p:pic>
        <p:nvPicPr>
          <p:cNvPr id="27652" name="Picture 4"/>
          <p:cNvPicPr>
            <a:picLocks noChangeAspect="1"/>
          </p:cNvPicPr>
          <p:nvPr>
            <p:custDataLst>
              <p:tags r:id="rId2"/>
            </p:custDataLst>
          </p:nvPr>
        </p:nvPicPr>
        <p:blipFill>
          <a:blip r:embed="rId3"/>
          <a:stretch>
            <a:fillRect/>
          </a:stretch>
        </p:blipFill>
        <p:spPr>
          <a:xfrm>
            <a:off x="1801813" y="2328863"/>
            <a:ext cx="8615362" cy="2765425"/>
          </a:xfrm>
          <a:prstGeom prst="rect">
            <a:avLst/>
          </a:prstGeom>
          <a:noFill/>
          <a:ln w="9525">
            <a:noFill/>
          </a:ln>
        </p:spPr>
      </p:pic>
    </p:spTree>
    <p:custDataLst>
      <p:tags r:id="rId4"/>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p:cNvPicPr>
            <a:picLocks noGrp="1" noChangeAspect="1"/>
          </p:cNvPicPr>
          <p:nvPr>
            <p:custDataLst>
              <p:tags r:id="rId1"/>
            </p:custDataLst>
          </p:nvPr>
        </p:nvPicPr>
        <p:blipFill>
          <a:blip r:embed="rId2"/>
          <a:srcRect/>
          <a:stretch>
            <a:fillRect/>
          </a:stretch>
        </p:blipFill>
        <p:spPr>
          <a:xfrm>
            <a:off x="1981200" y="3716338"/>
            <a:ext cx="8229600" cy="3097212"/>
          </a:xfrm>
          <a:prstGeom prst="rect">
            <a:avLst/>
          </a:prstGeom>
        </p:spPr>
      </p:pic>
      <p:pic>
        <p:nvPicPr>
          <p:cNvPr id="28676" name="Picture 4"/>
          <p:cNvPicPr>
            <a:picLocks noChangeAspect="1"/>
          </p:cNvPicPr>
          <p:nvPr>
            <p:custDataLst>
              <p:tags r:id="rId3"/>
            </p:custDataLst>
          </p:nvPr>
        </p:nvPicPr>
        <p:blipFill>
          <a:blip r:embed="rId4"/>
          <a:stretch>
            <a:fillRect/>
          </a:stretch>
        </p:blipFill>
        <p:spPr>
          <a:xfrm>
            <a:off x="2063750" y="1125538"/>
            <a:ext cx="7993063" cy="2566987"/>
          </a:xfrm>
          <a:prstGeom prst="rect">
            <a:avLst/>
          </a:prstGeom>
          <a:noFill/>
          <a:ln w="9525">
            <a:noFill/>
          </a:ln>
        </p:spPr>
      </p:pic>
      <p:sp>
        <p:nvSpPr>
          <p:cNvPr id="4" name="标题 3"/>
          <p:cNvSpPr>
            <a:spLocks noGrp="1"/>
          </p:cNvSpPr>
          <p:nvPr>
            <p:ph type="title"/>
            <p:custDataLst>
              <p:tags r:id="rId5"/>
            </p:custDataLst>
          </p:nvPr>
        </p:nvSpPr>
        <p:spPr/>
        <p:txBody>
          <a:bodyPr vert="horz" wrap="square" lIns="0" tIns="0" rIns="0" bIns="0" rtlCol="0" anchor="b">
            <a:normAutofit fontScale="90000"/>
          </a:bodyPr>
          <a:lstStyle/>
          <a:p>
            <a:pPr lvl="0" algn="l">
              <a:buClrTx/>
              <a:buSzTx/>
              <a:buFontTx/>
            </a:pPr>
            <a:r>
              <a:rPr lang="zh-CN" altLang="en-US" dirty="0">
                <a:sym typeface="+mn-ea"/>
              </a:rPr>
              <a:t>Wish平台
翻墙登陆http://wish.com/m</a:t>
            </a:r>
            <a:endParaRPr lang="zh-CN" altLang="en-US" dirty="0">
              <a:sym typeface="+mn-ea"/>
            </a:endParaRPr>
          </a:p>
        </p:txBody>
      </p:sp>
    </p:spTree>
    <p:custDataLst>
      <p:tags r:id="rId6"/>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3"/>
          <p:cNvPicPr>
            <a:picLocks noGrp="1" noChangeAspect="1"/>
          </p:cNvPicPr>
          <p:nvPr>
            <p:custDataLst>
              <p:tags r:id="rId1"/>
            </p:custDataLst>
          </p:nvPr>
        </p:nvPicPr>
        <p:blipFill>
          <a:blip r:embed="rId2"/>
          <a:srcRect/>
          <a:stretch>
            <a:fillRect/>
          </a:stretch>
        </p:blipFill>
        <p:spPr>
          <a:xfrm>
            <a:off x="2114550" y="3060700"/>
            <a:ext cx="8229600" cy="3681413"/>
          </a:xfrm>
          <a:prstGeom prst="rect">
            <a:avLst/>
          </a:prstGeom>
        </p:spPr>
      </p:pic>
      <p:sp>
        <p:nvSpPr>
          <p:cNvPr id="29700" name="矩形 4"/>
          <p:cNvSpPr/>
          <p:nvPr>
            <p:custDataLst>
              <p:tags r:id="rId3"/>
            </p:custDataLst>
          </p:nvPr>
        </p:nvSpPr>
        <p:spPr>
          <a:xfrm>
            <a:off x="2114550" y="890588"/>
            <a:ext cx="8229600" cy="2306955"/>
          </a:xfrm>
          <a:prstGeom prst="rect">
            <a:avLst/>
          </a:prstGeom>
          <a:noFill/>
          <a:ln w="9525">
            <a:noFill/>
          </a:ln>
        </p:spPr>
        <p:txBody>
          <a:bodyPr wrap="square">
            <a:normAutofit/>
          </a:bodyPr>
          <a:p>
            <a:pPr eaLnBrk="1" hangingPunct="1">
              <a:lnSpc>
                <a:spcPct val="150000"/>
              </a:lnSpc>
            </a:pPr>
            <a:r>
              <a:rPr lang="en-US" altLang="zh-CN" sz="2400" dirty="0">
                <a:solidFill>
                  <a:schemeClr val="tx1"/>
                </a:solidFill>
              </a:rPr>
              <a:t>eBay</a:t>
            </a:r>
            <a:r>
              <a:rPr lang="zh-CN" altLang="en-US" sz="2400" dirty="0">
                <a:solidFill>
                  <a:schemeClr val="tx1"/>
                </a:solidFill>
              </a:rPr>
              <a:t>前身为</a:t>
            </a:r>
            <a:r>
              <a:rPr lang="en-US" altLang="zh-CN" sz="2400" dirty="0">
                <a:solidFill>
                  <a:schemeClr val="tx1"/>
                </a:solidFill>
              </a:rPr>
              <a:t>AuctionWeb</a:t>
            </a:r>
            <a:r>
              <a:rPr lang="zh-CN" altLang="en-US" sz="2400" dirty="0">
                <a:solidFill>
                  <a:schemeClr val="tx1"/>
                </a:solidFill>
              </a:rPr>
              <a:t>，创立于</a:t>
            </a:r>
            <a:r>
              <a:rPr lang="en-US" altLang="zh-CN" sz="2400" dirty="0">
                <a:solidFill>
                  <a:schemeClr val="tx1"/>
                </a:solidFill>
              </a:rPr>
              <a:t>1995</a:t>
            </a:r>
            <a:r>
              <a:rPr lang="zh-CN" altLang="en-US" sz="2400" dirty="0">
                <a:solidFill>
                  <a:schemeClr val="tx1"/>
                </a:solidFill>
              </a:rPr>
              <a:t>年，</a:t>
            </a:r>
            <a:r>
              <a:rPr lang="en-US" altLang="zh-CN" sz="2400" dirty="0">
                <a:solidFill>
                  <a:schemeClr val="tx1"/>
                </a:solidFill>
              </a:rPr>
              <a:t>1999</a:t>
            </a:r>
            <a:r>
              <a:rPr lang="zh-CN" altLang="en-US" sz="2400" dirty="0">
                <a:solidFill>
                  <a:schemeClr val="tx1"/>
                </a:solidFill>
              </a:rPr>
              <a:t>年开始全球扩张，首个海外站点是德国站。</a:t>
            </a:r>
            <a:r>
              <a:rPr lang="en-US" altLang="zh-CN" sz="2400" dirty="0">
                <a:solidFill>
                  <a:schemeClr val="tx1"/>
                </a:solidFill>
              </a:rPr>
              <a:t>2002</a:t>
            </a:r>
            <a:r>
              <a:rPr lang="zh-CN" altLang="en-US" sz="2400" dirty="0">
                <a:solidFill>
                  <a:schemeClr val="tx1"/>
                </a:solidFill>
              </a:rPr>
              <a:t>年合并</a:t>
            </a:r>
            <a:r>
              <a:rPr lang="en-US" altLang="zh-CN" sz="2400" dirty="0">
                <a:solidFill>
                  <a:schemeClr val="tx1"/>
                </a:solidFill>
              </a:rPr>
              <a:t>PayPal</a:t>
            </a:r>
            <a:r>
              <a:rPr lang="zh-CN" altLang="en-US" sz="2400" dirty="0">
                <a:solidFill>
                  <a:schemeClr val="tx1"/>
                </a:solidFill>
              </a:rPr>
              <a:t>。业务覆盖</a:t>
            </a:r>
            <a:r>
              <a:rPr lang="en-US" altLang="zh-CN" sz="2400" dirty="0">
                <a:solidFill>
                  <a:schemeClr val="tx1"/>
                </a:solidFill>
              </a:rPr>
              <a:t>190</a:t>
            </a:r>
            <a:r>
              <a:rPr lang="zh-CN" altLang="en-US" sz="2400" dirty="0">
                <a:solidFill>
                  <a:schemeClr val="tx1"/>
                </a:solidFill>
              </a:rPr>
              <a:t>多个国家和地区，日均成交量超过数百万单，全球网站</a:t>
            </a:r>
            <a:r>
              <a:rPr lang="en-US" altLang="zh-CN" sz="2400" dirty="0">
                <a:solidFill>
                  <a:schemeClr val="tx1"/>
                </a:solidFill>
              </a:rPr>
              <a:t>Alexa</a:t>
            </a:r>
            <a:r>
              <a:rPr lang="zh-CN" altLang="en-US" sz="2400" dirty="0">
                <a:solidFill>
                  <a:schemeClr val="tx1"/>
                </a:solidFill>
              </a:rPr>
              <a:t>排名</a:t>
            </a:r>
            <a:r>
              <a:rPr lang="en-US" altLang="zh-CN" sz="2400" dirty="0">
                <a:solidFill>
                  <a:schemeClr val="tx1"/>
                </a:solidFill>
              </a:rPr>
              <a:t>26</a:t>
            </a:r>
            <a:r>
              <a:rPr lang="zh-CN" altLang="en-US" sz="2400" dirty="0">
                <a:solidFill>
                  <a:schemeClr val="tx1"/>
                </a:solidFill>
              </a:rPr>
              <a:t>位（</a:t>
            </a:r>
            <a:r>
              <a:rPr lang="en-US" altLang="zh-CN" sz="2400" dirty="0">
                <a:solidFill>
                  <a:schemeClr val="tx1"/>
                </a:solidFill>
              </a:rPr>
              <a:t>2016.6</a:t>
            </a:r>
            <a:r>
              <a:rPr lang="zh-CN" altLang="en-US" sz="2400" dirty="0">
                <a:solidFill>
                  <a:schemeClr val="tx1"/>
                </a:solidFill>
              </a:rPr>
              <a:t>）。</a:t>
            </a:r>
            <a:endParaRPr lang="zh-CN" altLang="en-US" sz="2400" dirty="0">
              <a:solidFill>
                <a:schemeClr val="tx1"/>
              </a:solidFill>
            </a:endParaRPr>
          </a:p>
        </p:txBody>
      </p:sp>
      <p:sp>
        <p:nvSpPr>
          <p:cNvPr id="5" name="标题 4"/>
          <p:cNvSpPr>
            <a:spLocks noGrp="1"/>
          </p:cNvSpPr>
          <p:nvPr>
            <p:ph type="title"/>
            <p:custDataLst>
              <p:tags r:id="rId4"/>
            </p:custDataLst>
          </p:nvPr>
        </p:nvSpPr>
        <p:spPr/>
        <p:txBody>
          <a:bodyPr vert="horz" wrap="square" lIns="0" tIns="0" rIns="0" bIns="0" rtlCol="0" anchor="b">
            <a:normAutofit/>
          </a:bodyPr>
          <a:lstStyle/>
          <a:p>
            <a:pPr lvl="0" algn="l">
              <a:buClrTx/>
              <a:buSzTx/>
              <a:buFontTx/>
            </a:pPr>
            <a:r>
              <a:rPr lang="zh-CN" altLang="en-US" dirty="0">
                <a:sym typeface="+mn-ea"/>
              </a:rPr>
              <a:t>eBay</a:t>
            </a:r>
            <a:endParaRPr lang="zh-CN" altLang="en-US" dirty="0">
              <a:sym typeface="+mn-ea"/>
            </a:endParaRPr>
          </a:p>
        </p:txBody>
      </p:sp>
    </p:spTree>
    <p:custDataLst>
      <p:tags r:id="rId5"/>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vert="horz" wrap="square" lIns="0" tIns="0" rIns="0" bIns="0" rtlCol="0" anchor="b">
            <a:normAutofit/>
          </a:bodyPr>
          <a:lstStyle/>
          <a:p>
            <a:pPr lvl="0" algn="l">
              <a:buClrTx/>
              <a:buSzTx/>
              <a:buFontTx/>
            </a:pPr>
            <a:endParaRPr lang="zh-CN" altLang="en-US" dirty="0">
              <a:sym typeface="+mn-ea"/>
            </a:endParaRPr>
          </a:p>
        </p:txBody>
      </p:sp>
      <p:pic>
        <p:nvPicPr>
          <p:cNvPr id="2" name="Picture 2"/>
          <p:cNvPicPr>
            <a:picLocks noGrp="1" noChangeAspect="1"/>
          </p:cNvPicPr>
          <p:nvPr>
            <p:custDataLst>
              <p:tags r:id="rId1"/>
            </p:custDataLst>
          </p:nvPr>
        </p:nvPicPr>
        <p:blipFill>
          <a:blip r:embed="rId2"/>
          <a:srcRect/>
          <a:stretch>
            <a:fillRect/>
          </a:stretch>
        </p:blipFill>
        <p:spPr>
          <a:xfrm>
            <a:off x="2098675" y="115888"/>
            <a:ext cx="8174038" cy="6048375"/>
          </a:xfrm>
          <a:prstGeom prst="rect">
            <a:avLst/>
          </a:prstGeom>
        </p:spPr>
      </p:pic>
    </p:spTree>
    <p:custDataLst>
      <p:tags r:id="rId3"/>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vert="horz" wrap="square" lIns="0" tIns="0" rIns="0" bIns="0" rtlCol="0" anchor="b">
            <a:normAutofit/>
          </a:bodyPr>
          <a:lstStyle/>
          <a:p>
            <a:pPr lvl="0" algn="l">
              <a:buClrTx/>
              <a:buSzTx/>
              <a:buFontTx/>
            </a:pPr>
            <a:endParaRPr lang="zh-CN" altLang="en-US" dirty="0">
              <a:sym typeface="+mn-ea"/>
            </a:endParaRPr>
          </a:p>
        </p:txBody>
      </p:sp>
      <p:pic>
        <p:nvPicPr>
          <p:cNvPr id="2" name="Picture 2"/>
          <p:cNvPicPr>
            <a:picLocks noGrp="1" noChangeAspect="1"/>
          </p:cNvPicPr>
          <p:nvPr>
            <p:custDataLst>
              <p:tags r:id="rId1"/>
            </p:custDataLst>
          </p:nvPr>
        </p:nvPicPr>
        <p:blipFill>
          <a:blip r:embed="rId2"/>
          <a:srcRect/>
          <a:stretch>
            <a:fillRect/>
          </a:stretch>
        </p:blipFill>
        <p:spPr>
          <a:xfrm>
            <a:off x="1524000" y="11113"/>
            <a:ext cx="4500563" cy="3346450"/>
          </a:xfrm>
          <a:prstGeom prst="rect">
            <a:avLst/>
          </a:prstGeom>
        </p:spPr>
      </p:pic>
      <p:pic>
        <p:nvPicPr>
          <p:cNvPr id="105475" name="Picture 3"/>
          <p:cNvPicPr>
            <a:picLocks noChangeAspect="1"/>
          </p:cNvPicPr>
          <p:nvPr>
            <p:custDataLst>
              <p:tags r:id="rId3"/>
            </p:custDataLst>
          </p:nvPr>
        </p:nvPicPr>
        <p:blipFill>
          <a:blip r:embed="rId4"/>
          <a:stretch>
            <a:fillRect/>
          </a:stretch>
        </p:blipFill>
        <p:spPr>
          <a:xfrm>
            <a:off x="6094413" y="0"/>
            <a:ext cx="4394200" cy="3357563"/>
          </a:xfrm>
          <a:prstGeom prst="rect">
            <a:avLst/>
          </a:prstGeom>
          <a:noFill/>
          <a:ln w="9525">
            <a:noFill/>
          </a:ln>
        </p:spPr>
      </p:pic>
      <p:pic>
        <p:nvPicPr>
          <p:cNvPr id="31749" name="Picture 4"/>
          <p:cNvPicPr>
            <a:picLocks noChangeAspect="1"/>
          </p:cNvPicPr>
          <p:nvPr>
            <p:custDataLst>
              <p:tags r:id="rId5"/>
            </p:custDataLst>
          </p:nvPr>
        </p:nvPicPr>
        <p:blipFill>
          <a:blip r:embed="rId6"/>
          <a:stretch>
            <a:fillRect/>
          </a:stretch>
        </p:blipFill>
        <p:spPr>
          <a:xfrm>
            <a:off x="1544638" y="3500438"/>
            <a:ext cx="9123362" cy="3357562"/>
          </a:xfrm>
          <a:prstGeom prst="rect">
            <a:avLst/>
          </a:prstGeom>
          <a:noFill/>
          <a:ln w="9525">
            <a:noFill/>
          </a:ln>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475"/>
                                        </p:tgtEl>
                                        <p:attrNameLst>
                                          <p:attrName>style.visibility</p:attrName>
                                        </p:attrNameLst>
                                      </p:cBhvr>
                                      <p:to>
                                        <p:strVal val="visible"/>
                                      </p:to>
                                    </p:set>
                                    <p:anim calcmode="lin" valueType="num">
                                      <p:cBhvr>
                                        <p:cTn id="7" dur="500" fill="hold"/>
                                        <p:tgtEl>
                                          <p:spTgt spid="105475"/>
                                        </p:tgtEl>
                                        <p:attrNameLst>
                                          <p:attrName>ppt_x</p:attrName>
                                        </p:attrNameLst>
                                      </p:cBhvr>
                                      <p:tavLst>
                                        <p:tav tm="0">
                                          <p:val>
                                            <p:strVal val="#ppt_x"/>
                                          </p:val>
                                        </p:tav>
                                        <p:tav tm="100000">
                                          <p:val>
                                            <p:strVal val="#ppt_x"/>
                                          </p:val>
                                        </p:tav>
                                      </p:tavLst>
                                    </p:anim>
                                    <p:anim calcmode="lin" valueType="num">
                                      <p:cBhvr>
                                        <p:cTn id="8" dur="500" fill="hold"/>
                                        <p:tgtEl>
                                          <p:spTgt spid="1054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p:cNvPicPr>
            <a:picLocks noGrp="1" noChangeAspect="1"/>
          </p:cNvPicPr>
          <p:nvPr>
            <p:custDataLst>
              <p:tags r:id="rId1"/>
            </p:custDataLst>
          </p:nvPr>
        </p:nvPicPr>
        <p:blipFill>
          <a:blip r:embed="rId2"/>
          <a:srcRect/>
          <a:stretch>
            <a:fillRect/>
          </a:stretch>
        </p:blipFill>
        <p:spPr>
          <a:xfrm>
            <a:off x="1524000" y="828040"/>
            <a:ext cx="4572000" cy="2816860"/>
          </a:xfrm>
          <a:prstGeom prst="rect">
            <a:avLst/>
          </a:prstGeom>
        </p:spPr>
      </p:pic>
      <p:pic>
        <p:nvPicPr>
          <p:cNvPr id="106499" name="Picture 3"/>
          <p:cNvPicPr>
            <a:picLocks noChangeAspect="1"/>
          </p:cNvPicPr>
          <p:nvPr>
            <p:custDataLst>
              <p:tags r:id="rId3"/>
            </p:custDataLst>
          </p:nvPr>
        </p:nvPicPr>
        <p:blipFill>
          <a:blip r:embed="rId4"/>
          <a:stretch>
            <a:fillRect/>
          </a:stretch>
        </p:blipFill>
        <p:spPr>
          <a:xfrm>
            <a:off x="6240780" y="1019810"/>
            <a:ext cx="4319270" cy="2553970"/>
          </a:xfrm>
          <a:prstGeom prst="rect">
            <a:avLst/>
          </a:prstGeom>
          <a:noFill/>
          <a:ln w="9525">
            <a:noFill/>
          </a:ln>
        </p:spPr>
      </p:pic>
      <p:pic>
        <p:nvPicPr>
          <p:cNvPr id="32773" name="Picture 4"/>
          <p:cNvPicPr>
            <a:picLocks noChangeAspect="1"/>
          </p:cNvPicPr>
          <p:nvPr>
            <p:custDataLst>
              <p:tags r:id="rId5"/>
            </p:custDataLst>
          </p:nvPr>
        </p:nvPicPr>
        <p:blipFill>
          <a:blip r:embed="rId6"/>
          <a:stretch>
            <a:fillRect/>
          </a:stretch>
        </p:blipFill>
        <p:spPr>
          <a:xfrm>
            <a:off x="1524000" y="3724275"/>
            <a:ext cx="9036050" cy="3089275"/>
          </a:xfrm>
          <a:prstGeom prst="rect">
            <a:avLst/>
          </a:prstGeom>
          <a:noFill/>
          <a:ln w="9525">
            <a:noFill/>
          </a:ln>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6499"/>
                                        </p:tgtEl>
                                        <p:attrNameLst>
                                          <p:attrName>style.visibility</p:attrName>
                                        </p:attrNameLst>
                                      </p:cBhvr>
                                      <p:to>
                                        <p:strVal val="visible"/>
                                      </p:to>
                                    </p:set>
                                    <p:anim calcmode="lin" valueType="num">
                                      <p:cBhvr>
                                        <p:cTn id="7" dur="500" fill="hold"/>
                                        <p:tgtEl>
                                          <p:spTgt spid="106499"/>
                                        </p:tgtEl>
                                        <p:attrNameLst>
                                          <p:attrName>ppt_x</p:attrName>
                                        </p:attrNameLst>
                                      </p:cBhvr>
                                      <p:tavLst>
                                        <p:tav tm="0">
                                          <p:val>
                                            <p:strVal val="#ppt_x"/>
                                          </p:val>
                                        </p:tav>
                                        <p:tav tm="100000">
                                          <p:val>
                                            <p:strVal val="#ppt_x"/>
                                          </p:val>
                                        </p:tav>
                                      </p:tavLst>
                                    </p:anim>
                                    <p:anim calcmode="lin" valueType="num">
                                      <p:cBhvr>
                                        <p:cTn id="8" dur="500" fill="hold"/>
                                        <p:tgtEl>
                                          <p:spTgt spid="1064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p:cNvPicPr>
            <a:picLocks noGrp="1" noChangeAspect="1"/>
          </p:cNvPicPr>
          <p:nvPr>
            <p:custDataLst>
              <p:tags r:id="rId1"/>
            </p:custDataLst>
          </p:nvPr>
        </p:nvPicPr>
        <p:blipFill>
          <a:blip r:embed="rId2"/>
          <a:srcRect/>
          <a:stretch>
            <a:fillRect/>
          </a:stretch>
        </p:blipFill>
        <p:spPr>
          <a:xfrm>
            <a:off x="1524000" y="0"/>
            <a:ext cx="9036050" cy="6381750"/>
          </a:xfrm>
          <a:prstGeom prst="rect">
            <a:avLst/>
          </a:prstGeom>
        </p:spPr>
      </p:pic>
      <p:pic>
        <p:nvPicPr>
          <p:cNvPr id="107523" name="Picture 3"/>
          <p:cNvPicPr>
            <a:picLocks noChangeAspect="1"/>
          </p:cNvPicPr>
          <p:nvPr>
            <p:custDataLst>
              <p:tags r:id="rId3"/>
            </p:custDataLst>
          </p:nvPr>
        </p:nvPicPr>
        <p:blipFill>
          <a:blip r:embed="rId4"/>
          <a:stretch>
            <a:fillRect/>
          </a:stretch>
        </p:blipFill>
        <p:spPr>
          <a:xfrm>
            <a:off x="1703388" y="900113"/>
            <a:ext cx="8785225" cy="5553075"/>
          </a:xfrm>
          <a:prstGeom prst="rect">
            <a:avLst/>
          </a:prstGeom>
          <a:noFill/>
          <a:ln w="9525">
            <a:noFill/>
          </a:ln>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fade">
                                      <p:cBhvr>
                                        <p:cTn id="7" dur="1000"/>
                                        <p:tgtEl>
                                          <p:spTgt spid="107523"/>
                                        </p:tgtEl>
                                      </p:cBhvr>
                                    </p:animEffect>
                                    <p:anim calcmode="lin" valueType="num">
                                      <p:cBhvr>
                                        <p:cTn id="8" dur="1000" fill="hold"/>
                                        <p:tgtEl>
                                          <p:spTgt spid="107523"/>
                                        </p:tgtEl>
                                        <p:attrNameLst>
                                          <p:attrName>ppt_x</p:attrName>
                                        </p:attrNameLst>
                                      </p:cBhvr>
                                      <p:tavLst>
                                        <p:tav tm="0">
                                          <p:val>
                                            <p:strVal val="#ppt_x"/>
                                          </p:val>
                                        </p:tav>
                                        <p:tav tm="100000">
                                          <p:val>
                                            <p:strVal val="#ppt_x"/>
                                          </p:val>
                                        </p:tav>
                                      </p:tavLst>
                                    </p:anim>
                                    <p:anim calcmode="lin" valueType="num">
                                      <p:cBhvr>
                                        <p:cTn id="9" dur="1000" fill="hold"/>
                                        <p:tgtEl>
                                          <p:spTgt spid="1075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0230" name="Rectangle 10"/>
          <p:cNvSpPr/>
          <p:nvPr>
            <p:custDataLst>
              <p:tags r:id="rId1"/>
            </p:custDataLst>
          </p:nvPr>
        </p:nvSpPr>
        <p:spPr>
          <a:xfrm>
            <a:off x="267335" y="913765"/>
            <a:ext cx="9222740" cy="5697220"/>
          </a:xfrm>
          <a:prstGeom prst="rect">
            <a:avLst/>
          </a:prstGeom>
          <a:noFill/>
          <a:ln w="9525">
            <a:noFill/>
          </a:ln>
        </p:spPr>
        <p:txBody>
          <a:bodyPr wrap="square" anchor="ctr">
            <a:normAutofit/>
          </a:bodyPr>
          <a:p>
            <a:pPr>
              <a:lnSpc>
                <a:spcPct val="150000"/>
              </a:lnSpc>
              <a:buClr>
                <a:schemeClr val="tx1"/>
              </a:buClr>
            </a:pPr>
            <a:r>
              <a:rPr lang="zh-CN" altLang="en-US" sz="2000" b="1" dirty="0">
                <a:solidFill>
                  <a:schemeClr val="tx1"/>
                </a:solidFill>
                <a:cs typeface="方正小标宋_GBK" panose="02000000000000000000" charset="-122"/>
                <a:sym typeface="隶书" panose="02010509060101010101" pitchFamily="49" charset="-122"/>
              </a:rPr>
              <a:t>定义和形式</a:t>
            </a:r>
            <a:endParaRPr lang="zh-CN" altLang="en-US" sz="2000" b="1" dirty="0">
              <a:solidFill>
                <a:schemeClr val="tx1"/>
              </a:solidFill>
              <a:cs typeface="方正小标宋_GBK" panose="02000000000000000000" charset="-122"/>
              <a:sym typeface="隶书" panose="02010509060101010101" pitchFamily="49" charset="-122"/>
            </a:endParaRPr>
          </a:p>
          <a:p>
            <a:pPr>
              <a:lnSpc>
                <a:spcPct val="150000"/>
              </a:lnSpc>
              <a:buClr>
                <a:schemeClr val="tx1"/>
              </a:buClr>
            </a:pPr>
            <a:r>
              <a:rPr lang="zh-CN" altLang="en-US" sz="2000" b="1" dirty="0">
                <a:solidFill>
                  <a:schemeClr val="tx1"/>
                </a:solidFill>
                <a:cs typeface="方正小标宋_GBK" panose="02000000000000000000" charset="-122"/>
                <a:sym typeface="隶书" panose="02010509060101010101" pitchFamily="49" charset="-122"/>
              </a:rPr>
              <a:t>1.广告的定义</a:t>
            </a:r>
            <a:endParaRPr lang="zh-CN" altLang="en-US" sz="2000" b="1" dirty="0">
              <a:solidFill>
                <a:schemeClr val="tx1"/>
              </a:solidFill>
              <a:cs typeface="方正小标宋_GBK" panose="02000000000000000000" charset="-122"/>
              <a:sym typeface="隶书" panose="02010509060101010101" pitchFamily="49" charset="-122"/>
            </a:endParaRPr>
          </a:p>
          <a:p>
            <a:pPr>
              <a:lnSpc>
                <a:spcPct val="150000"/>
              </a:lnSpc>
              <a:buClr>
                <a:schemeClr val="tx1"/>
              </a:buClr>
            </a:pPr>
            <a:r>
              <a:rPr lang="zh-CN" altLang="en-US" sz="2000" b="1" dirty="0">
                <a:solidFill>
                  <a:schemeClr val="tx1"/>
                </a:solidFill>
                <a:cs typeface="方正小标宋_GBK" panose="02000000000000000000" charset="-122"/>
                <a:sym typeface="隶书" panose="02010509060101010101" pitchFamily="49" charset="-122"/>
              </a:rPr>
              <a:t>广告，是指商品经营者或者服务提供者，通过一定媒介和形式直接或者间接地介绍自己所推销的商品或者服务的商业活动。</a:t>
            </a:r>
            <a:endParaRPr lang="zh-CN" altLang="en-US" sz="2000" b="1" dirty="0">
              <a:solidFill>
                <a:schemeClr val="tx1"/>
              </a:solidFill>
              <a:cs typeface="方正小标宋_GBK" panose="02000000000000000000" charset="-122"/>
              <a:sym typeface="隶书" panose="02010509060101010101" pitchFamily="49" charset="-122"/>
            </a:endParaRPr>
          </a:p>
          <a:p>
            <a:pPr>
              <a:lnSpc>
                <a:spcPct val="150000"/>
              </a:lnSpc>
              <a:buClr>
                <a:schemeClr val="tx1"/>
              </a:buClr>
            </a:pPr>
            <a:r>
              <a:rPr lang="zh-CN" altLang="en-US" sz="2000" b="1" dirty="0">
                <a:solidFill>
                  <a:schemeClr val="tx1"/>
                </a:solidFill>
                <a:cs typeface="方正小标宋_GBK" panose="02000000000000000000" charset="-122"/>
                <a:sym typeface="隶书" panose="02010509060101010101" pitchFamily="49" charset="-122"/>
              </a:rPr>
              <a:t>法律：</a:t>
            </a:r>
            <a:r>
              <a:rPr lang="zh-CN" altLang="en-US" sz="2000" b="1" dirty="0">
                <a:solidFill>
                  <a:schemeClr val="tx1"/>
                </a:solidFill>
                <a:cs typeface="方正小标宋_GBK" panose="02000000000000000000" charset="-122"/>
                <a:sym typeface="隶书" panose="02010509060101010101" pitchFamily="49" charset="-122"/>
                <a:hlinkClick r:id="rId2" action="ppaction://hlinkfile"/>
              </a:rPr>
              <a:t>《中华人民共和国广告法》</a:t>
            </a:r>
            <a:endParaRPr lang="zh-CN" altLang="en-US" sz="2000" b="1" dirty="0">
              <a:solidFill>
                <a:schemeClr val="tx1"/>
              </a:solidFill>
              <a:cs typeface="方正小标宋_GBK" panose="02000000000000000000" charset="-122"/>
              <a:sym typeface="隶书" panose="02010509060101010101" pitchFamily="49" charset="-122"/>
              <a:hlinkClick r:id="rId2" action="ppaction://hlinkfile"/>
            </a:endParaRPr>
          </a:p>
          <a:p>
            <a:pPr>
              <a:lnSpc>
                <a:spcPct val="150000"/>
              </a:lnSpc>
              <a:buClr>
                <a:schemeClr val="tx1"/>
              </a:buClr>
            </a:pPr>
            <a:endParaRPr lang="zh-CN" altLang="en-US" sz="2000" b="1" dirty="0">
              <a:solidFill>
                <a:schemeClr val="tx1"/>
              </a:solidFill>
              <a:cs typeface="方正小标宋_GBK" panose="02000000000000000000" charset="-122"/>
              <a:sym typeface="隶书" panose="02010509060101010101" pitchFamily="49" charset="-122"/>
              <a:hlinkClick r:id="rId2" action="ppaction://hlinkfile"/>
            </a:endParaRPr>
          </a:p>
          <a:p>
            <a:pPr>
              <a:lnSpc>
                <a:spcPct val="150000"/>
              </a:lnSpc>
              <a:buClr>
                <a:schemeClr val="tx1"/>
              </a:buClr>
            </a:pPr>
            <a:r>
              <a:rPr lang="zh-CN" altLang="en-US" sz="2000" b="1" dirty="0">
                <a:solidFill>
                  <a:schemeClr val="tx1"/>
                </a:solidFill>
                <a:cs typeface="方正小标宋_GBK" panose="02000000000000000000" charset="-122"/>
                <a:sym typeface="隶书" panose="02010509060101010101" pitchFamily="49" charset="-122"/>
              </a:rPr>
              <a:t>2.互联网广告的定义</a:t>
            </a:r>
            <a:endParaRPr lang="zh-CN" altLang="en-US" sz="2000" b="1" dirty="0">
              <a:solidFill>
                <a:schemeClr val="tx1"/>
              </a:solidFill>
              <a:cs typeface="方正小标宋_GBK" panose="02000000000000000000" charset="-122"/>
              <a:sym typeface="隶书" panose="02010509060101010101" pitchFamily="49" charset="-122"/>
            </a:endParaRPr>
          </a:p>
          <a:p>
            <a:pPr>
              <a:lnSpc>
                <a:spcPct val="150000"/>
              </a:lnSpc>
              <a:buClr>
                <a:schemeClr val="tx1"/>
              </a:buClr>
            </a:pPr>
            <a:r>
              <a:rPr lang="zh-CN" altLang="en-US" sz="2000" b="1" dirty="0">
                <a:solidFill>
                  <a:schemeClr val="tx1"/>
                </a:solidFill>
                <a:cs typeface="方正小标宋_GBK" panose="02000000000000000000" charset="-122"/>
                <a:sym typeface="隶书" panose="02010509060101010101" pitchFamily="49" charset="-122"/>
              </a:rPr>
              <a:t>互联网广告，是指商品经营者或者服务提供者，通过网络媒介和形式直接或者间接地介绍自己所推销的商品或者服务的商业活动。</a:t>
            </a:r>
            <a:endParaRPr lang="zh-CN" altLang="en-US" sz="2000" b="1" dirty="0">
              <a:solidFill>
                <a:schemeClr val="tx1"/>
              </a:solidFill>
              <a:cs typeface="方正小标宋_GBK" panose="02000000000000000000" charset="-122"/>
              <a:sym typeface="隶书" panose="02010509060101010101" pitchFamily="49" charset="-122"/>
            </a:endParaRPr>
          </a:p>
          <a:p>
            <a:pPr>
              <a:lnSpc>
                <a:spcPct val="150000"/>
              </a:lnSpc>
              <a:buClr>
                <a:schemeClr val="tx1"/>
              </a:buClr>
            </a:pPr>
            <a:endParaRPr lang="zh-CN" altLang="en-US" sz="2000" b="1" dirty="0">
              <a:solidFill>
                <a:schemeClr val="tx1"/>
              </a:solidFill>
              <a:cs typeface="方正小标宋_GBK" panose="02000000000000000000" charset="-122"/>
              <a:sym typeface="隶书" panose="02010509060101010101" pitchFamily="49" charset="-122"/>
            </a:endParaRPr>
          </a:p>
          <a:p>
            <a:pPr>
              <a:lnSpc>
                <a:spcPct val="150000"/>
              </a:lnSpc>
              <a:buClr>
                <a:schemeClr val="tx1"/>
              </a:buClr>
            </a:pPr>
            <a:r>
              <a:rPr lang="zh-CN" altLang="en-US" sz="2000" b="1" dirty="0">
                <a:solidFill>
                  <a:schemeClr val="tx1"/>
                </a:solidFill>
                <a:cs typeface="方正小标宋_GBK" panose="02000000000000000000" charset="-122"/>
                <a:sym typeface="隶书" panose="02010509060101010101" pitchFamily="49" charset="-122"/>
              </a:rPr>
              <a:t>法规：</a:t>
            </a:r>
            <a:r>
              <a:rPr lang="zh-CN" altLang="en-US" sz="2000" b="1" dirty="0">
                <a:solidFill>
                  <a:schemeClr val="tx1"/>
                </a:solidFill>
                <a:cs typeface="方正小标宋_GBK" panose="02000000000000000000" charset="-122"/>
                <a:sym typeface="隶书" panose="02010509060101010101" pitchFamily="49" charset="-122"/>
                <a:hlinkClick r:id="rId3" action="ppaction://hlinkfile"/>
              </a:rPr>
              <a:t>《互联网广告管理暂行办法》</a:t>
            </a:r>
            <a:endParaRPr lang="zh-CN" altLang="en-US" sz="2000" b="1" dirty="0">
              <a:solidFill>
                <a:schemeClr val="tx1"/>
              </a:solidFill>
              <a:cs typeface="方正小标宋_GBK" panose="02000000000000000000" charset="-122"/>
              <a:sym typeface="隶书" panose="02010509060101010101" pitchFamily="49" charset="-122"/>
            </a:endParaRPr>
          </a:p>
          <a:p>
            <a:pPr>
              <a:lnSpc>
                <a:spcPct val="150000"/>
              </a:lnSpc>
              <a:buClr>
                <a:schemeClr val="tx1"/>
              </a:buClr>
            </a:pPr>
            <a:endParaRPr lang="zh-CN" altLang="en-US" sz="2000" b="1" dirty="0">
              <a:solidFill>
                <a:schemeClr val="tx1"/>
              </a:solidFill>
              <a:cs typeface="方正小标宋_GBK" panose="02000000000000000000" charset="-122"/>
              <a:sym typeface="隶书" panose="02010509060101010101" pitchFamily="49" charset="-122"/>
            </a:endParaRPr>
          </a:p>
        </p:txBody>
      </p:sp>
      <p:sp>
        <p:nvSpPr>
          <p:cNvPr id="3" name="灯片编号占位符 1"/>
          <p:cNvSpPr>
            <a:spLocks noGrp="1"/>
          </p:cNvSpPr>
          <p:nvPr>
            <p:custDataLst>
              <p:tags r:id="rId4"/>
            </p:custDataLst>
          </p:nvPr>
        </p:nvSpPr>
        <p:spPr>
          <a:xfrm>
            <a:off x="8610600" y="6356350"/>
            <a:ext cx="2743200" cy="365125"/>
          </a:xfrm>
          <a:prstGeom prst="rect">
            <a:avLst/>
          </a:prstGeom>
        </p:spPr>
        <p:txBody>
          <a:bodyPr vert="horz" wrap="square" lIns="91440" tIns="45720" rIns="91440" bIns="45720" rtlCol="0" anchor="t">
            <a:normAutofit/>
          </a:bodyPr>
          <a:lstStyle>
            <a:defPPr>
              <a:defRPr lang="zh-CN"/>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A0DB2DC-4C9A-4742-B13C-FB6460FD3503}" type="slidenum">
              <a:rPr lang="en-US" altLang="zh-CN" sz="1400">
                <a:solidFill>
                  <a:schemeClr val="tx2"/>
                </a:solidFill>
              </a:rPr>
            </a:fld>
            <a:endParaRPr lang="en-US" altLang="zh-CN" sz="1400">
              <a:solidFill>
                <a:schemeClr val="tx2"/>
              </a:solidFill>
            </a:endParaRPr>
          </a:p>
        </p:txBody>
      </p:sp>
      <p:sp>
        <p:nvSpPr>
          <p:cNvPr id="5" name="标题 4"/>
          <p:cNvSpPr>
            <a:spLocks noGrp="1"/>
          </p:cNvSpPr>
          <p:nvPr>
            <p:ph type="title"/>
            <p:custDataLst>
              <p:tags r:id="rId5"/>
            </p:custDataLst>
          </p:nvPr>
        </p:nvSpPr>
        <p:spPr>
          <a:xfrm>
            <a:off x="695960" y="97110"/>
            <a:ext cx="10800000" cy="720000"/>
          </a:xfrm>
        </p:spPr>
        <p:txBody>
          <a:bodyPr vert="horz" wrap="square" lIns="0" tIns="0" rIns="0" bIns="0" rtlCol="0" anchor="b">
            <a:normAutofit/>
          </a:bodyPr>
          <a:lstStyle/>
          <a:p>
            <a:pPr lvl="0" algn="l">
              <a:buClrTx/>
              <a:buSzTx/>
              <a:buFontTx/>
            </a:pPr>
            <a:r>
              <a:rPr lang="zh-CN" altLang="en-US" dirty="0">
                <a:sym typeface="+mn-ea"/>
              </a:rPr>
              <a:t>互联网广告概述</a:t>
            </a:r>
            <a:endParaRPr lang="zh-CN" altLang="en-US" dirty="0">
              <a:sym typeface="+mn-ea"/>
            </a:endParaRPr>
          </a:p>
        </p:txBody>
      </p:sp>
    </p:spTree>
    <p:custDataLst>
      <p:tags r:id="rId6"/>
    </p:custData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p:cNvPicPr>
            <a:picLocks noGrp="1" noChangeAspect="1"/>
          </p:cNvPicPr>
          <p:nvPr>
            <p:custDataLst>
              <p:tags r:id="rId1"/>
            </p:custDataLst>
          </p:nvPr>
        </p:nvPicPr>
        <p:blipFill>
          <a:blip r:embed="rId2"/>
          <a:srcRect/>
          <a:stretch>
            <a:fillRect/>
          </a:stretch>
        </p:blipFill>
        <p:spPr>
          <a:xfrm>
            <a:off x="1981200" y="620713"/>
            <a:ext cx="8229600" cy="5761037"/>
          </a:xfrm>
          <a:prstGeom prst="rect">
            <a:avLst/>
          </a:prstGeom>
        </p:spPr>
      </p:pic>
    </p:spTree>
    <p:custDataLst>
      <p:tags r:id="rId3"/>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5"/>
          <p:cNvPicPr>
            <a:picLocks noChangeAspect="1"/>
          </p:cNvPicPr>
          <p:nvPr>
            <p:custDataLst>
              <p:tags r:id="rId1"/>
            </p:custDataLst>
          </p:nvPr>
        </p:nvPicPr>
        <p:blipFill>
          <a:blip r:embed="rId2"/>
          <a:srcRect b="15288"/>
          <a:stretch>
            <a:fillRect/>
          </a:stretch>
        </p:blipFill>
        <p:spPr>
          <a:xfrm>
            <a:off x="1524000" y="0"/>
            <a:ext cx="9144000" cy="6858000"/>
          </a:xfrm>
          <a:prstGeom prst="rect">
            <a:avLst/>
          </a:prstGeom>
          <a:noFill/>
          <a:ln w="9525">
            <a:noFill/>
          </a:ln>
        </p:spPr>
      </p:pic>
      <p:pic>
        <p:nvPicPr>
          <p:cNvPr id="7" name="图片 1" descr="0D($IA{0~_)(BXH3O6QC%RV"/>
          <p:cNvPicPr>
            <a:picLocks noChangeAspect="1"/>
          </p:cNvPicPr>
          <p:nvPr>
            <p:custDataLst>
              <p:tags r:id="rId3"/>
            </p:custDataLst>
          </p:nvPr>
        </p:nvPicPr>
        <p:blipFill>
          <a:blip r:embed="rId4"/>
          <a:stretch>
            <a:fillRect/>
          </a:stretch>
        </p:blipFill>
        <p:spPr>
          <a:xfrm>
            <a:off x="1524000" y="133350"/>
            <a:ext cx="4551363" cy="3155950"/>
          </a:xfrm>
          <a:prstGeom prst="rect">
            <a:avLst/>
          </a:prstGeom>
          <a:noFill/>
          <a:ln w="9525">
            <a:noFill/>
          </a:ln>
        </p:spPr>
      </p:pic>
      <p:pic>
        <p:nvPicPr>
          <p:cNvPr id="8" name="图片 2" descr="E@NOTEIYNDL4OET7$`U86O9"/>
          <p:cNvPicPr>
            <a:picLocks noChangeAspect="1"/>
          </p:cNvPicPr>
          <p:nvPr>
            <p:custDataLst>
              <p:tags r:id="rId5"/>
            </p:custDataLst>
          </p:nvPr>
        </p:nvPicPr>
        <p:blipFill>
          <a:blip r:embed="rId6"/>
          <a:stretch>
            <a:fillRect/>
          </a:stretch>
        </p:blipFill>
        <p:spPr>
          <a:xfrm>
            <a:off x="5246688" y="3454400"/>
            <a:ext cx="5200650" cy="3316288"/>
          </a:xfrm>
          <a:prstGeom prst="rect">
            <a:avLst/>
          </a:prstGeom>
          <a:noFill/>
          <a:ln w="9525">
            <a:noFill/>
          </a:ln>
        </p:spPr>
      </p:pic>
      <p:pic>
        <p:nvPicPr>
          <p:cNvPr id="9" name="图片 3" descr="1DJAG[$OWDZCE@CBDO2I8FT"/>
          <p:cNvPicPr>
            <a:picLocks noChangeAspect="1"/>
          </p:cNvPicPr>
          <p:nvPr>
            <p:custDataLst>
              <p:tags r:id="rId7"/>
            </p:custDataLst>
          </p:nvPr>
        </p:nvPicPr>
        <p:blipFill>
          <a:blip r:embed="rId8"/>
          <a:stretch>
            <a:fillRect/>
          </a:stretch>
        </p:blipFill>
        <p:spPr>
          <a:xfrm>
            <a:off x="6135688" y="133350"/>
            <a:ext cx="4311650" cy="3155950"/>
          </a:xfrm>
          <a:prstGeom prst="rect">
            <a:avLst/>
          </a:prstGeom>
          <a:noFill/>
          <a:ln w="9525">
            <a:noFill/>
          </a:ln>
        </p:spPr>
      </p:pic>
      <p:sp>
        <p:nvSpPr>
          <p:cNvPr id="4" name="标题"/>
          <p:cNvSpPr>
            <a:spLocks noGrp="1"/>
          </p:cNvSpPr>
          <p:nvPr>
            <p:ph type="title"/>
            <p:custDataLst>
              <p:tags r:id="rId9"/>
            </p:custDataLst>
          </p:nvPr>
        </p:nvSpPr>
        <p:spPr>
          <a:xfrm>
            <a:off x="-719607" y="4015980"/>
            <a:ext cx="5547371" cy="2018394"/>
          </a:xfrm>
        </p:spPr>
        <p:txBody>
          <a:bodyPr/>
          <a:p>
            <a:pPr marL="0" indent="0" algn="r">
              <a:lnSpc>
                <a:spcPct val="100000"/>
              </a:lnSpc>
              <a:spcBef>
                <a:spcPts val="0"/>
              </a:spcBef>
              <a:spcAft>
                <a:spcPts val="0"/>
              </a:spcAft>
              <a:buSzPct val="100000"/>
            </a:pPr>
            <a:r>
              <a:rPr lang="zh-CN" altLang="en-US" sz="5400"/>
              <a:t>亚马逊网站</a:t>
            </a:r>
            <a:endParaRPr lang="zh-CN" altLang="en-US" sz="5400"/>
          </a:p>
        </p:txBody>
      </p:sp>
      <p:sp>
        <p:nvSpPr>
          <p:cNvPr id="6" name="节编号"/>
          <p:cNvSpPr>
            <a:spLocks noGrp="1"/>
          </p:cNvSpPr>
          <p:nvPr>
            <p:ph type="body" sz="quarter" idx="13"/>
            <p:custDataLst>
              <p:tags r:id="rId10"/>
            </p:custDataLst>
          </p:nvPr>
        </p:nvSpPr>
        <p:spPr/>
        <p:txBody>
          <a:bodyPr/>
          <a:p>
            <a:r>
              <a:rPr lang="zh-CN" altLang="en-US"/>
              <a:t>04</a:t>
            </a:r>
            <a:endParaRPr lang="zh-CN" altLang="en-US"/>
          </a:p>
        </p:txBody>
      </p:sp>
    </p:spTree>
    <p:custDataLst>
      <p:tags r:id="rId11"/>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p:cNvPicPr>
            <a:picLocks noGrp="1" noChangeAspect="1"/>
          </p:cNvPicPr>
          <p:nvPr>
            <p:custDataLst>
              <p:tags r:id="rId1"/>
            </p:custDataLst>
          </p:nvPr>
        </p:nvPicPr>
        <p:blipFill>
          <a:blip r:embed="rId2"/>
          <a:srcRect/>
          <a:stretch>
            <a:fillRect/>
          </a:stretch>
        </p:blipFill>
        <p:spPr>
          <a:xfrm>
            <a:off x="1847850" y="2852738"/>
            <a:ext cx="8712200" cy="4013200"/>
          </a:xfrm>
          <a:prstGeom prst="rect">
            <a:avLst/>
          </a:prstGeom>
        </p:spPr>
      </p:pic>
      <p:sp>
        <p:nvSpPr>
          <p:cNvPr id="36868" name="矩形 3"/>
          <p:cNvSpPr/>
          <p:nvPr>
            <p:custDataLst>
              <p:tags r:id="rId3"/>
            </p:custDataLst>
          </p:nvPr>
        </p:nvSpPr>
        <p:spPr>
          <a:xfrm>
            <a:off x="2025650" y="1281113"/>
            <a:ext cx="7705725" cy="922020"/>
          </a:xfrm>
          <a:prstGeom prst="rect">
            <a:avLst/>
          </a:prstGeom>
          <a:noFill/>
          <a:ln w="9525">
            <a:noFill/>
          </a:ln>
        </p:spPr>
        <p:txBody>
          <a:bodyPr wrap="square">
            <a:normAutofit lnSpcReduction="10000"/>
          </a:bodyPr>
          <a:p>
            <a:pPr eaLnBrk="1" hangingPunct="1"/>
            <a:r>
              <a:rPr lang="zh-CN" altLang="en-US" dirty="0">
                <a:solidFill>
                  <a:schemeClr val="tx1"/>
                </a:solidFill>
              </a:rPr>
              <a:t>       成立于</a:t>
            </a:r>
            <a:r>
              <a:rPr lang="en-US" altLang="zh-CN" dirty="0">
                <a:solidFill>
                  <a:schemeClr val="tx1"/>
                </a:solidFill>
              </a:rPr>
              <a:t>1995</a:t>
            </a:r>
            <a:r>
              <a:rPr lang="zh-CN" altLang="en-US" dirty="0">
                <a:solidFill>
                  <a:schemeClr val="tx1"/>
                </a:solidFill>
              </a:rPr>
              <a:t>年，以销售书籍和音像制品起家。</a:t>
            </a:r>
            <a:r>
              <a:rPr lang="en-US" altLang="zh-CN" dirty="0">
                <a:solidFill>
                  <a:schemeClr val="tx1"/>
                </a:solidFill>
              </a:rPr>
              <a:t>2000</a:t>
            </a:r>
            <a:r>
              <a:rPr lang="zh-CN" altLang="en-US" dirty="0">
                <a:solidFill>
                  <a:schemeClr val="tx1"/>
                </a:solidFill>
              </a:rPr>
              <a:t>年开始通过品类扩张和国际扩张，致力于成为全球最大的网络零售商。用户多为国外中高端消费群体。全球网站</a:t>
            </a:r>
            <a:r>
              <a:rPr lang="en-US" altLang="zh-CN" dirty="0">
                <a:solidFill>
                  <a:schemeClr val="tx1"/>
                </a:solidFill>
              </a:rPr>
              <a:t>Alexa</a:t>
            </a:r>
            <a:r>
              <a:rPr lang="zh-CN" altLang="en-US" dirty="0">
                <a:solidFill>
                  <a:schemeClr val="tx1"/>
                </a:solidFill>
              </a:rPr>
              <a:t>排名第六位。</a:t>
            </a:r>
            <a:endParaRPr lang="zh-CN" altLang="en-US" dirty="0">
              <a:solidFill>
                <a:schemeClr val="tx1"/>
              </a:solidFill>
            </a:endParaRPr>
          </a:p>
        </p:txBody>
      </p:sp>
      <p:sp>
        <p:nvSpPr>
          <p:cNvPr id="5" name="标题 4"/>
          <p:cNvSpPr>
            <a:spLocks noGrp="1"/>
          </p:cNvSpPr>
          <p:nvPr>
            <p:ph type="title"/>
            <p:custDataLst>
              <p:tags r:id="rId4"/>
            </p:custDataLst>
          </p:nvPr>
        </p:nvSpPr>
        <p:spPr/>
        <p:txBody>
          <a:bodyPr vert="horz" wrap="square" lIns="0" tIns="0" rIns="0" bIns="0" rtlCol="0" anchor="b">
            <a:normAutofit/>
          </a:bodyPr>
          <a:lstStyle/>
          <a:p>
            <a:pPr lvl="0" algn="l">
              <a:buClrTx/>
              <a:buSzTx/>
              <a:buFontTx/>
            </a:pPr>
            <a:r>
              <a:rPr lang="zh-CN" altLang="en-US" dirty="0">
                <a:sym typeface="+mn-ea"/>
              </a:rPr>
              <a:t>亚马逊</a:t>
            </a:r>
            <a:endParaRPr lang="zh-CN" altLang="en-US" dirty="0">
              <a:sym typeface="+mn-ea"/>
            </a:endParaRPr>
          </a:p>
        </p:txBody>
      </p:sp>
    </p:spTree>
    <p:custDataLst>
      <p:tags r:id="rId5"/>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p:cNvPicPr>
            <a:picLocks noGrp="1" noChangeAspect="1"/>
          </p:cNvPicPr>
          <p:nvPr>
            <p:custDataLst>
              <p:tags r:id="rId1"/>
            </p:custDataLst>
          </p:nvPr>
        </p:nvPicPr>
        <p:blipFill>
          <a:blip r:embed="rId2"/>
          <a:srcRect/>
          <a:stretch>
            <a:fillRect/>
          </a:stretch>
        </p:blipFill>
        <p:spPr>
          <a:xfrm>
            <a:off x="1774825" y="620713"/>
            <a:ext cx="8785225" cy="5903912"/>
          </a:xfrm>
          <a:prstGeom prst="rect">
            <a:avLst/>
          </a:prstGeom>
        </p:spPr>
      </p:pic>
    </p:spTree>
    <p:custDataLst>
      <p:tags r:id="rId3"/>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p:cNvPicPr>
            <a:picLocks noGrp="1" noChangeAspect="1"/>
          </p:cNvPicPr>
          <p:nvPr>
            <p:custDataLst>
              <p:tags r:id="rId1"/>
            </p:custDataLst>
          </p:nvPr>
        </p:nvPicPr>
        <p:blipFill>
          <a:blip r:embed="rId2"/>
          <a:srcRect/>
          <a:stretch>
            <a:fillRect/>
          </a:stretch>
        </p:blipFill>
        <p:spPr>
          <a:xfrm>
            <a:off x="1992313" y="620713"/>
            <a:ext cx="8424862" cy="5903912"/>
          </a:xfrm>
          <a:prstGeom prst="rect">
            <a:avLst/>
          </a:prstGeom>
        </p:spPr>
      </p:pic>
    </p:spTree>
    <p:custDataLst>
      <p:tags r:id="rId3"/>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vert="horz" wrap="square" lIns="0" tIns="0" rIns="0" bIns="0" rtlCol="0" anchor="b">
            <a:normAutofit/>
          </a:bodyPr>
          <a:lstStyle/>
          <a:p>
            <a:pPr lvl="0" algn="l">
              <a:buClrTx/>
              <a:buSzTx/>
              <a:buFontTx/>
            </a:pPr>
            <a:endParaRPr lang="zh-CN" altLang="en-US" dirty="0">
              <a:sym typeface="+mn-ea"/>
            </a:endParaRPr>
          </a:p>
        </p:txBody>
      </p:sp>
      <p:pic>
        <p:nvPicPr>
          <p:cNvPr id="2" name="Picture 2"/>
          <p:cNvPicPr>
            <a:picLocks noGrp="1" noChangeAspect="1"/>
          </p:cNvPicPr>
          <p:nvPr>
            <p:custDataLst>
              <p:tags r:id="rId1"/>
            </p:custDataLst>
          </p:nvPr>
        </p:nvPicPr>
        <p:blipFill>
          <a:blip r:embed="rId2"/>
          <a:srcRect/>
          <a:stretch>
            <a:fillRect/>
          </a:stretch>
        </p:blipFill>
        <p:spPr>
          <a:xfrm>
            <a:off x="1524000" y="732155"/>
            <a:ext cx="4835525" cy="3446145"/>
          </a:xfrm>
          <a:prstGeom prst="rect">
            <a:avLst/>
          </a:prstGeom>
        </p:spPr>
      </p:pic>
      <p:pic>
        <p:nvPicPr>
          <p:cNvPr id="39940" name="Picture 3"/>
          <p:cNvPicPr>
            <a:picLocks noChangeAspect="1"/>
          </p:cNvPicPr>
          <p:nvPr>
            <p:custDataLst>
              <p:tags r:id="rId3"/>
            </p:custDataLst>
          </p:nvPr>
        </p:nvPicPr>
        <p:blipFill>
          <a:blip r:embed="rId4"/>
          <a:stretch>
            <a:fillRect/>
          </a:stretch>
        </p:blipFill>
        <p:spPr>
          <a:xfrm>
            <a:off x="6311900" y="1108710"/>
            <a:ext cx="4356100" cy="2967990"/>
          </a:xfrm>
          <a:prstGeom prst="rect">
            <a:avLst/>
          </a:prstGeom>
          <a:noFill/>
          <a:ln w="9525">
            <a:noFill/>
          </a:ln>
        </p:spPr>
      </p:pic>
      <p:pic>
        <p:nvPicPr>
          <p:cNvPr id="39941" name="Picture 4"/>
          <p:cNvPicPr>
            <a:picLocks noChangeAspect="1"/>
          </p:cNvPicPr>
          <p:nvPr>
            <p:custDataLst>
              <p:tags r:id="rId5"/>
            </p:custDataLst>
          </p:nvPr>
        </p:nvPicPr>
        <p:blipFill>
          <a:blip r:embed="rId6"/>
          <a:stretch>
            <a:fillRect/>
          </a:stretch>
        </p:blipFill>
        <p:spPr>
          <a:xfrm>
            <a:off x="1524000" y="4076700"/>
            <a:ext cx="4872038" cy="2652713"/>
          </a:xfrm>
          <a:prstGeom prst="rect">
            <a:avLst/>
          </a:prstGeom>
          <a:noFill/>
          <a:ln w="9525">
            <a:noFill/>
          </a:ln>
        </p:spPr>
      </p:pic>
      <p:pic>
        <p:nvPicPr>
          <p:cNvPr id="39942" name="Picture 5"/>
          <p:cNvPicPr>
            <a:picLocks noChangeAspect="1"/>
          </p:cNvPicPr>
          <p:nvPr>
            <p:custDataLst>
              <p:tags r:id="rId7"/>
            </p:custDataLst>
          </p:nvPr>
        </p:nvPicPr>
        <p:blipFill>
          <a:blip r:embed="rId8"/>
          <a:stretch>
            <a:fillRect/>
          </a:stretch>
        </p:blipFill>
        <p:spPr>
          <a:xfrm>
            <a:off x="6242050" y="4221163"/>
            <a:ext cx="4425950" cy="2636837"/>
          </a:xfrm>
          <a:prstGeom prst="rect">
            <a:avLst/>
          </a:prstGeom>
          <a:noFill/>
          <a:ln w="9525">
            <a:noFill/>
          </a:ln>
        </p:spPr>
      </p:pic>
    </p:spTree>
    <p:custDataLst>
      <p:tags r:id="rId9"/>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p:cNvPicPr>
            <a:picLocks noGrp="1" noChangeAspect="1"/>
          </p:cNvPicPr>
          <p:nvPr>
            <p:custDataLst>
              <p:tags r:id="rId1"/>
            </p:custDataLst>
          </p:nvPr>
        </p:nvPicPr>
        <p:blipFill>
          <a:blip r:embed="rId2"/>
          <a:srcRect/>
          <a:stretch>
            <a:fillRect/>
          </a:stretch>
        </p:blipFill>
        <p:spPr>
          <a:xfrm>
            <a:off x="2187575" y="1081405"/>
            <a:ext cx="8229600" cy="2614295"/>
          </a:xfrm>
          <a:prstGeom prst="rect">
            <a:avLst/>
          </a:prstGeom>
        </p:spPr>
      </p:pic>
      <p:pic>
        <p:nvPicPr>
          <p:cNvPr id="40964" name="Picture 3"/>
          <p:cNvPicPr>
            <a:picLocks noChangeAspect="1"/>
          </p:cNvPicPr>
          <p:nvPr>
            <p:custDataLst>
              <p:tags r:id="rId3"/>
            </p:custDataLst>
          </p:nvPr>
        </p:nvPicPr>
        <p:blipFill>
          <a:blip r:embed="rId4"/>
          <a:stretch>
            <a:fillRect/>
          </a:stretch>
        </p:blipFill>
        <p:spPr>
          <a:xfrm>
            <a:off x="1992313" y="3860800"/>
            <a:ext cx="3816350" cy="2633663"/>
          </a:xfrm>
          <a:prstGeom prst="rect">
            <a:avLst/>
          </a:prstGeom>
          <a:noFill/>
          <a:ln w="9525">
            <a:noFill/>
          </a:ln>
        </p:spPr>
      </p:pic>
      <p:pic>
        <p:nvPicPr>
          <p:cNvPr id="40965" name="Picture 4"/>
          <p:cNvPicPr>
            <a:picLocks noChangeAspect="1"/>
          </p:cNvPicPr>
          <p:nvPr>
            <p:custDataLst>
              <p:tags r:id="rId5"/>
            </p:custDataLst>
          </p:nvPr>
        </p:nvPicPr>
        <p:blipFill>
          <a:blip r:embed="rId6"/>
          <a:stretch>
            <a:fillRect/>
          </a:stretch>
        </p:blipFill>
        <p:spPr>
          <a:xfrm>
            <a:off x="5951538" y="3860800"/>
            <a:ext cx="4716462" cy="2922588"/>
          </a:xfrm>
          <a:prstGeom prst="rect">
            <a:avLst/>
          </a:prstGeom>
          <a:noFill/>
          <a:ln w="9525">
            <a:noFill/>
          </a:ln>
        </p:spPr>
      </p:pic>
    </p:spTree>
    <p:custDataLst>
      <p:tags r:id="rId7"/>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p:cNvPicPr>
            <a:picLocks noGrp="1" noChangeAspect="1"/>
          </p:cNvPicPr>
          <p:nvPr>
            <p:custDataLst>
              <p:tags r:id="rId1"/>
            </p:custDataLst>
          </p:nvPr>
        </p:nvPicPr>
        <p:blipFill>
          <a:blip r:embed="rId2"/>
          <a:srcRect/>
          <a:stretch>
            <a:fillRect/>
          </a:stretch>
        </p:blipFill>
        <p:spPr>
          <a:xfrm>
            <a:off x="1951038" y="765175"/>
            <a:ext cx="8161337" cy="5761038"/>
          </a:xfrm>
          <a:prstGeom prst="rect">
            <a:avLst/>
          </a:prstGeom>
        </p:spPr>
      </p:pic>
      <p:pic>
        <p:nvPicPr>
          <p:cNvPr id="59396" name="Picture 3"/>
          <p:cNvPicPr>
            <a:picLocks noChangeAspect="1"/>
          </p:cNvPicPr>
          <p:nvPr>
            <p:custDataLst>
              <p:tags r:id="rId3"/>
            </p:custDataLst>
          </p:nvPr>
        </p:nvPicPr>
        <p:blipFill>
          <a:blip r:embed="rId4"/>
          <a:stretch>
            <a:fillRect/>
          </a:stretch>
        </p:blipFill>
        <p:spPr>
          <a:xfrm>
            <a:off x="2098675" y="792163"/>
            <a:ext cx="8274050" cy="5734050"/>
          </a:xfrm>
          <a:prstGeom prst="rect">
            <a:avLst/>
          </a:prstGeom>
          <a:noFill/>
          <a:ln w="9525">
            <a:noFill/>
          </a:ln>
        </p:spPr>
      </p:pic>
    </p:spTree>
    <p:custDataLst>
      <p:tags r:id="rId5"/>
    </p:custData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box(in)">
                                      <p:cBhvr>
                                        <p:cTn id="7" dur="2000"/>
                                        <p:tgtEl>
                                          <p:spTgt spid="593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9396"/>
                                        </p:tgtEl>
                                        <p:attrNameLst>
                                          <p:attrName>style.visibility</p:attrName>
                                        </p:attrNameLst>
                                      </p:cBhvr>
                                      <p:to>
                                        <p:strVal val="visible"/>
                                      </p:to>
                                    </p:set>
                                    <p:animEffect transition="in" filter="wipe(down)">
                                      <p:cBhvr>
                                        <p:cTn id="12" dur="500"/>
                                        <p:tgtEl>
                                          <p:spTgt spid="59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2"/>
          <p:cNvSpPr>
            <a:spLocks noGrp="1"/>
          </p:cNvSpPr>
          <p:nvPr>
            <p:custDataLst>
              <p:tags r:id="rId1"/>
            </p:custDataLst>
          </p:nvPr>
        </p:nvSpPr>
        <p:spPr>
          <a:xfrm>
            <a:off x="357505" y="1268730"/>
            <a:ext cx="10202545" cy="2188845"/>
          </a:xfrm>
          <a:prstGeom prst="rect">
            <a:avLst/>
          </a:prstGeom>
        </p:spPr>
        <p:txBody>
          <a:bodyPr vert="horz" wrap="square" lIns="91440" tIns="45720" rIns="91440" bIns="45720" rtlCol="0" anchor="t" anchorCtr="0">
            <a:normAutofit fontScale="80000"/>
          </a:bodyPr>
          <a:lstStyle>
            <a:lvl1pPr marL="228600" indent="-172720" algn="l" defTabSz="914400" rtl="0" eaLnBrk="1" latinLnBrk="0" hangingPunct="1">
              <a:lnSpc>
                <a:spcPct val="90000"/>
              </a:lnSpc>
              <a:spcBef>
                <a:spcPts val="450"/>
              </a:spcBef>
              <a:buFont typeface="Arial" panose="020B0604020202020204" pitchFamily="34" charset="0"/>
              <a:buChar char="•"/>
              <a:defRPr sz="2400" kern="1200">
                <a:solidFill>
                  <a:schemeClr val="tx1"/>
                </a:solidFill>
                <a:latin typeface="+mn-lt"/>
                <a:ea typeface="+mn-ea"/>
                <a:cs typeface="+mn-cs"/>
              </a:defRPr>
            </a:lvl1pPr>
            <a:lvl2pPr marL="685800" indent="-172720" algn="l" defTabSz="914400" rtl="0" eaLnBrk="1" latinLnBrk="0" hangingPunct="1">
              <a:lnSpc>
                <a:spcPct val="90000"/>
              </a:lnSpc>
              <a:spcBef>
                <a:spcPts val="450"/>
              </a:spcBef>
              <a:buFont typeface="Arial" panose="020B0604020202020204" pitchFamily="34" charset="0"/>
              <a:buChar char="•"/>
              <a:defRPr sz="2000" kern="1200">
                <a:solidFill>
                  <a:schemeClr val="tx1"/>
                </a:solidFill>
                <a:latin typeface="+mn-lt"/>
                <a:ea typeface="+mn-ea"/>
                <a:cs typeface="+mn-cs"/>
              </a:defRPr>
            </a:lvl2pPr>
            <a:lvl3pPr marL="11430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6002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4pPr>
            <a:lvl5pPr marL="20574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zh-CN" sz="1800" dirty="0">
                <a:solidFill>
                  <a:schemeClr val="tx1"/>
                </a:solidFill>
              </a:rPr>
              <a:t>2013</a:t>
            </a:r>
            <a:r>
              <a:rPr lang="zh-CN" altLang="en-US" sz="1800" dirty="0">
                <a:solidFill>
                  <a:schemeClr val="tx1"/>
                </a:solidFill>
              </a:rPr>
              <a:t>年在美国上市，而且市值高达</a:t>
            </a:r>
            <a:r>
              <a:rPr lang="en-US" altLang="zh-CN" sz="1800" dirty="0">
                <a:solidFill>
                  <a:schemeClr val="tx1"/>
                </a:solidFill>
              </a:rPr>
              <a:t>5.5</a:t>
            </a:r>
            <a:r>
              <a:rPr lang="zh-CN" altLang="en-US" sz="1800" dirty="0">
                <a:solidFill>
                  <a:schemeClr val="tx1"/>
                </a:solidFill>
              </a:rPr>
              <a:t>亿美元，兰亭集势的商业模式实际上非常简单：它是向国外出售国产山寨电子产品、无品牌服装，事实上据说它是山寨货起家兰亭集势成立于</a:t>
            </a:r>
            <a:r>
              <a:rPr lang="en-US" altLang="zh-CN" sz="1800" dirty="0">
                <a:solidFill>
                  <a:schemeClr val="tx1"/>
                </a:solidFill>
              </a:rPr>
              <a:t>2007</a:t>
            </a:r>
            <a:r>
              <a:rPr lang="zh-CN" altLang="en-US" sz="1800" dirty="0">
                <a:solidFill>
                  <a:schemeClr val="tx1"/>
                </a:solidFill>
              </a:rPr>
              <a:t>年，当时阿里巴巴仍然专注于</a:t>
            </a:r>
            <a:r>
              <a:rPr lang="en-US" altLang="zh-CN" sz="1800" dirty="0">
                <a:solidFill>
                  <a:schemeClr val="tx1"/>
                </a:solidFill>
              </a:rPr>
              <a:t>B2B</a:t>
            </a:r>
            <a:r>
              <a:rPr lang="zh-CN" altLang="en-US" sz="1800" dirty="0">
                <a:solidFill>
                  <a:schemeClr val="tx1"/>
                </a:solidFill>
              </a:rPr>
              <a:t>，京东也和阿里巴巴相似，亚马逊中国仅处于起步阶段，没有“天敌”的兰亭系列在短时间内迅速崛起，发展速度很快，在短短几年内成功上市。</a:t>
            </a:r>
            <a:endParaRPr lang="zh-CN" altLang="en-US" sz="1800" dirty="0">
              <a:solidFill>
                <a:schemeClr val="tx1"/>
              </a:solidFill>
            </a:endParaRPr>
          </a:p>
          <a:p>
            <a:pPr>
              <a:lnSpc>
                <a:spcPct val="150000"/>
              </a:lnSpc>
            </a:pPr>
            <a:r>
              <a:rPr lang="zh-CN" altLang="en-US" sz="1800" dirty="0">
                <a:solidFill>
                  <a:schemeClr val="tx1"/>
                </a:solidFill>
              </a:rPr>
              <a:t>目前兰亭市场一直处于低迷状态。</a:t>
            </a:r>
            <a:endParaRPr lang="en-US" altLang="zh-CN" sz="1800" dirty="0">
              <a:solidFill>
                <a:schemeClr val="tx1"/>
              </a:solidFill>
            </a:endParaRPr>
          </a:p>
          <a:p>
            <a:pPr>
              <a:lnSpc>
                <a:spcPct val="150000"/>
              </a:lnSpc>
            </a:pPr>
            <a:endParaRPr lang="en-US" altLang="zh-CN" sz="1800" dirty="0">
              <a:solidFill>
                <a:schemeClr val="tx1"/>
              </a:solidFill>
            </a:endParaRPr>
          </a:p>
          <a:p>
            <a:pPr>
              <a:lnSpc>
                <a:spcPct val="150000"/>
              </a:lnSpc>
            </a:pPr>
            <a:r>
              <a:rPr lang="zh-CN" altLang="zh-CN" sz="1800" dirty="0">
                <a:solidFill>
                  <a:schemeClr val="tx1"/>
                </a:solidFill>
              </a:rPr>
              <a:t>兰亭集势属于</a:t>
            </a:r>
            <a:r>
              <a:rPr lang="zh-CN" altLang="en-US" sz="1800" dirty="0">
                <a:solidFill>
                  <a:schemeClr val="tx1"/>
                </a:solidFill>
              </a:rPr>
              <a:t>：</a:t>
            </a:r>
            <a:r>
              <a:rPr lang="zh-CN" altLang="zh-CN" sz="1800" b="1" dirty="0">
                <a:solidFill>
                  <a:schemeClr val="tx1"/>
                </a:solidFill>
              </a:rPr>
              <a:t>跨境小额批发零售垂直平台</a:t>
            </a:r>
            <a:r>
              <a:rPr lang="en-US" altLang="zh-CN" sz="1800" b="1" dirty="0">
                <a:solidFill>
                  <a:schemeClr val="tx1"/>
                </a:solidFill>
              </a:rPr>
              <a:t>B2C</a:t>
            </a:r>
            <a:endParaRPr lang="zh-CN" altLang="zh-CN" sz="1800" b="1" dirty="0">
              <a:solidFill>
                <a:schemeClr val="tx1"/>
              </a:solidFill>
            </a:endParaRPr>
          </a:p>
          <a:p>
            <a:endParaRPr lang="zh-CN" altLang="zh-CN" sz="1800" b="1" dirty="0">
              <a:solidFill>
                <a:schemeClr val="tx1"/>
              </a:solidFill>
            </a:endParaRPr>
          </a:p>
        </p:txBody>
      </p:sp>
      <p:pic>
        <p:nvPicPr>
          <p:cNvPr id="44036" name="Picture 2"/>
          <p:cNvPicPr>
            <a:picLocks noChangeAspect="1"/>
          </p:cNvPicPr>
          <p:nvPr>
            <p:custDataLst>
              <p:tags r:id="rId2"/>
            </p:custDataLst>
          </p:nvPr>
        </p:nvPicPr>
        <p:blipFill>
          <a:blip r:embed="rId3"/>
          <a:stretch>
            <a:fillRect/>
          </a:stretch>
        </p:blipFill>
        <p:spPr>
          <a:xfrm>
            <a:off x="6634163" y="3975100"/>
            <a:ext cx="4033837" cy="2882900"/>
          </a:xfrm>
          <a:prstGeom prst="rect">
            <a:avLst/>
          </a:prstGeom>
          <a:noFill/>
          <a:ln w="9525">
            <a:noFill/>
          </a:ln>
        </p:spPr>
      </p:pic>
      <p:pic>
        <p:nvPicPr>
          <p:cNvPr id="44037" name="Picture 3"/>
          <p:cNvPicPr>
            <a:picLocks noChangeAspect="1"/>
          </p:cNvPicPr>
          <p:nvPr>
            <p:custDataLst>
              <p:tags r:id="rId4"/>
            </p:custDataLst>
          </p:nvPr>
        </p:nvPicPr>
        <p:blipFill>
          <a:blip r:embed="rId5"/>
          <a:stretch>
            <a:fillRect/>
          </a:stretch>
        </p:blipFill>
        <p:spPr>
          <a:xfrm>
            <a:off x="1524000" y="3975100"/>
            <a:ext cx="4321175" cy="2882900"/>
          </a:xfrm>
          <a:prstGeom prst="rect">
            <a:avLst/>
          </a:prstGeom>
          <a:noFill/>
          <a:ln w="9525">
            <a:noFill/>
          </a:ln>
        </p:spPr>
      </p:pic>
      <p:sp>
        <p:nvSpPr>
          <p:cNvPr id="5" name="标题 4"/>
          <p:cNvSpPr>
            <a:spLocks noGrp="1"/>
          </p:cNvSpPr>
          <p:nvPr>
            <p:ph type="title"/>
            <p:custDataLst>
              <p:tags r:id="rId6"/>
            </p:custDataLst>
          </p:nvPr>
        </p:nvSpPr>
        <p:spPr/>
        <p:txBody>
          <a:bodyPr vert="horz" wrap="square" lIns="0" tIns="0" rIns="0" bIns="0" rtlCol="0" anchor="b">
            <a:normAutofit fontScale="90000"/>
          </a:bodyPr>
          <a:lstStyle/>
          <a:p>
            <a:pPr lvl="0" algn="l">
              <a:buClrTx/>
              <a:buSzTx/>
              <a:buFontTx/>
            </a:pPr>
            <a:r>
              <a:rPr lang="zh-CN" altLang="en-US" dirty="0">
                <a:sym typeface="+mn-ea"/>
              </a:rPr>
              <a:t>中国第一家跨境电子商务公司：
兰亭集势——郭去疾</a:t>
            </a:r>
            <a:endParaRPr lang="zh-CN" altLang="en-US" dirty="0">
              <a:sym typeface="+mn-ea"/>
            </a:endParaRPr>
          </a:p>
        </p:txBody>
      </p:sp>
    </p:spTree>
    <p:custDataLst>
      <p:tags r:id="rId7"/>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p:cNvPicPr>
            <a:picLocks noGrp="1" noChangeAspect="1"/>
          </p:cNvPicPr>
          <p:nvPr>
            <p:custDataLst>
              <p:tags r:id="rId1"/>
            </p:custDataLst>
          </p:nvPr>
        </p:nvPicPr>
        <p:blipFill>
          <a:blip r:embed="rId2"/>
          <a:srcRect/>
          <a:stretch>
            <a:fillRect/>
          </a:stretch>
        </p:blipFill>
        <p:spPr>
          <a:xfrm>
            <a:off x="1919605" y="730250"/>
            <a:ext cx="7717790" cy="5794375"/>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11"/>
          <p:cNvSpPr/>
          <p:nvPr userDrawn="1">
            <p:custDataLst>
              <p:tags r:id="rId1"/>
            </p:custDataLst>
          </p:nvPr>
        </p:nvSpPr>
        <p:spPr>
          <a:xfrm rot="21396009" flipH="1" flipV="1">
            <a:off x="-35560" y="6154420"/>
            <a:ext cx="12360910" cy="1071880"/>
          </a:xfrm>
          <a:custGeom>
            <a:avLst/>
            <a:gdLst>
              <a:gd name="connsiteX0" fmla="*/ 156781 w 12283612"/>
              <a:gd name="connsiteY0" fmla="*/ 0 h 1658609"/>
              <a:gd name="connsiteX1" fmla="*/ 12283612 w 12283612"/>
              <a:gd name="connsiteY1" fmla="*/ 1146291 h 1658609"/>
              <a:gd name="connsiteX2" fmla="*/ 12235186 w 12283612"/>
              <a:gd name="connsiteY2" fmla="*/ 1658609 h 1658609"/>
              <a:gd name="connsiteX3" fmla="*/ 0 w 12283612"/>
              <a:gd name="connsiteY3" fmla="*/ 1658609 h 1658609"/>
              <a:gd name="connsiteX4" fmla="*/ 156781 w 12283612"/>
              <a:gd name="connsiteY4" fmla="*/ 0 h 165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3612" h="1658609">
                <a:moveTo>
                  <a:pt x="156781" y="0"/>
                </a:moveTo>
                <a:lnTo>
                  <a:pt x="12283612" y="1146291"/>
                </a:lnTo>
                <a:lnTo>
                  <a:pt x="12235186" y="1658609"/>
                </a:lnTo>
                <a:lnTo>
                  <a:pt x="0" y="1658609"/>
                </a:lnTo>
                <a:lnTo>
                  <a:pt x="156781"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 name="内容占位符 2"/>
          <p:cNvSpPr>
            <a:spLocks noGrp="1"/>
          </p:cNvSpPr>
          <p:nvPr>
            <p:custDataLst>
              <p:tags r:id="rId2"/>
            </p:custDataLst>
          </p:nvPr>
        </p:nvSpPr>
        <p:spPr>
          <a:xfrm>
            <a:off x="581192" y="2151929"/>
            <a:ext cx="11029615" cy="3678303"/>
          </a:xfrm>
          <a:prstGeom prst="rect">
            <a:avLst/>
          </a:prstGeom>
        </p:spPr>
        <p:txBody>
          <a:bodyPr vert="horz" wrap="square" lIns="91440" tIns="45720" rIns="91440" bIns="45720" rtlCol="0" anchor="ctr">
            <a:normAutofit/>
          </a:bodyPr>
          <a:lst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l">
              <a:lnSpc>
                <a:spcPct val="125000"/>
              </a:lnSpc>
              <a:buNone/>
            </a:pPr>
            <a:r>
              <a:rPr kumimoji="1" lang="en-US" altLang="zh-CN" sz="2000" b="1" dirty="0">
                <a:solidFill>
                  <a:schemeClr val="dk2">
                    <a:lumMod val="25000"/>
                  </a:schemeClr>
                </a:solidFill>
                <a:cs typeface="黑体" panose="02010609060101010101" charset="-122"/>
                <a:sym typeface="+mn-ea"/>
              </a:rPr>
              <a:t>广告是为了某种特定的需要，通过一定形式的媒体，公开而广泛地向公众传递信息的宣传手段。广义广告包括非经济广告和经济广告，狭义广告仅指经济广告。非经济广告是指不以盈利为目的的广告，又称效应广告，如政府行政部门、社会事业单位乃至个人的各种公告、启事、声明等；经济广告又称商业广告，是指商品经营者或者服务提供者承担费用，通过一定媒介和形式直接或者间接地介绍自己所推销的商品或服务的宣传形式。网络广告是利用互联网发布的广告。</a:t>
            </a:r>
            <a:endParaRPr kumimoji="1" lang="en-US" altLang="zh-CN" sz="2000" b="1" dirty="0">
              <a:solidFill>
                <a:schemeClr val="dk2">
                  <a:lumMod val="25000"/>
                </a:schemeClr>
              </a:solidFill>
              <a:cs typeface="黑体" panose="02010609060101010101" charset="-122"/>
              <a:sym typeface="+mn-ea"/>
            </a:endParaRPr>
          </a:p>
        </p:txBody>
      </p:sp>
      <p:sp>
        <p:nvSpPr>
          <p:cNvPr id="6" name="标题 5"/>
          <p:cNvSpPr>
            <a:spLocks noGrp="1"/>
          </p:cNvSpPr>
          <p:nvPr>
            <p:ph type="title"/>
            <p:custDataLst>
              <p:tags r:id="rId3"/>
            </p:custDataLst>
          </p:nvPr>
        </p:nvSpPr>
        <p:spPr>
          <a:xfrm>
            <a:off x="695960" y="128225"/>
            <a:ext cx="10800000" cy="720000"/>
          </a:xfrm>
        </p:spPr>
        <p:txBody>
          <a:bodyPr vert="horz" wrap="square" lIns="0" tIns="0" rIns="0" bIns="0" rtlCol="0" anchor="b">
            <a:normAutofit/>
          </a:bodyPr>
          <a:lstStyle/>
          <a:p>
            <a:pPr lvl="0" algn="l">
              <a:buClrTx/>
              <a:buSzTx/>
              <a:buFontTx/>
            </a:pPr>
            <a:r>
              <a:rPr lang="zh-CN" altLang="en-US" dirty="0">
                <a:sym typeface="+mn-ea"/>
              </a:rPr>
              <a:t>互联网广告概述</a:t>
            </a:r>
            <a:endParaRPr lang="zh-CN" altLang="en-US" dirty="0">
              <a:sym typeface="+mn-ea"/>
            </a:endParaRPr>
          </a:p>
        </p:txBody>
      </p:sp>
    </p:spTree>
    <p:custDataLst>
      <p:tags r:id="rId4"/>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4"/>
          <p:cNvPicPr>
            <a:picLocks noGrp="1" noChangeAspect="1"/>
          </p:cNvPicPr>
          <p:nvPr>
            <p:custDataLst>
              <p:tags r:id="rId1"/>
            </p:custDataLst>
          </p:nvPr>
        </p:nvPicPr>
        <p:blipFill>
          <a:blip r:embed="rId2"/>
          <a:srcRect/>
          <a:stretch>
            <a:fillRect/>
          </a:stretch>
        </p:blipFill>
        <p:spPr>
          <a:xfrm>
            <a:off x="2495550" y="1844675"/>
            <a:ext cx="7507288" cy="3119438"/>
          </a:xfrm>
          <a:prstGeom prst="rect">
            <a:avLst/>
          </a:prstGeom>
        </p:spPr>
      </p:pic>
      <p:sp>
        <p:nvSpPr>
          <p:cNvPr id="4" name="标题 3"/>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跨境支付</a:t>
            </a:r>
            <a:endParaRPr lang="zh-CN" altLang="en-US" dirty="0">
              <a:sym typeface="+mn-ea"/>
            </a:endParaRPr>
          </a:p>
        </p:txBody>
      </p:sp>
    </p:spTree>
    <p:custDataLst>
      <p:tags r:id="rId4"/>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4"/>
          <p:cNvPicPr>
            <a:picLocks noGrp="1" noChangeAspect="1"/>
          </p:cNvPicPr>
          <p:nvPr>
            <p:custDataLst>
              <p:tags r:id="rId1"/>
            </p:custDataLst>
          </p:nvPr>
        </p:nvPicPr>
        <p:blipFill>
          <a:blip r:embed="rId2"/>
          <a:srcRect/>
          <a:stretch>
            <a:fillRect/>
          </a:stretch>
        </p:blipFill>
        <p:spPr>
          <a:xfrm>
            <a:off x="2782888" y="1963738"/>
            <a:ext cx="6623050" cy="3797300"/>
          </a:xfrm>
          <a:prstGeom prst="rect">
            <a:avLst/>
          </a:prstGeom>
        </p:spPr>
      </p:pic>
      <p:sp>
        <p:nvSpPr>
          <p:cNvPr id="4" name="标题 3"/>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1.PAYPAL(贝宝支付)</a:t>
            </a:r>
            <a:endParaRPr lang="zh-CN" altLang="en-US" dirty="0">
              <a:sym typeface="+mn-ea"/>
            </a:endParaRPr>
          </a:p>
        </p:txBody>
      </p:sp>
    </p:spTree>
    <p:custDataLst>
      <p:tags r:id="rId4"/>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2" name="Picture 4"/>
          <p:cNvPicPr>
            <a:picLocks noChangeAspect="1"/>
          </p:cNvPicPr>
          <p:nvPr>
            <p:custDataLst>
              <p:tags r:id="rId1"/>
            </p:custDataLst>
          </p:nvPr>
        </p:nvPicPr>
        <p:blipFill>
          <a:blip r:embed="rId2"/>
          <a:stretch>
            <a:fillRect/>
          </a:stretch>
        </p:blipFill>
        <p:spPr>
          <a:xfrm>
            <a:off x="2208213" y="1268413"/>
            <a:ext cx="7597775" cy="4654550"/>
          </a:xfrm>
          <a:prstGeom prst="rect">
            <a:avLst/>
          </a:prstGeom>
          <a:noFill/>
          <a:ln w="9525">
            <a:noFill/>
          </a:ln>
        </p:spPr>
      </p:pic>
      <p:sp>
        <p:nvSpPr>
          <p:cNvPr id="4" name="标题 3"/>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2.速汇通</a:t>
            </a:r>
            <a:endParaRPr lang="zh-CN" altLang="en-US" dirty="0">
              <a:sym typeface="+mn-ea"/>
            </a:endParaRPr>
          </a:p>
        </p:txBody>
      </p:sp>
    </p:spTree>
    <p:custDataLst>
      <p:tags r:id="rId4"/>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p:cNvPicPr>
            <a:picLocks noGrp="1" noChangeAspect="1"/>
          </p:cNvPicPr>
          <p:nvPr>
            <p:custDataLst>
              <p:tags r:id="rId1"/>
            </p:custDataLst>
          </p:nvPr>
        </p:nvPicPr>
        <p:blipFill>
          <a:blip r:embed="rId2"/>
          <a:srcRect/>
          <a:stretch>
            <a:fillRect/>
          </a:stretch>
        </p:blipFill>
        <p:spPr>
          <a:xfrm>
            <a:off x="2640013" y="1625600"/>
            <a:ext cx="6985000" cy="3455988"/>
          </a:xfrm>
          <a:prstGeom prst="rect">
            <a:avLst/>
          </a:prstGeom>
        </p:spPr>
      </p:pic>
      <p:sp>
        <p:nvSpPr>
          <p:cNvPr id="49156" name="矩形 3"/>
          <p:cNvSpPr/>
          <p:nvPr>
            <p:custDataLst>
              <p:tags r:id="rId3"/>
            </p:custDataLst>
          </p:nvPr>
        </p:nvSpPr>
        <p:spPr>
          <a:xfrm>
            <a:off x="2651125" y="5168900"/>
            <a:ext cx="7056438" cy="922020"/>
          </a:xfrm>
          <a:prstGeom prst="rect">
            <a:avLst/>
          </a:prstGeom>
          <a:noFill/>
          <a:ln w="9525">
            <a:noFill/>
          </a:ln>
        </p:spPr>
        <p:txBody>
          <a:bodyPr>
            <a:spAutoFit/>
          </a:bodyPr>
          <a:p>
            <a:pPr eaLnBrk="1" hangingPunct="1"/>
            <a:r>
              <a:rPr lang="zh-CN" altLang="en-US" b="1" dirty="0">
                <a:solidFill>
                  <a:schemeClr val="tx1"/>
                </a:solidFill>
              </a:rPr>
              <a:t>跨境电商物流定义：</a:t>
            </a:r>
            <a:r>
              <a:rPr lang="zh-CN" altLang="en-US" b="1" dirty="0">
                <a:solidFill>
                  <a:schemeClr val="tx1"/>
                </a:solidFill>
              </a:rPr>
              <a:t>电子商务环境下，依靠先进的平台与信息技术，在不同国家或地区之间，将物品以合理、高效的方式完成向跨境用户转移的活动过程。</a:t>
            </a:r>
            <a:endParaRPr lang="zh-CN" altLang="en-US" b="1" dirty="0">
              <a:solidFill>
                <a:schemeClr val="tx1"/>
              </a:solidFill>
            </a:endParaRPr>
          </a:p>
        </p:txBody>
      </p:sp>
      <p:sp>
        <p:nvSpPr>
          <p:cNvPr id="5" name="标题 4"/>
          <p:cNvSpPr>
            <a:spLocks noGrp="1"/>
          </p:cNvSpPr>
          <p:nvPr>
            <p:ph type="title"/>
            <p:custDataLst>
              <p:tags r:id="rId4"/>
            </p:custDataLst>
          </p:nvPr>
        </p:nvSpPr>
        <p:spPr/>
        <p:txBody>
          <a:bodyPr vert="horz" wrap="square" lIns="0" tIns="0" rIns="0" bIns="0" rtlCol="0" anchor="b">
            <a:normAutofit/>
          </a:bodyPr>
          <a:lstStyle/>
          <a:p>
            <a:pPr lvl="0" algn="l">
              <a:buClrTx/>
              <a:buSzTx/>
              <a:buFontTx/>
            </a:pPr>
            <a:r>
              <a:rPr lang="zh-CN" altLang="en-US" dirty="0">
                <a:sym typeface="+mn-ea"/>
              </a:rPr>
              <a:t>跨境电商物流</a:t>
            </a:r>
            <a:endParaRPr lang="zh-CN" altLang="en-US" dirty="0">
              <a:sym typeface="+mn-ea"/>
            </a:endParaRPr>
          </a:p>
        </p:txBody>
      </p:sp>
    </p:spTree>
    <p:custDataLst>
      <p:tags r:id="rId5"/>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p:cNvPicPr>
            <a:picLocks noGrp="1" noChangeAspect="1"/>
          </p:cNvPicPr>
          <p:nvPr>
            <p:custDataLst>
              <p:tags r:id="rId1"/>
            </p:custDataLst>
          </p:nvPr>
        </p:nvPicPr>
        <p:blipFill>
          <a:blip r:embed="rId2"/>
          <a:srcRect/>
          <a:stretch>
            <a:fillRect/>
          </a:stretch>
        </p:blipFill>
        <p:spPr>
          <a:xfrm>
            <a:off x="2187575" y="3770313"/>
            <a:ext cx="7940675" cy="3087687"/>
          </a:xfrm>
          <a:prstGeom prst="rect">
            <a:avLst/>
          </a:prstGeom>
        </p:spPr>
      </p:pic>
      <p:pic>
        <p:nvPicPr>
          <p:cNvPr id="50180" name="Picture 3"/>
          <p:cNvPicPr>
            <a:picLocks noChangeAspect="1"/>
          </p:cNvPicPr>
          <p:nvPr>
            <p:custDataLst>
              <p:tags r:id="rId3"/>
            </p:custDataLst>
          </p:nvPr>
        </p:nvPicPr>
        <p:blipFill>
          <a:blip r:embed="rId4"/>
          <a:stretch>
            <a:fillRect/>
          </a:stretch>
        </p:blipFill>
        <p:spPr>
          <a:xfrm>
            <a:off x="2135188" y="765175"/>
            <a:ext cx="7993062" cy="3005138"/>
          </a:xfrm>
          <a:prstGeom prst="rect">
            <a:avLst/>
          </a:prstGeom>
          <a:noFill/>
          <a:ln w="9525">
            <a:noFill/>
          </a:ln>
        </p:spPr>
      </p:pic>
      <p:sp>
        <p:nvSpPr>
          <p:cNvPr id="4" name="标题 3"/>
          <p:cNvSpPr>
            <a:spLocks noGrp="1"/>
          </p:cNvSpPr>
          <p:nvPr>
            <p:ph type="title"/>
            <p:custDataLst>
              <p:tags r:id="rId5"/>
            </p:custDataLst>
          </p:nvPr>
        </p:nvSpPr>
        <p:spPr>
          <a:xfrm>
            <a:off x="549275" y="-45"/>
            <a:ext cx="10800000" cy="720000"/>
          </a:xfrm>
        </p:spPr>
        <p:txBody>
          <a:bodyPr vert="horz" wrap="square" lIns="0" tIns="0" rIns="0" bIns="0" rtlCol="0" anchor="b">
            <a:normAutofit/>
          </a:bodyPr>
          <a:lstStyle/>
          <a:p>
            <a:pPr lvl="0" algn="l">
              <a:buClrTx/>
              <a:buSzTx/>
              <a:buFontTx/>
            </a:pPr>
            <a:r>
              <a:rPr lang="zh-CN" altLang="en-US" dirty="0">
                <a:sym typeface="+mn-ea"/>
              </a:rPr>
              <a:t>跨境电商物流模式</a:t>
            </a:r>
            <a:endParaRPr lang="zh-CN" altLang="en-US" dirty="0">
              <a:sym typeface="+mn-ea"/>
            </a:endParaRPr>
          </a:p>
        </p:txBody>
      </p:sp>
    </p:spTree>
    <p:custDataLst>
      <p:tags r:id="rId6"/>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3"/>
          <p:cNvSpPr>
            <a:spLocks noGrp="1" noChangeArrowheads="1"/>
          </p:cNvSpPr>
          <p:nvPr>
            <p:custDataLst>
              <p:tags r:id="rId1"/>
            </p:custDataLst>
          </p:nvPr>
        </p:nvSpPr>
        <p:spPr>
          <a:xfrm>
            <a:off x="1517650" y="3262313"/>
            <a:ext cx="8229600" cy="3616325"/>
          </a:xfrm>
          <a:prstGeom prst="rect">
            <a:avLst/>
          </a:prstGeom>
        </p:spPr>
        <p:txBody>
          <a:bodyPr vert="horz" wrap="square" lIns="91440" tIns="45720" rIns="91440" bIns="45720" numCol="1" rtlCol="0" anchor="t" anchorCtr="0" compatLnSpc="1">
            <a:normAutofit/>
          </a:bodyPr>
          <a:lstStyle>
            <a:lvl1pPr marL="228600" indent="-172720" algn="l" defTabSz="914400" rtl="0" eaLnBrk="1" latinLnBrk="0" hangingPunct="1">
              <a:lnSpc>
                <a:spcPct val="90000"/>
              </a:lnSpc>
              <a:spcBef>
                <a:spcPts val="450"/>
              </a:spcBef>
              <a:buFont typeface="Arial" panose="020B0604020202020204" pitchFamily="34" charset="0"/>
              <a:buChar char="•"/>
              <a:defRPr sz="2400" kern="1200">
                <a:solidFill>
                  <a:schemeClr val="tx1"/>
                </a:solidFill>
                <a:latin typeface="+mn-lt"/>
                <a:ea typeface="+mn-ea"/>
                <a:cs typeface="+mn-cs"/>
              </a:defRPr>
            </a:lvl1pPr>
            <a:lvl2pPr marL="685800" indent="-172720" algn="l" defTabSz="914400" rtl="0" eaLnBrk="1" latinLnBrk="0" hangingPunct="1">
              <a:lnSpc>
                <a:spcPct val="90000"/>
              </a:lnSpc>
              <a:spcBef>
                <a:spcPts val="450"/>
              </a:spcBef>
              <a:buFont typeface="Arial" panose="020B0604020202020204" pitchFamily="34" charset="0"/>
              <a:buChar char="•"/>
              <a:defRPr sz="2000" kern="1200">
                <a:solidFill>
                  <a:schemeClr val="tx1"/>
                </a:solidFill>
                <a:latin typeface="+mn-lt"/>
                <a:ea typeface="+mn-ea"/>
                <a:cs typeface="+mn-cs"/>
              </a:defRPr>
            </a:lvl2pPr>
            <a:lvl3pPr marL="11430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6002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4pPr>
            <a:lvl5pPr marL="20574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80000"/>
              </a:lnSpc>
              <a:spcBef>
                <a:spcPct val="20000"/>
              </a:spcBef>
              <a:spcAft>
                <a:spcPct val="0"/>
              </a:spcAft>
              <a:buClrTx/>
              <a:buSzTx/>
              <a:buFont typeface="Arial" panose="020B0604020202020204" pitchFamily="34" charset="0"/>
              <a:buChar char="•"/>
              <a:defRPr/>
            </a:pPr>
            <a:r>
              <a:rPr kumimoji="0" lang="zh-CN" altLang="en-US" sz="2000" b="1" i="0" u="none" strike="noStrike" kern="1200" cap="none" spc="0" normalizeH="0" baseline="0" noProof="0" dirty="0">
                <a:ln>
                  <a:noFill/>
                </a:ln>
                <a:solidFill>
                  <a:schemeClr val="tx1"/>
                </a:solidFill>
                <a:effectLst/>
                <a:uLnTx/>
                <a:uFillTx/>
                <a:latin typeface="+mn-lt"/>
                <a:ea typeface="+mn-ea"/>
                <a:cs typeface="+mn-cs"/>
              </a:rPr>
              <a:t>邮政物流介绍</a:t>
            </a:r>
            <a:endParaRPr kumimoji="0" lang="zh-CN" altLang="en-US" sz="20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Arial" panose="020B0604020202020204" pitchFamily="34" charset="0"/>
              <a:buChar char="•"/>
              <a:defRPr/>
            </a:pPr>
            <a:r>
              <a:rPr kumimoji="0" lang="zh-CN" altLang="en-US" sz="2000" b="1" i="0" u="none" strike="noStrike" kern="1200" cap="none" spc="0" normalizeH="0" baseline="0" noProof="0" dirty="0">
                <a:ln>
                  <a:noFill/>
                </a:ln>
                <a:solidFill>
                  <a:schemeClr val="tx1"/>
                </a:solidFill>
                <a:effectLst/>
                <a:uLnTx/>
                <a:uFillTx/>
                <a:latin typeface="+mn-lt"/>
                <a:ea typeface="+mn-ea"/>
                <a:cs typeface="+mn-cs"/>
              </a:rPr>
              <a:t>优势：</a:t>
            </a:r>
            <a:endParaRPr kumimoji="0" lang="en-US" altLang="zh-CN" sz="20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mn-lt"/>
                <a:ea typeface="+mn-ea"/>
                <a:cs typeface="+mn-cs"/>
              </a:rPr>
              <a:t>覆盖全球</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mn-lt"/>
                <a:ea typeface="+mn-ea"/>
                <a:cs typeface="+mn-cs"/>
              </a:rPr>
              <a:t>价格便宜</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mn-lt"/>
                <a:ea typeface="+mn-ea"/>
                <a:cs typeface="+mn-cs"/>
              </a:rPr>
              <a:t>优先通关</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mn-lt"/>
                <a:ea typeface="+mn-ea"/>
                <a:cs typeface="+mn-cs"/>
              </a:rPr>
              <a:t>收货范围较广，速度相对小包快</a:t>
            </a:r>
            <a:endParaRPr kumimoji="0" lang="zh-CN" altLang="en-US"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Arial" panose="020B0604020202020204" pitchFamily="34" charset="0"/>
              <a:buChar char="•"/>
              <a:defRPr/>
            </a:pPr>
            <a:r>
              <a:rPr kumimoji="0" lang="zh-CN" altLang="en-US" sz="2000" b="1" i="0" u="none" strike="noStrike" kern="1200" cap="none" spc="0" normalizeH="0" baseline="0" noProof="0" dirty="0">
                <a:ln>
                  <a:noFill/>
                </a:ln>
                <a:solidFill>
                  <a:schemeClr val="tx1"/>
                </a:solidFill>
                <a:effectLst/>
                <a:uLnTx/>
                <a:uFillTx/>
                <a:latin typeface="+mn-lt"/>
                <a:ea typeface="+mn-ea"/>
                <a:cs typeface="+mn-cs"/>
              </a:rPr>
              <a:t>劣势</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mn-lt"/>
                <a:ea typeface="+mn-ea"/>
                <a:cs typeface="+mn-cs"/>
              </a:rPr>
              <a:t>无法享受正常的出口退税。</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mn-lt"/>
                <a:ea typeface="+mn-ea"/>
                <a:cs typeface="+mn-cs"/>
              </a:rPr>
              <a:t>小件（</a:t>
            </a:r>
            <a:r>
              <a:rPr kumimoji="0" lang="en-US" altLang="zh-CN" sz="2000" b="0" i="0" u="none" strike="noStrike" kern="1200" cap="none" spc="0" normalizeH="0" baseline="0" noProof="0" dirty="0">
                <a:ln>
                  <a:noFill/>
                </a:ln>
                <a:solidFill>
                  <a:schemeClr val="tx1"/>
                </a:solidFill>
                <a:effectLst/>
                <a:uLnTx/>
                <a:uFillTx/>
                <a:latin typeface="+mn-lt"/>
                <a:ea typeface="+mn-ea"/>
                <a:cs typeface="+mn-cs"/>
              </a:rPr>
              <a:t>2kg</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以下）与超大件（</a:t>
            </a:r>
            <a:r>
              <a:rPr kumimoji="0" lang="en-US" altLang="zh-CN" sz="2000" b="0" i="0" u="none" strike="noStrike" kern="1200" cap="none" spc="0" normalizeH="0" baseline="0" noProof="0" dirty="0">
                <a:ln>
                  <a:noFill/>
                </a:ln>
                <a:solidFill>
                  <a:schemeClr val="tx1"/>
                </a:solidFill>
                <a:effectLst/>
                <a:uLnTx/>
                <a:uFillTx/>
                <a:latin typeface="+mn-lt"/>
                <a:ea typeface="+mn-ea"/>
                <a:cs typeface="+mn-cs"/>
              </a:rPr>
              <a:t>10kg</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以上），运费都高，</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chemeClr val="tx1"/>
                </a:solidFill>
                <a:effectLst/>
                <a:uLnTx/>
                <a:uFillTx/>
                <a:latin typeface="+mn-lt"/>
                <a:ea typeface="+mn-ea"/>
                <a:cs typeface="+mn-cs"/>
              </a:rPr>
              <a:t>速度较慢，丢包率高。</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80000"/>
              </a:lnSpc>
              <a:spcBef>
                <a:spcPct val="20000"/>
              </a:spcBef>
              <a:spcAft>
                <a:spcPct val="0"/>
              </a:spcAft>
              <a:buClrTx/>
              <a:buSzTx/>
              <a:buFont typeface="Arial" panose="020B0604020202020204" pitchFamily="34" charset="0"/>
              <a:buNone/>
              <a:defRPr/>
            </a:pP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51204" name="Picture 4"/>
          <p:cNvPicPr>
            <a:picLocks noChangeAspect="1"/>
          </p:cNvPicPr>
          <p:nvPr>
            <p:custDataLst>
              <p:tags r:id="rId2"/>
            </p:custDataLst>
          </p:nvPr>
        </p:nvPicPr>
        <p:blipFill>
          <a:blip r:embed="rId3"/>
          <a:stretch>
            <a:fillRect/>
          </a:stretch>
        </p:blipFill>
        <p:spPr>
          <a:xfrm>
            <a:off x="1631950" y="836613"/>
            <a:ext cx="8674100" cy="2341562"/>
          </a:xfrm>
          <a:prstGeom prst="rect">
            <a:avLst/>
          </a:prstGeom>
          <a:noFill/>
          <a:ln w="9525">
            <a:noFill/>
          </a:ln>
        </p:spPr>
      </p:pic>
      <p:sp>
        <p:nvSpPr>
          <p:cNvPr id="5" name="标题 4"/>
          <p:cNvSpPr>
            <a:spLocks noGrp="1"/>
          </p:cNvSpPr>
          <p:nvPr>
            <p:ph type="title"/>
            <p:custDataLst>
              <p:tags r:id="rId4"/>
            </p:custDataLst>
          </p:nvPr>
        </p:nvSpPr>
        <p:spPr>
          <a:xfrm>
            <a:off x="695960" y="116795"/>
            <a:ext cx="10800000" cy="720000"/>
          </a:xfrm>
        </p:spPr>
        <p:txBody>
          <a:bodyPr vert="horz" wrap="square" lIns="0" tIns="0" rIns="0" bIns="0" rtlCol="0" anchor="b">
            <a:normAutofit/>
          </a:bodyPr>
          <a:lstStyle/>
          <a:p>
            <a:pPr lvl="0" algn="l">
              <a:buClrTx/>
              <a:buSzTx/>
              <a:buFontTx/>
            </a:pPr>
            <a:r>
              <a:rPr lang="zh-CN" altLang="en-US" dirty="0">
                <a:sym typeface="+mn-ea"/>
              </a:rPr>
              <a:t>跨境物流方式的选择</a:t>
            </a:r>
            <a:endParaRPr lang="zh-CN" altLang="en-US" dirty="0">
              <a:sym typeface="+mn-ea"/>
            </a:endParaRPr>
          </a:p>
        </p:txBody>
      </p:sp>
    </p:spTree>
    <p:custDataLst>
      <p:tags r:id="rId5"/>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3"/>
          <p:cNvSpPr>
            <a:spLocks noGrp="1" noChangeArrowheads="1"/>
          </p:cNvSpPr>
          <p:nvPr>
            <p:custDataLst>
              <p:tags r:id="rId1"/>
            </p:custDataLst>
          </p:nvPr>
        </p:nvSpPr>
        <p:spPr>
          <a:xfrm>
            <a:off x="1558925" y="512445"/>
            <a:ext cx="8229600" cy="3041650"/>
          </a:xfrm>
          <a:prstGeom prst="rect">
            <a:avLst/>
          </a:prstGeom>
        </p:spPr>
        <p:txBody>
          <a:bodyPr vert="horz" wrap="square" lIns="91440" tIns="45720" rIns="91440" bIns="45720" numCol="1" rtlCol="0" anchor="t" anchorCtr="0" compatLnSpc="1">
            <a:normAutofit fontScale="75000" lnSpcReduction="20000"/>
          </a:bodyPr>
          <a:lstStyle>
            <a:lvl1pPr marL="228600" indent="-172720" algn="l" defTabSz="914400" rtl="0" eaLnBrk="1" latinLnBrk="0" hangingPunct="1">
              <a:lnSpc>
                <a:spcPct val="90000"/>
              </a:lnSpc>
              <a:spcBef>
                <a:spcPts val="450"/>
              </a:spcBef>
              <a:buFont typeface="Arial" panose="020B0604020202020204" pitchFamily="34" charset="0"/>
              <a:buChar char="•"/>
              <a:defRPr sz="2400" kern="1200">
                <a:solidFill>
                  <a:schemeClr val="tx1"/>
                </a:solidFill>
                <a:latin typeface="+mn-lt"/>
                <a:ea typeface="+mn-ea"/>
                <a:cs typeface="+mn-cs"/>
              </a:defRPr>
            </a:lvl1pPr>
            <a:lvl2pPr marL="685800" indent="-172720" algn="l" defTabSz="914400" rtl="0" eaLnBrk="1" latinLnBrk="0" hangingPunct="1">
              <a:lnSpc>
                <a:spcPct val="90000"/>
              </a:lnSpc>
              <a:spcBef>
                <a:spcPts val="450"/>
              </a:spcBef>
              <a:buFont typeface="Arial" panose="020B0604020202020204" pitchFamily="34" charset="0"/>
              <a:buChar char="•"/>
              <a:defRPr sz="2000" kern="1200">
                <a:solidFill>
                  <a:schemeClr val="tx1"/>
                </a:solidFill>
                <a:latin typeface="+mn-lt"/>
                <a:ea typeface="+mn-ea"/>
                <a:cs typeface="+mn-cs"/>
              </a:defRPr>
            </a:lvl2pPr>
            <a:lvl3pPr marL="11430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6002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4pPr>
            <a:lvl5pPr marL="20574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ct val="20000"/>
              </a:spcBef>
              <a:spcAft>
                <a:spcPts val="0"/>
              </a:spcAft>
              <a:buClrTx/>
              <a:buSzTx/>
              <a:buNone/>
              <a:defRPr/>
            </a:pPr>
            <a:r>
              <a:rPr kumimoji="0" lang="zh-CN" altLang="en-US" sz="2800" b="1" i="0" u="none" strike="noStrike" kern="1200" cap="none" spc="0" normalizeH="0" baseline="0" noProof="0" dirty="0">
                <a:ln>
                  <a:noFill/>
                </a:ln>
                <a:solidFill>
                  <a:schemeClr val="tx1"/>
                </a:solidFill>
                <a:effectLst/>
                <a:uLnTx/>
                <a:uFillTx/>
                <a:latin typeface="+mn-lt"/>
                <a:ea typeface="+mn-ea"/>
                <a:cs typeface="+mn-cs"/>
              </a:rPr>
              <a:t>商业快递介绍</a:t>
            </a:r>
            <a:endParaRPr kumimoji="0" lang="zh-CN" altLang="en-US" sz="28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50000"/>
              </a:lnSpc>
              <a:spcBef>
                <a:spcPct val="20000"/>
              </a:spcBef>
              <a:spcAft>
                <a:spcPts val="0"/>
              </a:spcAft>
              <a:buClrTx/>
              <a:buSzTx/>
              <a:buNone/>
              <a:defRPr/>
            </a:pPr>
            <a:r>
              <a:rPr kumimoji="0" lang="zh-CN" altLang="en-US" sz="2400" b="1" i="0" u="none" strike="noStrike" kern="1200" cap="none" spc="0" normalizeH="0" baseline="0" noProof="0" dirty="0">
                <a:ln>
                  <a:noFill/>
                </a:ln>
                <a:solidFill>
                  <a:schemeClr val="tx1"/>
                </a:solidFill>
                <a:effectLst/>
                <a:uLnTx/>
                <a:uFillTx/>
                <a:latin typeface="+mn-lt"/>
                <a:ea typeface="+mn-ea"/>
                <a:cs typeface="+mn-cs"/>
              </a:rPr>
              <a:t>优势：</a:t>
            </a:r>
            <a:endParaRPr kumimoji="0" lang="en-US" altLang="zh-CN" sz="2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50000"/>
              </a:lnSpc>
              <a:spcBef>
                <a:spcPct val="20000"/>
              </a:spcBef>
              <a:spcAft>
                <a:spcPts val="0"/>
              </a:spcAft>
              <a:buClrTx/>
              <a:buSzTx/>
              <a:buNone/>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速度快、服务好、丢包率低</a:t>
            </a: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50000"/>
              </a:lnSpc>
              <a:spcBef>
                <a:spcPct val="20000"/>
              </a:spcBef>
              <a:spcAft>
                <a:spcPts val="0"/>
              </a:spcAft>
              <a:buClrTx/>
              <a:buSzTx/>
              <a:buNone/>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包裹清关能力较好</a:t>
            </a: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50000"/>
              </a:lnSpc>
              <a:spcBef>
                <a:spcPct val="20000"/>
              </a:spcBef>
              <a:spcAft>
                <a:spcPts val="0"/>
              </a:spcAft>
              <a:buClrTx/>
              <a:buSzTx/>
              <a:buNone/>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包裹跟踪信息最详细。</a:t>
            </a: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50000"/>
              </a:lnSpc>
              <a:spcBef>
                <a:spcPct val="20000"/>
              </a:spcBef>
              <a:spcAft>
                <a:spcPts val="0"/>
              </a:spcAft>
              <a:buClrTx/>
              <a:buSzTx/>
              <a:buNone/>
              <a:defRPr/>
            </a:pPr>
            <a:r>
              <a:rPr kumimoji="0" lang="zh-CN" altLang="en-US" sz="2400" b="1" i="0" u="none" strike="noStrike" kern="1200" cap="none" spc="0" normalizeH="0" baseline="0" noProof="0" dirty="0">
                <a:ln>
                  <a:noFill/>
                </a:ln>
                <a:solidFill>
                  <a:schemeClr val="tx1"/>
                </a:solidFill>
                <a:effectLst/>
                <a:uLnTx/>
                <a:uFillTx/>
                <a:latin typeface="+mn-lt"/>
                <a:ea typeface="+mn-ea"/>
                <a:cs typeface="+mn-cs"/>
              </a:rPr>
              <a:t>劣势：</a:t>
            </a:r>
            <a:endParaRPr kumimoji="0" lang="en-US" altLang="zh-CN" sz="2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50000"/>
              </a:lnSpc>
              <a:spcBef>
                <a:spcPct val="20000"/>
              </a:spcBef>
              <a:spcAft>
                <a:spcPts val="0"/>
              </a:spcAft>
              <a:buClrTx/>
              <a:buSzTx/>
              <a:buNone/>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价格昂贵</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52227" name="Picture 4"/>
          <p:cNvPicPr>
            <a:picLocks noChangeAspect="1"/>
          </p:cNvPicPr>
          <p:nvPr>
            <p:custDataLst>
              <p:tags r:id="rId2"/>
            </p:custDataLst>
          </p:nvPr>
        </p:nvPicPr>
        <p:blipFill>
          <a:blip r:embed="rId3"/>
          <a:stretch>
            <a:fillRect/>
          </a:stretch>
        </p:blipFill>
        <p:spPr>
          <a:xfrm>
            <a:off x="2098675" y="3852863"/>
            <a:ext cx="8001000" cy="2889250"/>
          </a:xfrm>
          <a:prstGeom prst="rect">
            <a:avLst/>
          </a:prstGeom>
          <a:noFill/>
          <a:ln w="9525">
            <a:noFill/>
          </a:ln>
        </p:spPr>
      </p:pic>
    </p:spTree>
    <p:custDataLst>
      <p:tags r:id="rId4"/>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3"/>
          <p:cNvSpPr>
            <a:spLocks noGrp="1"/>
          </p:cNvSpPr>
          <p:nvPr>
            <p:custDataLst>
              <p:tags r:id="rId1"/>
            </p:custDataLst>
          </p:nvPr>
        </p:nvSpPr>
        <p:spPr>
          <a:xfrm>
            <a:off x="1985963" y="620713"/>
            <a:ext cx="8218487" cy="6049962"/>
          </a:xfrm>
          <a:prstGeom prst="rect">
            <a:avLst/>
          </a:prstGeom>
        </p:spPr>
        <p:txBody>
          <a:bodyPr vert="horz" wrap="square" lIns="91440" tIns="45720" rIns="91440" bIns="45720" rtlCol="0" anchor="t" anchorCtr="0">
            <a:normAutofit/>
          </a:bodyPr>
          <a:lstStyle>
            <a:lvl1pPr marL="228600" indent="-172720" algn="l" defTabSz="914400" rtl="0" eaLnBrk="1" latinLnBrk="0" hangingPunct="1">
              <a:lnSpc>
                <a:spcPct val="90000"/>
              </a:lnSpc>
              <a:spcBef>
                <a:spcPts val="450"/>
              </a:spcBef>
              <a:buFont typeface="Arial" panose="020B0604020202020204" pitchFamily="34" charset="0"/>
              <a:buChar char="•"/>
              <a:defRPr sz="2400" kern="1200">
                <a:solidFill>
                  <a:schemeClr val="tx1"/>
                </a:solidFill>
                <a:latin typeface="+mn-lt"/>
                <a:ea typeface="+mn-ea"/>
                <a:cs typeface="+mn-cs"/>
              </a:defRPr>
            </a:lvl1pPr>
            <a:lvl2pPr marL="685800" indent="-172720" algn="l" defTabSz="914400" rtl="0" eaLnBrk="1" latinLnBrk="0" hangingPunct="1">
              <a:lnSpc>
                <a:spcPct val="90000"/>
              </a:lnSpc>
              <a:spcBef>
                <a:spcPts val="450"/>
              </a:spcBef>
              <a:buFont typeface="Arial" panose="020B0604020202020204" pitchFamily="34" charset="0"/>
              <a:buChar char="•"/>
              <a:defRPr sz="2000" kern="1200">
                <a:solidFill>
                  <a:schemeClr val="tx1"/>
                </a:solidFill>
                <a:latin typeface="+mn-lt"/>
                <a:ea typeface="+mn-ea"/>
                <a:cs typeface="+mn-cs"/>
              </a:defRPr>
            </a:lvl2pPr>
            <a:lvl3pPr marL="11430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6002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4pPr>
            <a:lvl5pPr marL="2057400" indent="-172720" algn="l" defTabSz="9144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zh-CN" altLang="en-US" b="1" dirty="0">
                <a:solidFill>
                  <a:schemeClr val="tx1"/>
                </a:solidFill>
              </a:rPr>
              <a:t>专线物流介绍</a:t>
            </a:r>
            <a:endParaRPr lang="zh-CN" altLang="en-US" b="1" dirty="0">
              <a:solidFill>
                <a:schemeClr val="tx1"/>
              </a:solidFill>
            </a:endParaRPr>
          </a:p>
          <a:p>
            <a:pPr eaLnBrk="1" hangingPunct="1"/>
            <a:r>
              <a:rPr lang="zh-CN" altLang="en-US" sz="2400" b="1" dirty="0">
                <a:solidFill>
                  <a:schemeClr val="tx1"/>
                </a:solidFill>
              </a:rPr>
              <a:t>优势：</a:t>
            </a:r>
            <a:endParaRPr lang="en-US" altLang="zh-CN" sz="2400" b="1" dirty="0">
              <a:solidFill>
                <a:schemeClr val="tx1"/>
              </a:solidFill>
            </a:endParaRPr>
          </a:p>
          <a:p>
            <a:pPr eaLnBrk="1" hangingPunct="1"/>
            <a:r>
              <a:rPr lang="zh-CN" altLang="en-US" sz="2400" dirty="0">
                <a:solidFill>
                  <a:schemeClr val="tx1"/>
                </a:solidFill>
              </a:rPr>
              <a:t>价格比商业快递低</a:t>
            </a:r>
            <a:endParaRPr lang="en-US" altLang="zh-CN" sz="2400" dirty="0">
              <a:solidFill>
                <a:schemeClr val="tx1"/>
              </a:solidFill>
            </a:endParaRPr>
          </a:p>
          <a:p>
            <a:pPr eaLnBrk="1" hangingPunct="1"/>
            <a:r>
              <a:rPr lang="zh-CN" altLang="en-US" sz="2400" dirty="0">
                <a:solidFill>
                  <a:schemeClr val="tx1"/>
                </a:solidFill>
              </a:rPr>
              <a:t>通常无燃油附加费、偏远地区附加费</a:t>
            </a:r>
            <a:endParaRPr lang="en-US" altLang="zh-CN" sz="2400" dirty="0">
              <a:solidFill>
                <a:schemeClr val="tx1"/>
              </a:solidFill>
            </a:endParaRPr>
          </a:p>
          <a:p>
            <a:pPr eaLnBrk="1" hangingPunct="1"/>
            <a:r>
              <a:rPr lang="zh-CN" altLang="en-US" sz="2400" dirty="0">
                <a:solidFill>
                  <a:schemeClr val="tx1"/>
                </a:solidFill>
              </a:rPr>
              <a:t>查询服务较好</a:t>
            </a:r>
            <a:endParaRPr lang="en-US" altLang="zh-CN" sz="2400" dirty="0">
              <a:solidFill>
                <a:schemeClr val="tx1"/>
              </a:solidFill>
            </a:endParaRPr>
          </a:p>
          <a:p>
            <a:pPr eaLnBrk="1" hangingPunct="1"/>
            <a:r>
              <a:rPr lang="zh-CN" altLang="en-US" sz="2400" dirty="0">
                <a:solidFill>
                  <a:schemeClr val="tx1"/>
                </a:solidFill>
              </a:rPr>
              <a:t>速度快于邮政小包，丢包率也比较低</a:t>
            </a:r>
            <a:endParaRPr lang="zh-CN" altLang="en-US" sz="2400" dirty="0">
              <a:solidFill>
                <a:schemeClr val="tx1"/>
              </a:solidFill>
            </a:endParaRPr>
          </a:p>
          <a:p>
            <a:pPr eaLnBrk="1" hangingPunct="1"/>
            <a:r>
              <a:rPr lang="zh-CN" altLang="en-US" sz="2400" b="1" dirty="0">
                <a:solidFill>
                  <a:schemeClr val="tx1"/>
                </a:solidFill>
              </a:rPr>
              <a:t>劣势：</a:t>
            </a:r>
            <a:endParaRPr lang="en-US" altLang="zh-CN" sz="2400" b="1" dirty="0">
              <a:solidFill>
                <a:schemeClr val="tx1"/>
              </a:solidFill>
            </a:endParaRPr>
          </a:p>
          <a:p>
            <a:pPr eaLnBrk="1" hangingPunct="1"/>
            <a:r>
              <a:rPr lang="zh-CN" altLang="en-US" sz="2400" dirty="0">
                <a:solidFill>
                  <a:schemeClr val="tx1"/>
                </a:solidFill>
              </a:rPr>
              <a:t>网络覆盖少，主要集中在电商发达区域；</a:t>
            </a:r>
            <a:endParaRPr lang="en-US" altLang="zh-CN" sz="2400" dirty="0">
              <a:solidFill>
                <a:schemeClr val="tx1"/>
              </a:solidFill>
            </a:endParaRPr>
          </a:p>
          <a:p>
            <a:pPr eaLnBrk="1" hangingPunct="1"/>
            <a:r>
              <a:rPr lang="zh-CN" altLang="en-US" sz="2400" dirty="0">
                <a:solidFill>
                  <a:schemeClr val="tx1"/>
                </a:solidFill>
              </a:rPr>
              <a:t>转运速度慢于四大快递，通常为</a:t>
            </a:r>
            <a:r>
              <a:rPr lang="en-US" altLang="zh-CN" sz="2400" dirty="0">
                <a:solidFill>
                  <a:schemeClr val="tx1"/>
                </a:solidFill>
              </a:rPr>
              <a:t>4-8</a:t>
            </a:r>
            <a:r>
              <a:rPr lang="zh-CN" altLang="en-US" sz="2400" dirty="0">
                <a:solidFill>
                  <a:schemeClr val="tx1"/>
                </a:solidFill>
              </a:rPr>
              <a:t>个工作日；</a:t>
            </a:r>
            <a:endParaRPr lang="en-US" altLang="zh-CN" sz="2400" dirty="0">
              <a:solidFill>
                <a:schemeClr val="tx1"/>
              </a:solidFill>
            </a:endParaRPr>
          </a:p>
          <a:p>
            <a:pPr eaLnBrk="1" hangingPunct="1"/>
            <a:r>
              <a:rPr lang="zh-CN" altLang="en-US" sz="2400" dirty="0">
                <a:solidFill>
                  <a:schemeClr val="tx1"/>
                </a:solidFill>
              </a:rPr>
              <a:t>提供取货服务的城市少，主要集中在电商发达城市，珠三角、长三角、北京 ；</a:t>
            </a:r>
            <a:endParaRPr lang="en-US" altLang="zh-CN" sz="2400" dirty="0">
              <a:solidFill>
                <a:schemeClr val="tx1"/>
              </a:solidFill>
            </a:endParaRPr>
          </a:p>
          <a:p>
            <a:pPr eaLnBrk="1" hangingPunct="1"/>
            <a:r>
              <a:rPr lang="zh-CN" altLang="en-US" sz="2400" dirty="0">
                <a:solidFill>
                  <a:schemeClr val="tx1"/>
                </a:solidFill>
              </a:rPr>
              <a:t>清关能力差。</a:t>
            </a:r>
            <a:endParaRPr lang="en-US" altLang="zh-CN" sz="2400" dirty="0">
              <a:solidFill>
                <a:schemeClr val="tx1"/>
              </a:solidFill>
            </a:endParaRPr>
          </a:p>
          <a:p>
            <a:pPr eaLnBrk="1" hangingPunct="1"/>
            <a:r>
              <a:rPr lang="zh-CN" altLang="en-US" sz="2400" dirty="0">
                <a:solidFill>
                  <a:schemeClr val="tx1"/>
                </a:solidFill>
              </a:rPr>
              <a:t>相比邮政小包来说，运费成本还是高了不少。</a:t>
            </a:r>
            <a:endParaRPr lang="zh-CN" altLang="en-US" sz="2400" dirty="0">
              <a:solidFill>
                <a:schemeClr val="tx1"/>
              </a:solidFill>
            </a:endParaRPr>
          </a:p>
        </p:txBody>
      </p:sp>
    </p:spTree>
    <p:custDataLst>
      <p:tags r:id="rId2"/>
    </p:custData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4"/>
          <p:cNvPicPr>
            <a:picLocks noGrp="1" noChangeAspect="1"/>
          </p:cNvPicPr>
          <p:nvPr>
            <p:custDataLst>
              <p:tags r:id="rId1"/>
            </p:custDataLst>
          </p:nvPr>
        </p:nvPicPr>
        <p:blipFill>
          <a:blip r:embed="rId2"/>
          <a:srcRect/>
          <a:stretch>
            <a:fillRect/>
          </a:stretch>
        </p:blipFill>
        <p:spPr>
          <a:xfrm>
            <a:off x="1847850" y="1484313"/>
            <a:ext cx="8424863" cy="4465637"/>
          </a:xfrm>
          <a:prstGeom prst="rect">
            <a:avLst/>
          </a:prstGeom>
        </p:spPr>
      </p:pic>
      <p:sp>
        <p:nvSpPr>
          <p:cNvPr id="4" name="标题 3"/>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国际主要物流方式对比</a:t>
            </a:r>
            <a:endParaRPr lang="zh-CN" altLang="en-US" dirty="0">
              <a:sym typeface="+mn-ea"/>
            </a:endParaRPr>
          </a:p>
        </p:txBody>
      </p:sp>
    </p:spTree>
    <p:custDataLst>
      <p:tags r:id="rId4"/>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p:cNvPicPr>
            <a:picLocks noGrp="1" noChangeAspect="1"/>
          </p:cNvPicPr>
          <p:nvPr>
            <p:custDataLst>
              <p:tags r:id="rId1"/>
            </p:custDataLst>
          </p:nvPr>
        </p:nvPicPr>
        <p:blipFill>
          <a:blip r:embed="rId2"/>
          <a:srcRect/>
          <a:stretch>
            <a:fillRect/>
          </a:stretch>
        </p:blipFill>
        <p:spPr>
          <a:xfrm>
            <a:off x="2063750" y="765175"/>
            <a:ext cx="8085138" cy="1511300"/>
          </a:xfrm>
          <a:prstGeom prst="rect">
            <a:avLst/>
          </a:prstGeom>
        </p:spPr>
      </p:pic>
      <p:pic>
        <p:nvPicPr>
          <p:cNvPr id="55300" name="Picture 3"/>
          <p:cNvPicPr>
            <a:picLocks noChangeAspect="1"/>
          </p:cNvPicPr>
          <p:nvPr>
            <p:custDataLst>
              <p:tags r:id="rId3"/>
            </p:custDataLst>
          </p:nvPr>
        </p:nvPicPr>
        <p:blipFill>
          <a:blip r:embed="rId4"/>
          <a:stretch>
            <a:fillRect/>
          </a:stretch>
        </p:blipFill>
        <p:spPr>
          <a:xfrm>
            <a:off x="1774825" y="2420938"/>
            <a:ext cx="8642350" cy="4222750"/>
          </a:xfrm>
          <a:prstGeom prst="rect">
            <a:avLst/>
          </a:prstGeom>
          <a:noFill/>
          <a:ln w="9525">
            <a:noFill/>
          </a:ln>
        </p:spPr>
      </p:pic>
      <p:sp>
        <p:nvSpPr>
          <p:cNvPr id="4" name="标题 3"/>
          <p:cNvSpPr>
            <a:spLocks noGrp="1"/>
          </p:cNvSpPr>
          <p:nvPr>
            <p:ph type="title"/>
            <p:custDataLst>
              <p:tags r:id="rId5"/>
            </p:custDataLst>
          </p:nvPr>
        </p:nvSpPr>
        <p:spPr/>
        <p:txBody>
          <a:bodyPr vert="horz" wrap="square" lIns="0" tIns="0" rIns="0" bIns="0" rtlCol="0" anchor="b">
            <a:normAutofit/>
          </a:bodyPr>
          <a:lstStyle/>
          <a:p>
            <a:pPr lvl="0" algn="l">
              <a:buClrTx/>
              <a:buSzTx/>
              <a:buFontTx/>
            </a:pPr>
            <a:r>
              <a:rPr lang="zh-CN" altLang="en-US" dirty="0">
                <a:sym typeface="+mn-ea"/>
              </a:rPr>
              <a:t>海外仓</a:t>
            </a:r>
            <a:endParaRPr lang="zh-CN" altLang="en-US" dirty="0">
              <a:sym typeface="+mn-ea"/>
            </a:endParaRPr>
          </a:p>
        </p:txBody>
      </p:sp>
    </p:spTree>
    <p:custDataLst>
      <p:tags r:id="rId6"/>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00.xml><?xml version="1.0" encoding="utf-8"?>
<p:tagLst xmlns:p="http://schemas.openxmlformats.org/presentationml/2006/main">
  <p:tag name="KSO_WM_UNIT_INDEX" val="1"/>
  <p:tag name="KSO_WM_UNIT_TYPE" val="d"/>
  <p:tag name="KSO_WM_BEAUTIFY_FLAG" val="#wm#"/>
</p:tagLst>
</file>

<file path=ppt/tags/tag1001.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02.xml><?xml version="1.0" encoding="utf-8"?>
<p:tagLst xmlns:p="http://schemas.openxmlformats.org/presentationml/2006/main">
  <p:tag name="KSO_WM_UNIT_INDEX" val="1"/>
  <p:tag name="KSO_WM_UNIT_TYPE" val="d"/>
  <p:tag name="KSO_WM_BEAUTIFY_FLAG" val="#wm#"/>
</p:tagLst>
</file>

<file path=ppt/tags/tag1003.xml><?xml version="1.0" encoding="utf-8"?>
<p:tagLst xmlns:p="http://schemas.openxmlformats.org/presentationml/2006/main">
  <p:tag name="KSO_WM_UNIT_INDEX" val="3"/>
  <p:tag name="KSO_WM_UNIT_TYPE" val="d"/>
  <p:tag name="KSO_WM_BEAUTIFY_FLAG" val="#wm#"/>
</p:tagLst>
</file>

<file path=ppt/tags/tag1004.xml><?xml version="1.0" encoding="utf-8"?>
<p:tagLst xmlns:p="http://schemas.openxmlformats.org/presentationml/2006/main">
  <p:tag name="KSO_WM_UNIT_INDEX" val="4"/>
  <p:tag name="KSO_WM_UNIT_TYPE" val="d"/>
  <p:tag name="KSO_WM_BEAUTIFY_FLAG" val="#wm#"/>
</p:tagLst>
</file>

<file path=ppt/tags/tag1005.xml><?xml version="1.0" encoding="utf-8"?>
<p:tagLst xmlns:p="http://schemas.openxmlformats.org/presentationml/2006/main">
  <p:tag name="KSO_WM_UNIT_INDEX" val="5"/>
  <p:tag name="KSO_WM_UNIT_TYPE" val="d"/>
  <p:tag name="KSO_WM_BEAUTIFY_FLAG" val="#wm#"/>
</p:tagLst>
</file>

<file path=ppt/tags/tag1006.xml><?xml version="1.0" encoding="utf-8"?>
<p:tagLst xmlns:p="http://schemas.openxmlformats.org/presentationml/2006/main">
  <p:tag name="KSO_WM_UNIT_TYPE" val="a"/>
  <p:tag name="KSO_WM_UNIT_INDEX" val="1"/>
  <p:tag name="KSO_WM_BEAUTIFY_FLAG" val="#wm#"/>
  <p:tag name="KSO_WM_TAG_VERSION" val="3.0"/>
  <p:tag name="KSO_WM_UNIT_ID" val="custom20236744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 name="KSO_WM_UNIT_ISCONTENTSTITLE" val="0"/>
  <p:tag name="KSO_WM_UNIT_TEXT_TYPE" val="1"/>
  <p:tag name="KSO_WM_UNIT_PRESET_TEXT" val="添加章节标题"/>
</p:tagLst>
</file>

<file path=ppt/tags/tag1007.xml><?xml version="1.0" encoding="utf-8"?>
<p:tagLst xmlns:p="http://schemas.openxmlformats.org/presentationml/2006/main">
  <p:tag name="KSO_WM_UNIT_TYPE" val="e"/>
  <p:tag name="KSO_WM_UNIT_INDEX" val="1"/>
  <p:tag name="KSO_WM_BEAUTIFY_FLAG" val="#wm#"/>
  <p:tag name="KSO_WM_TAG_VERSION" val="3.0"/>
  <p:tag name="KSO_WM_UNIT_ID" val="custom20236744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 name="KSO_WM_UNIT_PRESET_TEXT_INDEX" val="0"/>
  <p:tag name="KSO_WM_UNIT_PRESET_TEXT_LEN" val="0"/>
</p:tagLst>
</file>

<file path=ppt/tags/tag1008.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744"/>
  <p:tag name="KSO_WM_TEMPLATE_CATEGORY" val="custom"/>
  <p:tag name="KSO_WM_SLIDE_INDEX" val="7"/>
  <p:tag name="KSO_WM_SLIDE_ID" val="custom20236744_7"/>
  <p:tag name="KSO_WM_TEMPLATE_MASTER_TYPE" val="0"/>
  <p:tag name="KSO_WM_SLIDE_LAYOUT" val="a_e"/>
  <p:tag name="KSO_WM_SLIDE_LAYOUT_CNT" val="1_1"/>
  <p:tag name="KSO_WM_SLIDE_THEME_ID" val="3329642"/>
  <p:tag name="KSO_WM_SLIDE_THEME_NAME" val="棕色职场办公商务风主题"/>
</p:tagLst>
</file>

<file path=ppt/tags/tag1009.xml><?xml version="1.0" encoding="utf-8"?>
<p:tagLst xmlns:p="http://schemas.openxmlformats.org/presentationml/2006/main">
  <p:tag name="KSO_WM_UNIT_INDEX" val="2"/>
  <p:tag name="KSO_WM_UNIT_TYPE" val="d"/>
  <p:tag name="KSO_WM_BEAUTIFY_FLAG" val="#wm#"/>
</p:tagLst>
</file>

<file path=ppt/tags/tag10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10.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1011.xml><?xml version="1.0" encoding="utf-8"?>
<p:tagLst xmlns:p="http://schemas.openxmlformats.org/presentationml/2006/main">
  <p:tag name="KSO_WM_UNIT_INDEX" val="1"/>
  <p:tag name="KSO_WM_UNIT_TYPE" val="a"/>
  <p:tag name="KSO_WM_BEAUTIFY_FLAG" val="#wm#"/>
</p:tagLst>
</file>

<file path=ppt/tags/tag101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13.xml><?xml version="1.0" encoding="utf-8"?>
<p:tagLst xmlns:p="http://schemas.openxmlformats.org/presentationml/2006/main">
  <p:tag name="KSO_WM_UNIT_INDEX" val="2"/>
  <p:tag name="KSO_WM_UNIT_TYPE" val="d"/>
  <p:tag name="KSO_WM_BEAUTIFY_FLAG" val="#wm#"/>
</p:tagLst>
</file>

<file path=ppt/tags/tag101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15.xml><?xml version="1.0" encoding="utf-8"?>
<p:tagLst xmlns:p="http://schemas.openxmlformats.org/presentationml/2006/main">
  <p:tag name="KSO_WM_UNIT_INDEX" val="1"/>
  <p:tag name="KSO_WM_UNIT_TYPE" val="d"/>
  <p:tag name="KSO_WM_BEAUTIFY_FLAG" val="#wm#"/>
</p:tagLst>
</file>

<file path=ppt/tags/tag101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17.xml><?xml version="1.0" encoding="utf-8"?>
<p:tagLst xmlns:p="http://schemas.openxmlformats.org/presentationml/2006/main">
  <p:tag name="KSO_WM_UNIT_INDEX" val="2"/>
  <p:tag name="KSO_WM_UNIT_TYPE" val="d"/>
  <p:tag name="KSO_WM_BEAUTIFY_FLAG" val="#wm#"/>
</p:tagLst>
</file>

<file path=ppt/tags/tag1018.xml><?xml version="1.0" encoding="utf-8"?>
<p:tagLst xmlns:p="http://schemas.openxmlformats.org/presentationml/2006/main">
  <p:tag name="KSO_WM_UNIT_INDEX" val="3"/>
  <p:tag name="KSO_WM_UNIT_TYPE" val="d"/>
  <p:tag name="KSO_WM_BEAUTIFY_FLAG" val="#wm#"/>
</p:tagLst>
</file>

<file path=ppt/tags/tag1019.xml><?xml version="1.0" encoding="utf-8"?>
<p:tagLst xmlns:p="http://schemas.openxmlformats.org/presentationml/2006/main">
  <p:tag name="KSO_WM_UNIT_INDEX" val="4"/>
  <p:tag name="KSO_WM_UNIT_TYPE" val="d"/>
  <p:tag name="KSO_WM_BEAUTIFY_FLAG" val="#wm#"/>
</p:tagLst>
</file>

<file path=ppt/tags/tag10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20.xml><?xml version="1.0" encoding="utf-8"?>
<p:tagLst xmlns:p="http://schemas.openxmlformats.org/presentationml/2006/main">
  <p:tag name="KSO_WM_UNIT_INDEX" val="5"/>
  <p:tag name="KSO_WM_UNIT_TYPE" val="d"/>
  <p:tag name="KSO_WM_BEAUTIFY_FLAG" val="#wm#"/>
</p:tagLst>
</file>

<file path=ppt/tags/tag1021.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22.xml><?xml version="1.0" encoding="utf-8"?>
<p:tagLst xmlns:p="http://schemas.openxmlformats.org/presentationml/2006/main">
  <p:tag name="KSO_WM_UNIT_INDEX" val="2"/>
  <p:tag name="KSO_WM_UNIT_TYPE" val="d"/>
  <p:tag name="KSO_WM_BEAUTIFY_FLAG" val="#wm#"/>
</p:tagLst>
</file>

<file path=ppt/tags/tag1023.xml><?xml version="1.0" encoding="utf-8"?>
<p:tagLst xmlns:p="http://schemas.openxmlformats.org/presentationml/2006/main">
  <p:tag name="KSO_WM_UNIT_INDEX" val="3"/>
  <p:tag name="KSO_WM_UNIT_TYPE" val="d"/>
  <p:tag name="KSO_WM_BEAUTIFY_FLAG" val="#wm#"/>
</p:tagLst>
</file>

<file path=ppt/tags/tag1024.xml><?xml version="1.0" encoding="utf-8"?>
<p:tagLst xmlns:p="http://schemas.openxmlformats.org/presentationml/2006/main">
  <p:tag name="KSO_WM_UNIT_INDEX" val="4"/>
  <p:tag name="KSO_WM_UNIT_TYPE" val="d"/>
  <p:tag name="KSO_WM_BEAUTIFY_FLAG" val="#wm#"/>
</p:tagLst>
</file>

<file path=ppt/tags/tag102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26.xml><?xml version="1.0" encoding="utf-8"?>
<p:tagLst xmlns:p="http://schemas.openxmlformats.org/presentationml/2006/main">
  <p:tag name="KSO_WM_UNIT_INDEX" val="1"/>
  <p:tag name="KSO_WM_UNIT_TYPE" val="d"/>
  <p:tag name="KSO_WM_BEAUTIFY_FLAG" val="#wm#"/>
</p:tagLst>
</file>

<file path=ppt/tags/tag1027.xml><?xml version="1.0" encoding="utf-8"?>
<p:tagLst xmlns:p="http://schemas.openxmlformats.org/presentationml/2006/main">
  <p:tag name="KSO_WM_UNIT_INDEX" val="2"/>
  <p:tag name="KSO_WM_UNIT_TYPE" val="d"/>
  <p:tag name="KSO_WM_BEAUTIFY_FLAG" val="#wm#"/>
</p:tagLst>
</file>

<file path=ppt/tags/tag102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29.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103.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30.xml><?xml version="1.0" encoding="utf-8"?>
<p:tagLst xmlns:p="http://schemas.openxmlformats.org/presentationml/2006/main">
  <p:tag name="KSO_WM_UNIT_INDEX" val="3"/>
  <p:tag name="KSO_WM_UNIT_TYPE" val="d"/>
  <p:tag name="KSO_WM_BEAUTIFY_FLAG" val="#wm#"/>
</p:tagLst>
</file>

<file path=ppt/tags/tag1031.xml><?xml version="1.0" encoding="utf-8"?>
<p:tagLst xmlns:p="http://schemas.openxmlformats.org/presentationml/2006/main">
  <p:tag name="KSO_WM_UNIT_INDEX" val="4"/>
  <p:tag name="KSO_WM_UNIT_TYPE" val="d"/>
  <p:tag name="KSO_WM_BEAUTIFY_FLAG" val="#wm#"/>
</p:tagLst>
</file>

<file path=ppt/tags/tag1032.xml><?xml version="1.0" encoding="utf-8"?>
<p:tagLst xmlns:p="http://schemas.openxmlformats.org/presentationml/2006/main">
  <p:tag name="KSO_WM_UNIT_INDEX" val="1"/>
  <p:tag name="KSO_WM_UNIT_TYPE" val="a"/>
  <p:tag name="KSO_WM_BEAUTIFY_FLAG" val="#wm#"/>
</p:tagLst>
</file>

<file path=ppt/tags/tag1033.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34.xml><?xml version="1.0" encoding="utf-8"?>
<p:tagLst xmlns:p="http://schemas.openxmlformats.org/presentationml/2006/main">
  <p:tag name="KSO_WM_UNIT_INDEX" val="2"/>
  <p:tag name="KSO_WM_UNIT_TYPE" val="d"/>
  <p:tag name="KSO_WM_BEAUTIFY_FLAG" val="#wm#"/>
</p:tagLst>
</file>

<file path=ppt/tags/tag103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36.xml><?xml version="1.0" encoding="utf-8"?>
<p:tagLst xmlns:p="http://schemas.openxmlformats.org/presentationml/2006/main">
  <p:tag name="KSO_WM_UNIT_INDEX" val="2"/>
  <p:tag name="KSO_WM_UNIT_TYPE" val="d"/>
  <p:tag name="KSO_WM_BEAUTIFY_FLAG" val="#wm#"/>
</p:tagLst>
</file>

<file path=ppt/tags/tag1037.xml><?xml version="1.0" encoding="utf-8"?>
<p:tagLst xmlns:p="http://schemas.openxmlformats.org/presentationml/2006/main">
  <p:tag name="KSO_WM_UNIT_INDEX" val="1"/>
  <p:tag name="KSO_WM_UNIT_TYPE" val="a"/>
  <p:tag name="KSO_WM_BEAUTIFY_FLAG" val="#wm#"/>
</p:tagLst>
</file>

<file path=ppt/tags/tag103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39.xml><?xml version="1.0" encoding="utf-8"?>
<p:tagLst xmlns:p="http://schemas.openxmlformats.org/presentationml/2006/main">
  <p:tag name="KSO_WM_UNIT_INDEX" val="2"/>
  <p:tag name="KSO_WM_UNIT_TYPE" val="d"/>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040.xml><?xml version="1.0" encoding="utf-8"?>
<p:tagLst xmlns:p="http://schemas.openxmlformats.org/presentationml/2006/main">
  <p:tag name="KSO_WM_UNIT_INDEX" val="1"/>
  <p:tag name="KSO_WM_UNIT_TYPE" val="a"/>
  <p:tag name="KSO_WM_BEAUTIFY_FLAG" val="#wm#"/>
</p:tagLst>
</file>

<file path=ppt/tags/tag1041.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42.xml><?xml version="1.0" encoding="utf-8"?>
<p:tagLst xmlns:p="http://schemas.openxmlformats.org/presentationml/2006/main">
  <p:tag name="KSO_WM_UNIT_INDEX" val="3"/>
  <p:tag name="KSO_WM_UNIT_TYPE" val="d"/>
  <p:tag name="KSO_WM_BEAUTIFY_FLAG" val="#wm#"/>
</p:tagLst>
</file>

<file path=ppt/tags/tag1043.xml><?xml version="1.0" encoding="utf-8"?>
<p:tagLst xmlns:p="http://schemas.openxmlformats.org/presentationml/2006/main">
  <p:tag name="KSO_WM_UNIT_INDEX" val="1"/>
  <p:tag name="KSO_WM_UNIT_TYPE" val="a"/>
  <p:tag name="KSO_WM_BEAUTIFY_FLAG" val="#wm#"/>
</p:tagLst>
</file>

<file path=ppt/tags/tag104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45.xml><?xml version="1.0" encoding="utf-8"?>
<p:tagLst xmlns:p="http://schemas.openxmlformats.org/presentationml/2006/main">
  <p:tag name="KSO_WM_UNIT_INDEX" val="2"/>
  <p:tag name="KSO_WM_UNIT_TYPE" val="d"/>
  <p:tag name="KSO_WM_BEAUTIFY_FLAG" val="#wm#"/>
</p:tagLst>
</file>

<file path=ppt/tags/tag1046.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1047.xml><?xml version="1.0" encoding="utf-8"?>
<p:tagLst xmlns:p="http://schemas.openxmlformats.org/presentationml/2006/main">
  <p:tag name="KSO_WM_UNIT_INDEX" val="1"/>
  <p:tag name="KSO_WM_UNIT_TYPE" val="a"/>
  <p:tag name="KSO_WM_BEAUTIFY_FLAG" val="#wm#"/>
</p:tagLst>
</file>

<file path=ppt/tags/tag104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49.xml><?xml version="1.0" encoding="utf-8"?>
<p:tagLst xmlns:p="http://schemas.openxmlformats.org/presentationml/2006/main">
  <p:tag name="KSO_WM_UNIT_INDEX" val="2"/>
  <p:tag name="KSO_WM_UNIT_TYPE" val="d"/>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050.xml><?xml version="1.0" encoding="utf-8"?>
<p:tagLst xmlns:p="http://schemas.openxmlformats.org/presentationml/2006/main">
  <p:tag name="KSO_WM_UNIT_INDEX" val="3"/>
  <p:tag name="KSO_WM_UNIT_TYPE" val="d"/>
  <p:tag name="KSO_WM_BEAUTIFY_FLAG" val="#wm#"/>
</p:tagLst>
</file>

<file path=ppt/tags/tag1051.xml><?xml version="1.0" encoding="utf-8"?>
<p:tagLst xmlns:p="http://schemas.openxmlformats.org/presentationml/2006/main">
  <p:tag name="KSO_WM_UNIT_INDEX" val="1"/>
  <p:tag name="KSO_WM_UNIT_TYPE" val="a"/>
  <p:tag name="KSO_WM_BEAUTIFY_FLAG" val="#wm#"/>
</p:tagLst>
</file>

<file path=ppt/tags/tag105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53.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1054.xml><?xml version="1.0" encoding="utf-8"?>
<p:tagLst xmlns:p="http://schemas.openxmlformats.org/presentationml/2006/main">
  <p:tag name="KSO_WM_UNIT_INDEX" val="3"/>
  <p:tag name="KSO_WM_UNIT_TYPE" val="d"/>
  <p:tag name="KSO_WM_BEAUTIFY_FLAG" val="#wm#"/>
</p:tagLst>
</file>

<file path=ppt/tags/tag1055.xml><?xml version="1.0" encoding="utf-8"?>
<p:tagLst xmlns:p="http://schemas.openxmlformats.org/presentationml/2006/main">
  <p:tag name="KSO_WM_UNIT_INDEX" val="1"/>
  <p:tag name="KSO_WM_UNIT_TYPE" val="a"/>
  <p:tag name="KSO_WM_BEAUTIFY_FLAG" val="#wm#"/>
</p:tagLst>
</file>

<file path=ppt/tags/tag105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57.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1058.xml><?xml version="1.0" encoding="utf-8"?>
<p:tagLst xmlns:p="http://schemas.openxmlformats.org/presentationml/2006/main">
  <p:tag name="KSO_WM_UNIT_INDEX" val="2"/>
  <p:tag name="KSO_WM_UNIT_TYPE" val="d"/>
  <p:tag name="KSO_WM_BEAUTIFY_FLAG" val="#wm#"/>
</p:tagLst>
</file>

<file path=ppt/tags/tag1059.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6.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060.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1061.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62.xml><?xml version="1.0" encoding="utf-8"?>
<p:tagLst xmlns:p="http://schemas.openxmlformats.org/presentationml/2006/main">
  <p:tag name="KSO_WM_UNIT_INDEX" val="2"/>
  <p:tag name="KSO_WM_UNIT_TYPE" val="d"/>
  <p:tag name="KSO_WM_BEAUTIFY_FLAG" val="#wm#"/>
</p:tagLst>
</file>

<file path=ppt/tags/tag1063.xml><?xml version="1.0" encoding="utf-8"?>
<p:tagLst xmlns:p="http://schemas.openxmlformats.org/presentationml/2006/main">
  <p:tag name="KSO_WM_UNIT_INDEX" val="1"/>
  <p:tag name="KSO_WM_UNIT_TYPE" val="a"/>
  <p:tag name="KSO_WM_BEAUTIFY_FLAG" val="#wm#"/>
</p:tagLst>
</file>

<file path=ppt/tags/tag106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65.xml><?xml version="1.0" encoding="utf-8"?>
<p:tagLst xmlns:p="http://schemas.openxmlformats.org/presentationml/2006/main">
  <p:tag name="KSO_WM_UNIT_INDEX" val="2"/>
  <p:tag name="KSO_WM_UNIT_TYPE" val="d"/>
  <p:tag name="KSO_WM_BEAUTIFY_FLAG" val="#wm#"/>
</p:tagLst>
</file>

<file path=ppt/tags/tag1066.xml><?xml version="1.0" encoding="utf-8"?>
<p:tagLst xmlns:p="http://schemas.openxmlformats.org/presentationml/2006/main">
  <p:tag name="KSO_WM_UNIT_INDEX" val="3"/>
  <p:tag name="KSO_WM_UNIT_TYPE" val="d"/>
  <p:tag name="KSO_WM_BEAUTIFY_FLAG" val="#wm#"/>
</p:tagLst>
</file>

<file path=ppt/tags/tag1067.xml><?xml version="1.0" encoding="utf-8"?>
<p:tagLst xmlns:p="http://schemas.openxmlformats.org/presentationml/2006/main">
  <p:tag name="KSO_WM_UNIT_INDEX" val="1"/>
  <p:tag name="KSO_WM_UNIT_TYPE" val="a"/>
  <p:tag name="KSO_WM_BEAUTIFY_FLAG" val="#wm#"/>
</p:tagLst>
</file>

<file path=ppt/tags/tag106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69.xml><?xml version="1.0" encoding="utf-8"?>
<p:tagLst xmlns:p="http://schemas.openxmlformats.org/presentationml/2006/main">
  <p:tag name="KSO_WM_UNIT_INDEX" val="2"/>
  <p:tag name="KSO_WM_UNIT_TYPE" val="d"/>
  <p:tag name="KSO_WM_BEAUTIFY_FLAG" val="#wm#"/>
</p:tagLst>
</file>

<file path=ppt/tags/tag107.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70.xml><?xml version="1.0" encoding="utf-8"?>
<p:tagLst xmlns:p="http://schemas.openxmlformats.org/presentationml/2006/main">
  <p:tag name="KSO_WM_UNIT_INDEX" val="3"/>
  <p:tag name="KSO_WM_UNIT_TYPE" val="d"/>
  <p:tag name="KSO_WM_BEAUTIFY_FLAG" val="#wm#"/>
</p:tagLst>
</file>

<file path=ppt/tags/tag1071.xml><?xml version="1.0" encoding="utf-8"?>
<p:tagLst xmlns:p="http://schemas.openxmlformats.org/presentationml/2006/main">
  <p:tag name="KSO_WM_UNIT_INDEX" val="4"/>
  <p:tag name="KSO_WM_UNIT_TYPE" val="d"/>
  <p:tag name="KSO_WM_BEAUTIFY_FLAG" val="#wm#"/>
</p:tagLst>
</file>

<file path=ppt/tags/tag107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73.xml><?xml version="1.0" encoding="utf-8"?>
<p:tagLst xmlns:p="http://schemas.openxmlformats.org/presentationml/2006/main">
  <p:tag name="KSO_WM_UNIT_INDEX" val="2"/>
  <p:tag name="KSO_WM_UNIT_TYPE" val="d"/>
  <p:tag name="KSO_WM_BEAUTIFY_FLAG" val="#wm#"/>
</p:tagLst>
</file>

<file path=ppt/tags/tag1074.xml><?xml version="1.0" encoding="utf-8"?>
<p:tagLst xmlns:p="http://schemas.openxmlformats.org/presentationml/2006/main">
  <p:tag name="KSO_WM_UNIT_INDEX" val="1"/>
  <p:tag name="KSO_WM_UNIT_TYPE" val="a"/>
  <p:tag name="KSO_WM_BEAUTIFY_FLAG" val="#wm#"/>
</p:tagLst>
</file>

<file path=ppt/tags/tag107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76.xml><?xml version="1.0" encoding="utf-8"?>
<p:tagLst xmlns:p="http://schemas.openxmlformats.org/presentationml/2006/main">
  <p:tag name="KSO_WM_UNIT_INDEX" val="1"/>
  <p:tag name="KSO_WM_UNIT_TYPE" val="a"/>
  <p:tag name="KSO_WM_BEAUTIFY_FLAG" val="#wm#"/>
</p:tagLst>
</file>

<file path=ppt/tags/tag1077.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107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79.xml><?xml version="1.0" encoding="utf-8"?>
<p:tagLst xmlns:p="http://schemas.openxmlformats.org/presentationml/2006/main">
  <p:tag name="KSO_WM_UNIT_INDEX" val="1"/>
  <p:tag name="KSO_WM_UNIT_TYPE" val="a"/>
  <p:tag name="KSO_WM_BEAUTIFY_FLAG" val="#wm#"/>
</p:tagLst>
</file>

<file path=ppt/tags/tag108.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80.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1081.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82.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1083.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84.xml><?xml version="1.0" encoding="utf-8"?>
<p:tagLst xmlns:p="http://schemas.openxmlformats.org/presentationml/2006/main">
  <p:tag name="KSO_WM_UNIT_INDEX" val="1"/>
  <p:tag name="KSO_WM_UNIT_TYPE" val="d"/>
  <p:tag name="KSO_WM_BEAUTIFY_FLAG" val="#wm#"/>
</p:tagLst>
</file>

<file path=ppt/tags/tag108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86.xml><?xml version="1.0" encoding="utf-8"?>
<p:tagLst xmlns:p="http://schemas.openxmlformats.org/presentationml/2006/main">
  <p:tag name="KSO_WM_UNIT_INDEX" val="1"/>
  <p:tag name="KSO_WM_UNIT_TYPE" val="d"/>
  <p:tag name="KSO_WM_BEAUTIFY_FLAG" val="#wm#"/>
</p:tagLst>
</file>

<file path=ppt/tags/tag1087.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88.xml><?xml version="1.0" encoding="utf-8"?>
<p:tagLst xmlns:p="http://schemas.openxmlformats.org/presentationml/2006/main">
  <p:tag name="KSO_WM_UNIT_INDEX" val="1"/>
  <p:tag name="KSO_WM_UNIT_TYPE" val="d"/>
  <p:tag name="KSO_WM_BEAUTIFY_FLAG" val="#wm#"/>
</p:tagLst>
</file>

<file path=ppt/tags/tag1089.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9.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90.xml><?xml version="1.0" encoding="utf-8"?>
<p:tagLst xmlns:p="http://schemas.openxmlformats.org/presentationml/2006/main">
  <p:tag name="KSO_WM_UNIT_INDEX" val="1"/>
  <p:tag name="KSO_WM_UNIT_TYPE" val="d"/>
  <p:tag name="KSO_WM_BEAUTIFY_FLAG" val="#wm#"/>
</p:tagLst>
</file>

<file path=ppt/tags/tag1091.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92.xml><?xml version="1.0" encoding="utf-8"?>
<p:tagLst xmlns:p="http://schemas.openxmlformats.org/presentationml/2006/main">
  <p:tag name="KSO_WM_UNIT_INDEX" val="1"/>
  <p:tag name="KSO_WM_UNIT_TYPE" val="d"/>
  <p:tag name="KSO_WM_BEAUTIFY_FLAG" val="#wm#"/>
</p:tagLst>
</file>

<file path=ppt/tags/tag1093.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94.xml><?xml version="1.0" encoding="utf-8"?>
<p:tagLst xmlns:p="http://schemas.openxmlformats.org/presentationml/2006/main">
  <p:tag name="KSO_WM_UNIT_INDEX" val="1"/>
  <p:tag name="KSO_WM_UNIT_TYPE" val="d"/>
  <p:tag name="KSO_WM_BEAUTIFY_FLAG" val="#wm#"/>
</p:tagLst>
</file>

<file path=ppt/tags/tag109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96.xml><?xml version="1.0" encoding="utf-8"?>
<p:tagLst xmlns:p="http://schemas.openxmlformats.org/presentationml/2006/main">
  <p:tag name="KSO_WM_UNIT_INDEX" val="1"/>
  <p:tag name="KSO_WM_UNIT_TYPE" val="d"/>
  <p:tag name="KSO_WM_BEAUTIFY_FLAG" val="#wm#"/>
</p:tagLst>
</file>

<file path=ppt/tags/tag1097.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098.xml><?xml version="1.0" encoding="utf-8"?>
<p:tagLst xmlns:p="http://schemas.openxmlformats.org/presentationml/2006/main">
  <p:tag name="KSO_WM_UNIT_INDEX" val="1"/>
  <p:tag name="KSO_WM_UNIT_TYPE" val="d"/>
  <p:tag name="KSO_WM_BEAUTIFY_FLAG" val="#wm#"/>
</p:tagLst>
</file>

<file path=ppt/tags/tag1099.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00.xml><?xml version="1.0" encoding="utf-8"?>
<p:tagLst xmlns:p="http://schemas.openxmlformats.org/presentationml/2006/main">
  <p:tag name="KSO_WM_UNIT_INDEX" val="1"/>
  <p:tag name="KSO_WM_UNIT_TYPE" val="d"/>
  <p:tag name="KSO_WM_BEAUTIFY_FLAG" val="#wm#"/>
</p:tagLst>
</file>

<file path=ppt/tags/tag1101.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02.xml><?xml version="1.0" encoding="utf-8"?>
<p:tagLst xmlns:p="http://schemas.openxmlformats.org/presentationml/2006/main">
  <p:tag name="KSO_WM_UNIT_INDEX" val="1"/>
  <p:tag name="KSO_WM_UNIT_TYPE" val="d"/>
  <p:tag name="KSO_WM_BEAUTIFY_FLAG" val="#wm#"/>
</p:tagLst>
</file>

<file path=ppt/tags/tag1103.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04.xml><?xml version="1.0" encoding="utf-8"?>
<p:tagLst xmlns:p="http://schemas.openxmlformats.org/presentationml/2006/main">
  <p:tag name="KSO_WM_UNIT_INDEX" val="1"/>
  <p:tag name="KSO_WM_UNIT_TYPE" val="d"/>
  <p:tag name="KSO_WM_BEAUTIFY_FLAG" val="#wm#"/>
</p:tagLst>
</file>

<file path=ppt/tags/tag110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06.xml><?xml version="1.0" encoding="utf-8"?>
<p:tagLst xmlns:p="http://schemas.openxmlformats.org/presentationml/2006/main">
  <p:tag name="KSO_WM_UNIT_INDEX" val="1"/>
  <p:tag name="KSO_WM_UNIT_TYPE" val="d"/>
  <p:tag name="KSO_WM_BEAUTIFY_FLAG" val="#wm#"/>
</p:tagLst>
</file>

<file path=ppt/tags/tag1107.xml><?xml version="1.0" encoding="utf-8"?>
<p:tagLst xmlns:p="http://schemas.openxmlformats.org/presentationml/2006/main">
  <p:tag name="KSO_WM_UNIT_TEXTBOXSTYLE_SHAPETYPE" val="0"/>
  <p:tag name="KSO_WM_UNIT_HIGHLIGHT" val="0"/>
  <p:tag name="KSO_WM_UNIT_COMPATIBLE" val="0"/>
  <p:tag name="KSO_WM_UNIT_DIAGRAM_ISNUMVISUAL" val="0"/>
  <p:tag name="KSO_WM_UNIT_DIAGRAM_ISREFERUNIT" val="0"/>
  <p:tag name="KSO_WM_UNIT_ID" val="mixed20202316_1*f*1"/>
  <p:tag name="KSO_WM_TEMPLATE_CATEGORY" val="mixed"/>
  <p:tag name="KSO_WM_TEMPLATE_INDEX" val="20202316"/>
  <p:tag name="KSO_WM_UNIT_LAYERLEVEL" val="1"/>
  <p:tag name="KSO_WM_TAG_VERSION" val="1.0"/>
  <p:tag name="KSO_WM_BEAUTIFY_FLAG" val="#wm#"/>
  <p:tag name="KSO_WM_UNIT_TEXTBOXSTYLE_TEMPLATETYPE" val="8"/>
  <p:tag name="KSO_WM_UNIT_PRESET_TEXT" val="我们能实现，图文排版，让我们能实现，图文排版，让图图片&#13;您的正文已经经简明扼要，字字珠玑。&#13;您的正文已经经简明扼要，字字珠玑。&#13;您的正文已经经简明扼要，字字珠玑。&#13;您的正文已经经简明扼要，字字珠玑。&#13;我们能实现，图文排版，让我们能实现，图文排版，让图图片"/>
  <p:tag name="KSO_WM_UNIT_NOCLEAR" val="1"/>
  <p:tag name="KSO_WM_UNIT_VALUE" val="252"/>
  <p:tag name="KSO_WM_UNIT_TYPE" val="f"/>
  <p:tag name="KSO_WM_UNIT_INDEX" val="1"/>
  <p:tag name="KSO_WM_UNIT_TEXTBOXSTYLE_GUID" val="{1563e3ce-538a-442c-96cb-7cec87944dbc}"/>
  <p:tag name="KSO_WM_UNIT_TEXTBOXSTYLE_TEMPLATEID" val="3139430"/>
  <p:tag name="KSO_WM_UNIT_TEXTBOXSTYLE_TYPE" val="8"/>
</p:tagLst>
</file>

<file path=ppt/tags/tag1108.xml><?xml version="1.0" encoding="utf-8"?>
<p:tagLst xmlns:p="http://schemas.openxmlformats.org/presentationml/2006/main">
  <p:tag name="PA" val="v5.2.7"/>
  <p:tag name="PAMAINTYPE" val="4"/>
  <p:tag name="PATYPE" val="176"/>
  <p:tag name="PASUBTYPE" val="282"/>
  <p:tag name="RESOURCELIBID_SHAPE" val="486601"/>
  <p:tag name="RESOURCELIB_SHAPETYPE" val="4"/>
  <p:tag name="KSO_WM_UNIT_TEXTBOXSTYLE_SHAPETYPE" val="1"/>
  <p:tag name="KSO_WM_UNIT_TEXTBOXSTYLE_DECORATEINDEX" val="1"/>
  <p:tag name="KSO_WM_UNIT_TEXTBOXSTYLE_GUID" val="{1563e3ce-538a-442c-96cb-7cec87944dbc}"/>
  <p:tag name="KSO_WM_UNIT_TEXTBOXSTYLE_TEMPLATEID" val="3139469"/>
</p:tagLst>
</file>

<file path=ppt/tags/tag1109.xml><?xml version="1.0" encoding="utf-8"?>
<p:tagLst xmlns:p="http://schemas.openxmlformats.org/presentationml/2006/main">
  <p:tag name="PA" val="v5.2.7"/>
</p:tagLst>
</file>

<file path=ppt/tags/tag11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10.xml><?xml version="1.0" encoding="utf-8"?>
<p:tagLst xmlns:p="http://schemas.openxmlformats.org/presentationml/2006/main">
  <p:tag name="PA" val="v5.2.7"/>
</p:tagLst>
</file>

<file path=ppt/tags/tag1111.xml><?xml version="1.0" encoding="utf-8"?>
<p:tagLst xmlns:p="http://schemas.openxmlformats.org/presentationml/2006/main">
  <p:tag name="PA" val="v5.2.7"/>
</p:tagLst>
</file>

<file path=ppt/tags/tag1112.xml><?xml version="1.0" encoding="utf-8"?>
<p:tagLst xmlns:p="http://schemas.openxmlformats.org/presentationml/2006/main">
  <p:tag name="PA" val="v5.2.7"/>
</p:tagLst>
</file>

<file path=ppt/tags/tag1113.xml><?xml version="1.0" encoding="utf-8"?>
<p:tagLst xmlns:p="http://schemas.openxmlformats.org/presentationml/2006/main">
  <p:tag name="PA" val="v5.2.7"/>
</p:tagLst>
</file>

<file path=ppt/tags/tag1114.xml><?xml version="1.0" encoding="utf-8"?>
<p:tagLst xmlns:p="http://schemas.openxmlformats.org/presentationml/2006/main">
  <p:tag name="PA" val="v5.2.7"/>
</p:tagLst>
</file>

<file path=ppt/tags/tag1115.xml><?xml version="1.0" encoding="utf-8"?>
<p:tagLst xmlns:p="http://schemas.openxmlformats.org/presentationml/2006/main">
  <p:tag name="PA" val="v5.2.7"/>
  <p:tag name="PAMAINTYPE" val="4"/>
  <p:tag name="PATYPE" val="155"/>
  <p:tag name="PASUBTYPE" val="278"/>
  <p:tag name="RESOURCELIBID_SHAPE" val="396345"/>
  <p:tag name="RESOURCELIB_SHAPETYPE" val="4"/>
  <p:tag name="KSO_WM_UNIT_TEXTBOXSTYLE_SHAPETYPE" val="1"/>
  <p:tag name="KSO_WM_UNIT_TEXTBOXSTYLE_DECORATEINDEX" val="3"/>
  <p:tag name="KSO_WM_UNIT_TEXTBOXSTYLE_GUID" val="{1563e3ce-538a-442c-96cb-7cec87944dbc}"/>
  <p:tag name="KSO_WM_UNIT_TEXTBOXSTYLE_TEMPLATEID" val="3140560"/>
</p:tagLst>
</file>

<file path=ppt/tags/tag1116.xml><?xml version="1.0" encoding="utf-8"?>
<p:tagLst xmlns:p="http://schemas.openxmlformats.org/presentationml/2006/main">
  <p:tag name="PA" val="v5.2.7"/>
</p:tagLst>
</file>

<file path=ppt/tags/tag1117.xml><?xml version="1.0" encoding="utf-8"?>
<p:tagLst xmlns:p="http://schemas.openxmlformats.org/presentationml/2006/main">
  <p:tag name="PA" val="v5.2.7"/>
</p:tagLst>
</file>

<file path=ppt/tags/tag1118.xml><?xml version="1.0" encoding="utf-8"?>
<p:tagLst xmlns:p="http://schemas.openxmlformats.org/presentationml/2006/main">
  <p:tag name="PA" val="v5.2.7"/>
</p:tagLst>
</file>

<file path=ppt/tags/tag1119.xml><?xml version="1.0" encoding="utf-8"?>
<p:tagLst xmlns:p="http://schemas.openxmlformats.org/presentationml/2006/main">
  <p:tag name="PA" val="v5.2.7"/>
</p:tagLst>
</file>

<file path=ppt/tags/tag112.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20.xml><?xml version="1.0" encoding="utf-8"?>
<p:tagLst xmlns:p="http://schemas.openxmlformats.org/presentationml/2006/main">
  <p:tag name="PA" val="v5.2.7"/>
</p:tagLst>
</file>

<file path=ppt/tags/tag1121.xml><?xml version="1.0" encoding="utf-8"?>
<p:tagLst xmlns:p="http://schemas.openxmlformats.org/presentationml/2006/main">
  <p:tag name="PA" val="v5.2.7"/>
  <p:tag name="PAMAINTYPE" val="4"/>
  <p:tag name="PATYPE" val="163"/>
  <p:tag name="PASUBTYPE" val="166"/>
  <p:tag name="RESOURCELIBID_SHAPE" val="412319"/>
  <p:tag name="RESOURCELIB_SHAPETYPE" val="4"/>
  <p:tag name="KSO_WM_UNIT_TEXTBOXSTYLE_SHAPETYPE" val="1"/>
  <p:tag name="KSO_WM_UNIT_TEXTBOXSTYLE_DECORATEINDEX" val="4"/>
  <p:tag name="KSO_WM_UNIT_TEXTBOXSTYLE_GUID" val="{1563e3ce-538a-442c-96cb-7cec87944dbc}"/>
  <p:tag name="KSO_WM_UNIT_TEXTBOXSTYLE_TEMPLATEID" val="3139648"/>
</p:tagLst>
</file>

<file path=ppt/tags/tag112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23.xml><?xml version="1.0" encoding="utf-8"?>
<p:tagLst xmlns:p="http://schemas.openxmlformats.org/presentationml/2006/main">
  <p:tag name="KSO_WM_UNIT_INDEX" val="1"/>
  <p:tag name="KSO_WM_UNIT_TYPE" val="d"/>
  <p:tag name="KSO_WM_BEAUTIFY_FLAG" val="#wm#"/>
</p:tagLst>
</file>

<file path=ppt/tags/tag112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25.xml><?xml version="1.0" encoding="utf-8"?>
<p:tagLst xmlns:p="http://schemas.openxmlformats.org/presentationml/2006/main">
  <p:tag name="KSO_WM_UNIT_INDEX" val="1"/>
  <p:tag name="KSO_WM_UNIT_TYPE" val="d"/>
  <p:tag name="KSO_WM_BEAUTIFY_FLAG" val="#wm#"/>
</p:tagLst>
</file>

<file path=ppt/tags/tag1126.xml><?xml version="1.0" encoding="utf-8"?>
<p:tagLst xmlns:p="http://schemas.openxmlformats.org/presentationml/2006/main">
  <p:tag name="KSO_WM_UNIT_INDEX" val="2"/>
  <p:tag name="KSO_WM_UNIT_TYPE" val="d"/>
  <p:tag name="KSO_WM_BEAUTIFY_FLAG" val="#wm#"/>
</p:tagLst>
</file>

<file path=ppt/tags/tag1127.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28.xml><?xml version="1.0" encoding="utf-8"?>
<p:tagLst xmlns:p="http://schemas.openxmlformats.org/presentationml/2006/main">
  <p:tag name="KSO_WM_UNIT_INDEX" val="1"/>
  <p:tag name="KSO_WM_UNIT_TYPE" val="d"/>
  <p:tag name="KSO_WM_BEAUTIFY_FLAG" val="#wm#"/>
</p:tagLst>
</file>

<file path=ppt/tags/tag1129.xml><?xml version="1.0" encoding="utf-8"?>
<p:tagLst xmlns:p="http://schemas.openxmlformats.org/presentationml/2006/main">
  <p:tag name="KSO_WM_UNIT_INDEX" val="2"/>
  <p:tag name="KSO_WM_UNIT_TYPE" val="d"/>
  <p:tag name="KSO_WM_BEAUTIFY_FLAG" val="#wm#"/>
</p:tagLst>
</file>

<file path=ppt/tags/tag113.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30.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31.xml><?xml version="1.0" encoding="utf-8"?>
<p:tagLst xmlns:p="http://schemas.openxmlformats.org/presentationml/2006/main">
  <p:tag name="KSO_WM_UNIT_INDEX" val="1"/>
  <p:tag name="KSO_WM_UNIT_TYPE" val="d"/>
  <p:tag name="KSO_WM_BEAUTIFY_FLAG" val="#wm#"/>
</p:tagLst>
</file>

<file path=ppt/tags/tag1132.xml><?xml version="1.0" encoding="utf-8"?>
<p:tagLst xmlns:p="http://schemas.openxmlformats.org/presentationml/2006/main">
  <p:tag name="KSO_WM_UNIT_INDEX" val="2"/>
  <p:tag name="KSO_WM_UNIT_TYPE" val="d"/>
  <p:tag name="KSO_WM_BEAUTIFY_FLAG" val="#wm#"/>
</p:tagLst>
</file>

<file path=ppt/tags/tag1133.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113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35.xml><?xml version="1.0" encoding="utf-8"?>
<p:tagLst xmlns:p="http://schemas.openxmlformats.org/presentationml/2006/main">
  <p:tag name="KSO_WM_UNIT_INDEX" val="1"/>
  <p:tag name="KSO_WM_UNIT_TYPE" val="d"/>
  <p:tag name="KSO_WM_BEAUTIFY_FLAG" val="#wm#"/>
</p:tagLst>
</file>

<file path=ppt/tags/tag1136.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1137.xml><?xml version="1.0" encoding="utf-8"?>
<p:tagLst xmlns:p="http://schemas.openxmlformats.org/presentationml/2006/main">
  <p:tag name="KSO_WM_UNIT_INDEX" val="3"/>
  <p:tag name="KSO_WM_UNIT_TYPE" val="d"/>
  <p:tag name="KSO_WM_BEAUTIFY_FLAG" val="#wm#"/>
</p:tagLst>
</file>

<file path=ppt/tags/tag113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39.xml><?xml version="1.0" encoding="utf-8"?>
<p:tagLst xmlns:p="http://schemas.openxmlformats.org/presentationml/2006/main">
  <p:tag name="KSO_WM_UNIT_INDEX" val="1"/>
  <p:tag name="KSO_WM_UNIT_TYPE" val="d"/>
  <p:tag name="KSO_WM_BEAUTIFY_FLAG" val="#wm#"/>
</p:tagLst>
</file>

<file path=ppt/tags/tag114.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40.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41.xml><?xml version="1.0" encoding="utf-8"?>
<p:tagLst xmlns:p="http://schemas.openxmlformats.org/presentationml/2006/main">
  <p:tag name="KSO_WM_UNIT_INDEX" val="1"/>
  <p:tag name="KSO_WM_UNIT_TYPE" val="d"/>
  <p:tag name="KSO_WM_BEAUTIFY_FLAG" val="#wm#"/>
</p:tagLst>
</file>

<file path=ppt/tags/tag1142.xml><?xml version="1.0" encoding="utf-8"?>
<p:tagLst xmlns:p="http://schemas.openxmlformats.org/presentationml/2006/main">
  <p:tag name="KSO_WM_UNIT_INDEX" val="2"/>
  <p:tag name="KSO_WM_UNIT_TYPE" val="d"/>
  <p:tag name="KSO_WM_BEAUTIFY_FLAG" val="#wm#"/>
</p:tagLst>
</file>

<file path=ppt/tags/tag1143.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44.xml><?xml version="1.0" encoding="utf-8"?>
<p:tagLst xmlns:p="http://schemas.openxmlformats.org/presentationml/2006/main">
  <p:tag name="KSO_WM_UNIT_INDEX" val="1"/>
  <p:tag name="KSO_WM_UNIT_TYPE" val="d"/>
  <p:tag name="KSO_WM_BEAUTIFY_FLAG" val="#wm#"/>
</p:tagLst>
</file>

<file path=ppt/tags/tag1145.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114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47.xml><?xml version="1.0" encoding="utf-8"?>
<p:tagLst xmlns:p="http://schemas.openxmlformats.org/presentationml/2006/main">
  <p:tag name="KSO_WM_UNIT_INDEX" val="1"/>
  <p:tag name="KSO_WM_UNIT_TYPE" val="d"/>
  <p:tag name="KSO_WM_BEAUTIFY_FLAG" val="#wm#"/>
</p:tagLst>
</file>

<file path=ppt/tags/tag114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49.xml><?xml version="1.0" encoding="utf-8"?>
<p:tagLst xmlns:p="http://schemas.openxmlformats.org/presentationml/2006/main">
  <p:tag name="KSO_WM_UNIT_INDEX" val="1"/>
  <p:tag name="KSO_WM_UNIT_TYPE" val="d"/>
  <p:tag name="KSO_WM_BEAUTIFY_FLAG" val="#wm#"/>
</p:tagLst>
</file>

<file path=ppt/tags/tag11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150.xml><?xml version="1.0" encoding="utf-8"?>
<p:tagLst xmlns:p="http://schemas.openxmlformats.org/presentationml/2006/main">
  <p:tag name="KSO_WM_UNIT_INDEX" val="2"/>
  <p:tag name="KSO_WM_UNIT_TYPE" val="d"/>
  <p:tag name="KSO_WM_BEAUTIFY_FLAG" val="#wm#"/>
</p:tagLst>
</file>

<file path=ppt/tags/tag1151.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5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798_1*a*1"/>
  <p:tag name="KSO_WM_TEMPLATE_CATEGORY" val="custom"/>
  <p:tag name="KSO_WM_TEMPLATE_INDEX" val="20234798"/>
  <p:tag name="KSO_WM_UNIT_LAYERLEVEL" val="1"/>
  <p:tag name="KSO_WM_TAG_VERSION" val="3.0"/>
  <p:tag name="KSO_WM_BEAUTIFY_FLAG" val="#wm#"/>
  <p:tag name="KSO_WM_UNIT_PRESET_TEXT" val="单击此处添加标题"/>
  <p:tag name="KSO_WM_UNIT_TEXT_FILL_FORE_SCHEMECOLOR_INDEX" val="15"/>
  <p:tag name="KSO_WM_UNIT_TEXT_FILL_TYPE" val="1"/>
  <p:tag name="KSO_WM_UNIT_USESOURCEFORMAT_APPLY" val="1"/>
</p:tagLst>
</file>

<file path=ppt/tags/tag1153.xml><?xml version="1.0" encoding="utf-8"?>
<p:tagLst xmlns:p="http://schemas.openxmlformats.org/presentationml/2006/main">
  <p:tag name="KSO_WM_UNIT_VALUE" val="1436*1469"/>
  <p:tag name="KSO_WM_UNIT_HIGHLIGHT" val="0"/>
  <p:tag name="KSO_WM_UNIT_COMPATIBLE" val="0"/>
  <p:tag name="KSO_WM_UNIT_DIAGRAM_ISNUMVISUAL" val="0"/>
  <p:tag name="KSO_WM_UNIT_DIAGRAM_ISREFERUNIT" val="0"/>
  <p:tag name="KSO_WM_UNIT_TYPE" val="d"/>
  <p:tag name="KSO_WM_UNIT_INDEX" val="1"/>
  <p:tag name="KSO_WM_UNIT_ID" val="custom20234798_1*d*1"/>
  <p:tag name="KSO_WM_TEMPLATE_CATEGORY" val="custom"/>
  <p:tag name="KSO_WM_TEMPLATE_INDEX" val="20234798"/>
  <p:tag name="KSO_WM_UNIT_LAYERLEVEL" val="1"/>
  <p:tag name="KSO_WM_TAG_VERSION" val="3.0"/>
  <p:tag name="KSO_WM_BEAUTIFY_FLAG" val="#wm#"/>
  <p:tag name="KSO_WM_DIAGRAM_GROUP_CODE" val="l1-1"/>
  <p:tag name="KSO_WM_UNIT_LINE_FORE_SCHEMECOLOR_INDEX" val="5"/>
  <p:tag name="KSO_WM_UNIT_USESOURCEFORMAT_APPLY" val="1"/>
</p:tagLst>
</file>

<file path=ppt/tags/tag115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4797_1*l_h_i*1_1_1"/>
  <p:tag name="KSO_WM_TEMPLATE_CATEGORY" val="diagram"/>
  <p:tag name="KSO_WM_TEMPLATE_INDEX" val="2023479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DIAGRAM_MAX_ITEMCNT" val="1"/>
  <p:tag name="KSO_WM_DIAGRAM_MIN_ITEMCNT" val="1"/>
  <p:tag name="KSO_WM_DIAGRAM_VIRTUALLY_FRAME" val="{&quot;height&quot;:344.8,&quot;left&quot;:26.95,&quot;top&quot;:136.55,&quot;width&quot;:403.8000061035156}"/>
  <p:tag name="KSO_WM_DIAGRAM_COLOR_MATCH_VALUE" val="{&quot;shape&quot;:{&quot;fill&quot;:{&quot;solid&quot;:{&quot;brightness&quot;:0,&quot;colorType&quot;:1,&quot;foreColorIndex&quot;:5,&quot;transparency&quot;:0.949999988079071},&quot;type&quot;:1},&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USESOURCEFORMAT_APPLY" val="1"/>
</p:tagLst>
</file>

<file path=ppt/tags/tag115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4797_1*l_h_f*1_1_1"/>
  <p:tag name="KSO_WM_TEMPLATE_CATEGORY" val="diagram"/>
  <p:tag name="KSO_WM_TEMPLATE_INDEX" val="20234797"/>
  <p:tag name="KSO_WM_UNIT_LAYERLEVEL" val="1_1_1"/>
  <p:tag name="KSO_WM_TAG_VERSION" val="3.0"/>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单击此处添加文本具体内容，简明扼要地阐述您的观点。根据需要可酌情增减文字，以便观者准确地理解您传达的思想。添加文本内容&#10;"/>
  <p:tag name="KSO_WM_UNIT_TEXT_FILL_FORE_SCHEMECOLOR_INDEX" val="1"/>
  <p:tag name="KSO_WM_UNIT_TEXT_FILL_TYPE" val="1"/>
  <p:tag name="KSO_WM_UNIT_VALUE" val="160"/>
  <p:tag name="KSO_WM_DIAGRAM_MAX_ITEMCNT" val="1"/>
  <p:tag name="KSO_WM_DIAGRAM_MIN_ITEMCNT" val="1"/>
  <p:tag name="KSO_WM_DIAGRAM_VIRTUALLY_FRAME" val="{&quot;height&quot;:344.8,&quot;left&quot;:26.95,&quot;top&quot;:136.55,&quot;width&quot;:403.8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15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797_1*l_h_i*1_1_2"/>
  <p:tag name="KSO_WM_TEMPLATE_CATEGORY" val="diagram"/>
  <p:tag name="KSO_WM_TEMPLATE_INDEX" val="2023479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DIAGRAM_MAX_ITEMCNT" val="1"/>
  <p:tag name="KSO_WM_DIAGRAM_MIN_ITEMCNT" val="1"/>
  <p:tag name="KSO_WM_DIAGRAM_VIRTUALLY_FRAME" val="{&quot;height&quot;:344.8,&quot;left&quot;:26.95,&quot;top&quot;:136.55,&quot;width&quot;:403.8000061035156}"/>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15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4797_1*l_h_i*1_1_3"/>
  <p:tag name="KSO_WM_TEMPLATE_CATEGORY" val="diagram"/>
  <p:tag name="KSO_WM_TEMPLATE_INDEX" val="20234797"/>
  <p:tag name="KSO_WM_UNIT_LAYERLEVEL" val="1_1_1"/>
  <p:tag name="KSO_WM_TAG_VERSION" val="3.0"/>
  <p:tag name="KSO_WM_BEAUTIFY_FLAG" val="#wm#"/>
  <p:tag name="KSO_WM_UNIT_LINE_FORE_SCHEMECOLOR_INDEX" val="5"/>
  <p:tag name="KSO_WM_DIAGRAM_MAX_ITEMCNT" val="1"/>
  <p:tag name="KSO_WM_DIAGRAM_MIN_ITEMCNT" val="1"/>
  <p:tag name="KSO_WM_DIAGRAM_VIRTUALLY_FRAME" val="{&quot;height&quot;:344.8,&quot;left&quot;:26.95,&quot;top&quot;:136.55,&quot;width&quot;:403.8000061035156}"/>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115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4797_1*l_h_i*1_1_4"/>
  <p:tag name="KSO_WM_TEMPLATE_CATEGORY" val="diagram"/>
  <p:tag name="KSO_WM_TEMPLATE_INDEX" val="2023479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DIAGRAM_MAX_ITEMCNT" val="1"/>
  <p:tag name="KSO_WM_DIAGRAM_MIN_ITEMCNT" val="1"/>
  <p:tag name="KSO_WM_DIAGRAM_VIRTUALLY_FRAME" val="{&quot;height&quot;:344.8,&quot;left&quot;:26.95,&quot;top&quot;:136.55,&quot;width&quot;:403.8000061035156}"/>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15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234797_1*l_h_i*1_1_5"/>
  <p:tag name="KSO_WM_TEMPLATE_CATEGORY" val="diagram"/>
  <p:tag name="KSO_WM_TEMPLATE_INDEX" val="20234797"/>
  <p:tag name="KSO_WM_UNIT_LAYERLEVEL" val="1_1_1"/>
  <p:tag name="KSO_WM_TAG_VERSION" val="3.0"/>
  <p:tag name="KSO_WM_BEAUTIFY_FLAG" val="#wm#"/>
  <p:tag name="KSO_WM_UNIT_LINE_FORE_SCHEMECOLOR_INDEX" val="5"/>
  <p:tag name="KSO_WM_DIAGRAM_MAX_ITEMCNT" val="1"/>
  <p:tag name="KSO_WM_DIAGRAM_MIN_ITEMCNT" val="1"/>
  <p:tag name="KSO_WM_DIAGRAM_VIRTUALLY_FRAME" val="{&quot;height&quot;:344.8,&quot;left&quot;:26.95,&quot;top&quot;:136.55,&quot;width&quot;:403.8000061035156}"/>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11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16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20234797_1*l_h_i*1_1_6"/>
  <p:tag name="KSO_WM_TEMPLATE_CATEGORY" val="diagram"/>
  <p:tag name="KSO_WM_TEMPLATE_INDEX" val="2023479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DIAGRAM_MAX_ITEMCNT" val="1"/>
  <p:tag name="KSO_WM_DIAGRAM_MIN_ITEMCNT" val="1"/>
  <p:tag name="KSO_WM_DIAGRAM_VIRTUALLY_FRAME" val="{&quot;height&quot;:344.8,&quot;left&quot;:26.95,&quot;top&quot;:136.55,&quot;width&quot;:403.8000061035156}"/>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16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7"/>
  <p:tag name="KSO_WM_UNIT_ID" val="diagram20234797_1*l_h_i*1_1_7"/>
  <p:tag name="KSO_WM_TEMPLATE_CATEGORY" val="diagram"/>
  <p:tag name="KSO_WM_TEMPLATE_INDEX" val="20234797"/>
  <p:tag name="KSO_WM_UNIT_LAYERLEVEL" val="1_1_1"/>
  <p:tag name="KSO_WM_TAG_VERSION" val="3.0"/>
  <p:tag name="KSO_WM_BEAUTIFY_FLAG" val="#wm#"/>
  <p:tag name="KSO_WM_UNIT_LINE_FORE_SCHEMECOLOR_INDEX" val="5"/>
  <p:tag name="KSO_WM_DIAGRAM_MAX_ITEMCNT" val="1"/>
  <p:tag name="KSO_WM_DIAGRAM_MIN_ITEMCNT" val="1"/>
  <p:tag name="KSO_WM_DIAGRAM_VIRTUALLY_FRAME" val="{&quot;height&quot;:344.8,&quot;left&quot;:26.95,&quot;top&quot;:136.55,&quot;width&quot;:403.8000061035156}"/>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116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8"/>
  <p:tag name="KSO_WM_UNIT_ID" val="diagram20234797_1*l_h_i*1_1_8"/>
  <p:tag name="KSO_WM_TEMPLATE_CATEGORY" val="diagram"/>
  <p:tag name="KSO_WM_TEMPLATE_INDEX" val="2023479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DIAGRAM_MAX_ITEMCNT" val="1"/>
  <p:tag name="KSO_WM_DIAGRAM_MIN_ITEMCNT" val="1"/>
  <p:tag name="KSO_WM_DIAGRAM_VIRTUALLY_FRAME" val="{&quot;height&quot;:344.8,&quot;left&quot;:26.95,&quot;top&quot;:136.55,&quot;width&quot;:403.8000061035156}"/>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16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9"/>
  <p:tag name="KSO_WM_UNIT_ID" val="diagram20234797_1*l_h_i*1_1_9"/>
  <p:tag name="KSO_WM_TEMPLATE_CATEGORY" val="diagram"/>
  <p:tag name="KSO_WM_TEMPLATE_INDEX" val="20234797"/>
  <p:tag name="KSO_WM_UNIT_LAYERLEVEL" val="1_1_1"/>
  <p:tag name="KSO_WM_TAG_VERSION" val="3.0"/>
  <p:tag name="KSO_WM_BEAUTIFY_FLAG" val="#wm#"/>
  <p:tag name="KSO_WM_UNIT_LINE_FORE_SCHEMECOLOR_INDEX" val="5"/>
  <p:tag name="KSO_WM_DIAGRAM_MAX_ITEMCNT" val="1"/>
  <p:tag name="KSO_WM_DIAGRAM_MIN_ITEMCNT" val="1"/>
  <p:tag name="KSO_WM_DIAGRAM_VIRTUALLY_FRAME" val="{&quot;height&quot;:344.8,&quot;left&quot;:26.95,&quot;top&quot;:136.55,&quot;width&quot;:403.8000061035156}"/>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116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0"/>
  <p:tag name="KSO_WM_UNIT_ID" val="diagram20234797_1*l_h_i*1_1_10"/>
  <p:tag name="KSO_WM_TEMPLATE_CATEGORY" val="diagram"/>
  <p:tag name="KSO_WM_TEMPLATE_INDEX" val="20234797"/>
  <p:tag name="KSO_WM_UNIT_LAYERLEVEL" val="1_1_1"/>
  <p:tag name="KSO_WM_TAG_VERSION" val="3.0"/>
  <p:tag name="KSO_WM_BEAUTIFY_FLAG" val="#wm#"/>
  <p:tag name="KSO_WM_DIAGRAM_MAX_ITEMCNT" val="1"/>
  <p:tag name="KSO_WM_DIAGRAM_MIN_ITEMCNT" val="1"/>
  <p:tag name="KSO_WM_DIAGRAM_VIRTUALLY_FRAME" val="{&quot;height&quot;:344.8,&quot;left&quot;:26.95,&quot;top&quot;:136.55,&quot;width&quot;:403.8000061035156}"/>
  <p:tag name="KSO_WM_DIAGRAM_COLOR_MATCH_VALUE" val="{&quot;shape&quot;:{&quot;fill&quot;:{&quot;type&quot;:0},&quot;glow&quot;:{&quot;colorType&quot;:0},&quot;line&quot;:{&quot;gradient&quot;:[{&quot;brightness&quot;:0,&quot;colorType&quot;:1,&quot;foreColorIndex&quot;:5,&quot;pos&quot;:0,&quot;transparency&quot;:0.94999998807907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TEXT_FILL_FORE_SCHEMECOLOR_INDEX" val="2"/>
  <p:tag name="KSO_WM_UNIT_TEXT_FILL_TYPE" val="1"/>
  <p:tag name="KSO_WM_UNIT_USESOURCEFORMAT_APPLY" val="1"/>
</p:tagLst>
</file>

<file path=ppt/tags/tag116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1"/>
  <p:tag name="KSO_WM_UNIT_ID" val="diagram20234797_1*l_h_i*1_1_11"/>
  <p:tag name="KSO_WM_TEMPLATE_CATEGORY" val="diagram"/>
  <p:tag name="KSO_WM_TEMPLATE_INDEX" val="2023479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DIAGRAM_MAX_ITEMCNT" val="1"/>
  <p:tag name="KSO_WM_DIAGRAM_MIN_ITEMCNT" val="1"/>
  <p:tag name="KSO_WM_DIAGRAM_VIRTUALLY_FRAME" val="{&quot;height&quot;:344.8,&quot;left&quot;:26.95,&quot;top&quot;:136.55,&quot;width&quot;:403.8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116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2"/>
  <p:tag name="KSO_WM_UNIT_ID" val="diagram20234797_1*l_h_i*1_1_12"/>
  <p:tag name="KSO_WM_TEMPLATE_CATEGORY" val="diagram"/>
  <p:tag name="KSO_WM_TEMPLATE_INDEX" val="20234797"/>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DIAGRAM_MAX_ITEMCNT" val="1"/>
  <p:tag name="KSO_WM_DIAGRAM_MIN_ITEMCNT" val="1"/>
  <p:tag name="KSO_WM_DIAGRAM_VIRTUALLY_FRAME" val="{&quot;height&quot;:344.8,&quot;left&quot;:26.95,&quot;top&quot;:136.55,&quot;width&quot;:403.8000061035156}"/>
  <p:tag name="KSO_WM_DIAGRAM_COLOR_MATCH_VALUE" val="{&quot;shape&quot;:{&quot;fill&quot;:{&quot;solid&quot;:{&quot;brightness&quot;:0,&quot;colorType&quot;:1,&quot;foreColorIndex&quot;:5,&quot;transparency&quot;:0.349999994039535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1167.xml><?xml version="1.0" encoding="utf-8"?>
<p:tagLst xmlns:p="http://schemas.openxmlformats.org/presentationml/2006/main">
  <p:tag name="KSO_WM_SLIDE_ID" val="custom20234798_1"/>
  <p:tag name="KSO_WM_TEMPLATE_SUBCATEGORY" val="0"/>
  <p:tag name="KSO_WM_TEMPLATE_MASTER_TYPE" val="0"/>
  <p:tag name="KSO_WM_TEMPLATE_COLOR_TYPE" val="0"/>
  <p:tag name="KSO_WM_SLIDE_TYPE" val="text"/>
  <p:tag name="KSO_WM_SLIDE_SUBTYPE" val="diag"/>
  <p:tag name="KSO_WM_SLIDE_ITEM_CNT" val="1"/>
  <p:tag name="KSO_WM_SLIDE_INDEX" val="1"/>
  <p:tag name="KSO_WM_SLIDE_SIZE" val="372.45*344.8"/>
  <p:tag name="KSO_WM_SLIDE_POSITION" val="58.3*136.55"/>
  <p:tag name="KSO_WM_DIAGRAM_GROUP_CODE" val="l1-1"/>
  <p:tag name="KSO_WM_SLIDE_DIAGTYPE" val="l"/>
  <p:tag name="KSO_WM_TAG_VERSION" val="3.0"/>
  <p:tag name="KSO_WM_BEAUTIFY_FLAG" val="#wm#"/>
  <p:tag name="KSO_WM_TEMPLATE_CATEGORY" val="custom"/>
  <p:tag name="KSO_WM_TEMPLATE_INDEX" val="20234798"/>
  <p:tag name="KSO_WM_SLIDE_LAYOUT" val="a_d_l"/>
  <p:tag name="KSO_WM_SLIDE_LAYOUT_CNT" val="1_1_1"/>
</p:tagLst>
</file>

<file path=ppt/tags/tag1168.xml><?xml version="1.0" encoding="utf-8"?>
<p:tagLst xmlns:p="http://schemas.openxmlformats.org/presentationml/2006/main">
  <p:tag name="KSO_WM_UNIT_INDEX" val="1"/>
  <p:tag name="KSO_WM_UNIT_TYPE" val="d"/>
  <p:tag name="KSO_WM_BEAUTIFY_FLAG" val="#wm#"/>
</p:tagLst>
</file>

<file path=ppt/tags/tag1169.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11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170.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71.xml><?xml version="1.0" encoding="utf-8"?>
<p:tagLst xmlns:p="http://schemas.openxmlformats.org/presentationml/2006/main">
  <p:tag name="KSO_WM_UNIT_INDEX" val="1"/>
  <p:tag name="KSO_WM_UNIT_TYPE" val="d"/>
  <p:tag name="KSO_WM_BEAUTIFY_FLAG" val="#wm#"/>
</p:tagLst>
</file>

<file path=ppt/tags/tag117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73.xml><?xml version="1.0" encoding="utf-8"?>
<p:tagLst xmlns:p="http://schemas.openxmlformats.org/presentationml/2006/main">
  <p:tag name="KSO_WM_UNIT_INDEX" val="3"/>
  <p:tag name="KSO_WM_UNIT_TYPE" val="d"/>
  <p:tag name="KSO_WM_BEAUTIFY_FLAG" val="#wm#"/>
</p:tagLst>
</file>

<file path=ppt/tags/tag117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75.xml><?xml version="1.0" encoding="utf-8"?>
<p:tagLst xmlns:p="http://schemas.openxmlformats.org/presentationml/2006/main">
  <p:tag name="KSO_WM_UNIT_INDEX" val="1"/>
  <p:tag name="KSO_WM_UNIT_TYPE" val="d"/>
  <p:tag name="KSO_WM_BEAUTIFY_FLAG" val="#wm#"/>
</p:tagLst>
</file>

<file path=ppt/tags/tag117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77.xml><?xml version="1.0" encoding="utf-8"?>
<p:tagLst xmlns:p="http://schemas.openxmlformats.org/presentationml/2006/main">
  <p:tag name="KSO_WM_UNIT_INDEX" val="1"/>
  <p:tag name="KSO_WM_UNIT_TYPE" val="d"/>
  <p:tag name="KSO_WM_BEAUTIFY_FLAG" val="#wm#"/>
</p:tagLst>
</file>

<file path=ppt/tags/tag117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79.xml><?xml version="1.0" encoding="utf-8"?>
<p:tagLst xmlns:p="http://schemas.openxmlformats.org/presentationml/2006/main">
  <p:tag name="KSO_WM_UNIT_INDEX" val="1"/>
  <p:tag name="KSO_WM_UNIT_TYPE" val="d"/>
  <p:tag name="KSO_WM_BEAUTIFY_FLAG" val="#wm#"/>
</p:tagLst>
</file>

<file path=ppt/tags/tag11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180.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81.xml><?xml version="1.0" encoding="utf-8"?>
<p:tagLst xmlns:p="http://schemas.openxmlformats.org/presentationml/2006/main">
  <p:tag name="KSO_WM_UNIT_INDEX" val="1"/>
  <p:tag name="KSO_WM_UNIT_TYPE" val="d"/>
  <p:tag name="KSO_WM_BEAUTIFY_FLAG" val="#wm#"/>
</p:tagLst>
</file>

<file path=ppt/tags/tag118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83.xml><?xml version="1.0" encoding="utf-8"?>
<p:tagLst xmlns:p="http://schemas.openxmlformats.org/presentationml/2006/main">
  <p:tag name="KSO_WM_UNIT_INDEX" val="1"/>
  <p:tag name="KSO_WM_UNIT_TYPE" val="d"/>
  <p:tag name="KSO_WM_BEAUTIFY_FLAG" val="#wm#"/>
</p:tagLst>
</file>

<file path=ppt/tags/tag118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85.xml><?xml version="1.0" encoding="utf-8"?>
<p:tagLst xmlns:p="http://schemas.openxmlformats.org/presentationml/2006/main">
  <p:tag name="KSO_WM_UNIT_INDEX" val="1"/>
  <p:tag name="KSO_WM_UNIT_TYPE" val="d"/>
  <p:tag name="KSO_WM_BEAUTIFY_FLAG" val="#wm#"/>
</p:tagLst>
</file>

<file path=ppt/tags/tag118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87.xml><?xml version="1.0" encoding="utf-8"?>
<p:tagLst xmlns:p="http://schemas.openxmlformats.org/presentationml/2006/main">
  <p:tag name="KSO_WM_UNIT_INDEX" val="1"/>
  <p:tag name="KSO_WM_UNIT_TYPE" val="d"/>
  <p:tag name="KSO_WM_BEAUTIFY_FLAG" val="#wm#"/>
</p:tagLst>
</file>

<file path=ppt/tags/tag118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89.xml><?xml version="1.0" encoding="utf-8"?>
<p:tagLst xmlns:p="http://schemas.openxmlformats.org/presentationml/2006/main">
  <p:tag name="KSO_WM_UNIT_INDEX" val="1"/>
  <p:tag name="KSO_WM_UNIT_TYPE" val="d"/>
  <p:tag name="KSO_WM_BEAUTIFY_FLAG" val="#wm#"/>
</p:tagLst>
</file>

<file path=ppt/tags/tag11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190.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91.xml><?xml version="1.0" encoding="utf-8"?>
<p:tagLst xmlns:p="http://schemas.openxmlformats.org/presentationml/2006/main">
  <p:tag name="KSO_WM_UNIT_INDEX" val="1"/>
  <p:tag name="KSO_WM_UNIT_TYPE" val="d"/>
  <p:tag name="KSO_WM_BEAUTIFY_FLAG" val="#wm#"/>
</p:tagLst>
</file>

<file path=ppt/tags/tag119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93.xml><?xml version="1.0" encoding="utf-8"?>
<p:tagLst xmlns:p="http://schemas.openxmlformats.org/presentationml/2006/main">
  <p:tag name="KSO_WM_UNIT_INDEX" val="1"/>
  <p:tag name="KSO_WM_UNIT_TYPE" val="d"/>
  <p:tag name="KSO_WM_BEAUTIFY_FLAG" val="#wm#"/>
</p:tagLst>
</file>

<file path=ppt/tags/tag119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95.xml><?xml version="1.0" encoding="utf-8"?>
<p:tagLst xmlns:p="http://schemas.openxmlformats.org/presentationml/2006/main">
  <p:tag name="KSO_WM_UNIT_INDEX" val="1"/>
  <p:tag name="KSO_WM_UNIT_TYPE" val="d"/>
  <p:tag name="KSO_WM_BEAUTIFY_FLAG" val="#wm#"/>
</p:tagLst>
</file>

<file path=ppt/tags/tag119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97.xml><?xml version="1.0" encoding="utf-8"?>
<p:tagLst xmlns:p="http://schemas.openxmlformats.org/presentationml/2006/main">
  <p:tag name="KSO_WM_UNIT_INDEX" val="1"/>
  <p:tag name="KSO_WM_UNIT_TYPE" val="d"/>
  <p:tag name="KSO_WM_BEAUTIFY_FLAG" val="#wm#"/>
</p:tagLst>
</file>

<file path=ppt/tags/tag119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199.xml><?xml version="1.0" encoding="utf-8"?>
<p:tagLst xmlns:p="http://schemas.openxmlformats.org/presentationml/2006/main">
  <p:tag name="KSO_WM_UNIT_INDEX" val="2"/>
  <p:tag name="KSO_WM_UNIT_TYPE" val="d"/>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00.xml><?xml version="1.0" encoding="utf-8"?>
<p:tagLst xmlns:p="http://schemas.openxmlformats.org/presentationml/2006/main">
  <p:tag name="KSO_WM_UNIT_INDEX" val="1"/>
  <p:tag name="KSO_WM_UNIT_TYPE" val="a"/>
  <p:tag name="KSO_WM_BEAUTIFY_FLAG" val="#wm#"/>
</p:tagLst>
</file>

<file path=ppt/tags/tag1201.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02.xml><?xml version="1.0" encoding="utf-8"?>
<p:tagLst xmlns:p="http://schemas.openxmlformats.org/presentationml/2006/main">
  <p:tag name="KSO_WM_UNIT_INDEX" val="1"/>
  <p:tag name="KSO_WM_UNIT_TYPE" val="d"/>
  <p:tag name="KSO_WM_BEAUTIFY_FLAG" val="#wm#"/>
</p:tagLst>
</file>

<file path=ppt/tags/tag1203.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04.xml><?xml version="1.0" encoding="utf-8"?>
<p:tagLst xmlns:p="http://schemas.openxmlformats.org/presentationml/2006/main">
  <p:tag name="KSO_WM_UNIT_INDEX" val="1"/>
  <p:tag name="KSO_WM_UNIT_TYPE" val="d"/>
  <p:tag name="KSO_WM_BEAUTIFY_FLAG" val="#wm#"/>
</p:tagLst>
</file>

<file path=ppt/tags/tag1205.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1206.xml><?xml version="1.0" encoding="utf-8"?>
<p:tagLst xmlns:p="http://schemas.openxmlformats.org/presentationml/2006/main">
  <p:tag name="KSO_WM_UNIT_INDEX" val="3"/>
  <p:tag name="KSO_WM_UNIT_TYPE" val="d"/>
  <p:tag name="KSO_WM_BEAUTIFY_FLAG" val="#wm#"/>
</p:tagLst>
</file>

<file path=ppt/tags/tag1207.xml><?xml version="1.0" encoding="utf-8"?>
<p:tagLst xmlns:p="http://schemas.openxmlformats.org/presentationml/2006/main">
  <p:tag name="MH" val="20160821151945"/>
  <p:tag name="MH_LIBRARY" val="GRAPHIC"/>
  <p:tag name="MH_TYPE" val="Other"/>
  <p:tag name="MH_ORDER" val="8"/>
  <p:tag name="KSO_WM_UNIT_INDEX" val="4"/>
  <p:tag name="KSO_WM_UNIT_TEXT_SUBTYPE" val="a"/>
  <p:tag name="KSO_WM_UNIT_SUBTYPE" val="a"/>
  <p:tag name="KSO_WM_UNIT_TYPE" val="f"/>
  <p:tag name="KSO_WM_BEAUTIFY_FLAG" val="#wm#"/>
</p:tagLst>
</file>

<file path=ppt/tags/tag1208.xml><?xml version="1.0" encoding="utf-8"?>
<p:tagLst xmlns:p="http://schemas.openxmlformats.org/presentationml/2006/main">
  <p:tag name="MH" val="20160821151945"/>
  <p:tag name="MH_LIBRARY" val="GRAPHIC"/>
  <p:tag name="MH_TYPE" val="Other"/>
  <p:tag name="MH_ORDER" val="8"/>
  <p:tag name="KSO_WM_UNIT_INDEX" val="5"/>
  <p:tag name="KSO_WM_UNIT_TEXT_SUBTYPE" val="a"/>
  <p:tag name="KSO_WM_UNIT_SUBTYPE" val="a"/>
  <p:tag name="KSO_WM_UNIT_TYPE" val="f"/>
  <p:tag name="KSO_WM_BEAUTIFY_FLAG" val="#wm#"/>
</p:tagLst>
</file>

<file path=ppt/tags/tag1209.xml><?xml version="1.0" encoding="utf-8"?>
<p:tagLst xmlns:p="http://schemas.openxmlformats.org/presentationml/2006/main">
  <p:tag name="MH" val="20160821151945"/>
  <p:tag name="MH_LIBRARY" val="GRAPHIC"/>
  <p:tag name="MH_TYPE" val="Other"/>
  <p:tag name="MH_ORDER" val="3"/>
</p:tagLst>
</file>

<file path=ppt/tags/tag121.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60925"/>
</p:tagLst>
</file>

<file path=ppt/tags/tag1210.xml><?xml version="1.0" encoding="utf-8"?>
<p:tagLst xmlns:p="http://schemas.openxmlformats.org/presentationml/2006/main">
  <p:tag name="MH" val="20160821151945"/>
  <p:tag name="MH_LIBRARY" val="GRAPHIC"/>
  <p:tag name="MH_TYPE" val="Other"/>
  <p:tag name="MH_ORDER" val="4"/>
</p:tagLst>
</file>

<file path=ppt/tags/tag1211.xml><?xml version="1.0" encoding="utf-8"?>
<p:tagLst xmlns:p="http://schemas.openxmlformats.org/presentationml/2006/main">
  <p:tag name="MH" val="20160821151945"/>
  <p:tag name="MH_LIBRARY" val="GRAPHIC"/>
  <p:tag name="MH_TYPE" val="Other"/>
  <p:tag name="MH_ORDER" val="7"/>
  <p:tag name="KSO_WM_UNIT_INDEX" val="6"/>
  <p:tag name="KSO_WM_UNIT_TEXT_SUBTYPE" val="a"/>
  <p:tag name="KSO_WM_UNIT_SUBTYPE" val="a"/>
  <p:tag name="KSO_WM_UNIT_TYPE" val="f"/>
  <p:tag name="KSO_WM_BEAUTIFY_FLAG" val="#wm#"/>
</p:tagLst>
</file>

<file path=ppt/tags/tag1212.xml><?xml version="1.0" encoding="utf-8"?>
<p:tagLst xmlns:p="http://schemas.openxmlformats.org/presentationml/2006/main">
  <p:tag name="KSO_WM_UNIT_INDEX" val="7"/>
  <p:tag name="KSO_WM_UNIT_TEXT_SUBTYPE" val="a"/>
  <p:tag name="KSO_WM_UNIT_SUBTYPE" val="a"/>
  <p:tag name="KSO_WM_UNIT_TYPE" val="f"/>
  <p:tag name="KSO_WM_BEAUTIFY_FLAG" val="#wm#"/>
</p:tagLst>
</file>

<file path=ppt/tags/tag1213.xml><?xml version="1.0" encoding="utf-8"?>
<p:tagLst xmlns:p="http://schemas.openxmlformats.org/presentationml/2006/main">
  <p:tag name="KSO_WM_UNIT_INDEX" val="8"/>
  <p:tag name="KSO_WM_UNIT_TEXT_SUBTYPE" val="a"/>
  <p:tag name="KSO_WM_UNIT_SUBTYPE" val="a"/>
  <p:tag name="KSO_WM_UNIT_TYPE" val="f"/>
  <p:tag name="KSO_WM_BEAUTIFY_FLAG" val="#wm#"/>
</p:tagLst>
</file>

<file path=ppt/tags/tag1214.xml><?xml version="1.0" encoding="utf-8"?>
<p:tagLst xmlns:p="http://schemas.openxmlformats.org/presentationml/2006/main">
  <p:tag name="MH" val="20160821151945"/>
  <p:tag name="MH_LIBRARY" val="GRAPHIC"/>
  <p:tag name="MH_TYPE" val="Other"/>
  <p:tag name="MH_ORDER" val="4"/>
</p:tagLst>
</file>

<file path=ppt/tags/tag121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16.xml><?xml version="1.0" encoding="utf-8"?>
<p:tagLst xmlns:p="http://schemas.openxmlformats.org/presentationml/2006/main">
  <p:tag name="KSO_WM_UNIT_INDEX" val="1"/>
  <p:tag name="KSO_WM_UNIT_TYPE" val="k"/>
  <p:tag name="KSO_WM_BEAUTIFY_FLAG" val="#wm#"/>
</p:tagLst>
</file>

<file path=ppt/tags/tag1217.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1218.xml><?xml version="1.0" encoding="utf-8"?>
<p:tagLst xmlns:p="http://schemas.openxmlformats.org/presentationml/2006/main">
  <p:tag name="KSO_WM_UNIT_INDEX" val="2"/>
  <p:tag name="KSO_WM_UNIT_TYPE" val="a"/>
  <p:tag name="KSO_WM_BEAUTIFY_FLAG" val="#wm#"/>
</p:tagLst>
</file>

<file path=ppt/tags/tag1219.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2.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60925"/>
</p:tagLst>
</file>

<file path=ppt/tags/tag1220.xml><?xml version="1.0" encoding="utf-8"?>
<p:tagLst xmlns:p="http://schemas.openxmlformats.org/presentationml/2006/main">
  <p:tag name="KSO_WM_UNIT_TYPE" val="a"/>
  <p:tag name="KSO_WM_UNIT_INDEX" val="1"/>
  <p:tag name="KSO_WM_BEAUTIFY_FLAG" val="#wm#"/>
  <p:tag name="KSO_WM_TAG_VERSION" val="3.0"/>
  <p:tag name="KSO_WM_UNIT_ID" val="custom20236744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 name="KSO_WM_UNIT_ISCONTENTSTITLE" val="0"/>
  <p:tag name="KSO_WM_UNIT_TEXT_TYPE" val="1"/>
  <p:tag name="KSO_WM_UNIT_PRESET_TEXT" val="添加章节标题"/>
</p:tagLst>
</file>

<file path=ppt/tags/tag1221.xml><?xml version="1.0" encoding="utf-8"?>
<p:tagLst xmlns:p="http://schemas.openxmlformats.org/presentationml/2006/main">
  <p:tag name="KSO_WM_UNIT_TYPE" val="e"/>
  <p:tag name="KSO_WM_UNIT_INDEX" val="1"/>
  <p:tag name="KSO_WM_BEAUTIFY_FLAG" val="#wm#"/>
  <p:tag name="KSO_WM_TAG_VERSION" val="3.0"/>
  <p:tag name="KSO_WM_UNIT_ID" val="custom20236744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 name="KSO_WM_UNIT_PRESET_TEXT_INDEX" val="0"/>
  <p:tag name="KSO_WM_UNIT_PRESET_TEXT_LEN" val="0"/>
</p:tagLst>
</file>

<file path=ppt/tags/tag1222.xml><?xml version="1.0" encoding="utf-8"?>
<p:tagLst xmlns:p="http://schemas.openxmlformats.org/presentationml/2006/main">
  <p:tag name="KSO_WM_UNIT_TYPE" val="i"/>
  <p:tag name="KSO_WM_UNIT_INDEX" val="1"/>
  <p:tag name="KSO_WM_BEAUTIFY_FLAG" val="#wm#"/>
  <p:tag name="KSO_WM_TAG_VERSION" val="3.0"/>
  <p:tag name="KSO_WM_UNIT_ID" val="custom20236744_7*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Lst>
</file>

<file path=ppt/tags/tag1223.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744"/>
  <p:tag name="KSO_WM_TEMPLATE_CATEGORY" val="custom"/>
  <p:tag name="KSO_WM_SLIDE_INDEX" val="7"/>
  <p:tag name="KSO_WM_SLIDE_ID" val="custom20236744_7"/>
  <p:tag name="KSO_WM_TEMPLATE_MASTER_TYPE" val="0"/>
  <p:tag name="KSO_WM_SLIDE_LAYOUT" val="a_e"/>
  <p:tag name="KSO_WM_SLIDE_LAYOUT_CNT" val="1_1"/>
  <p:tag name="KSO_WM_SLIDE_THEME_ID" val="3329642"/>
  <p:tag name="KSO_WM_SLIDE_THEME_NAME" val="棕色职场办公商务风主题"/>
</p:tagLst>
</file>

<file path=ppt/tags/tag1224.xml><?xml version="1.0" encoding="utf-8"?>
<p:tagLst xmlns:p="http://schemas.openxmlformats.org/presentationml/2006/main">
  <p:tag name="KSO_WM_UNIT_INDEX" val="1"/>
  <p:tag name="KSO_WM_UNIT_TYPE" val="d"/>
  <p:tag name="KSO_WM_BEAUTIFY_FLAG" val="#wm#"/>
</p:tagLst>
</file>

<file path=ppt/tags/tag1225.xml><?xml version="1.0" encoding="utf-8"?>
<p:tagLst xmlns:p="http://schemas.openxmlformats.org/presentationml/2006/main">
  <p:tag name="KSO_WM_BEAUTIFY_FLAG" val="#wm#"/>
  <p:tag name="KSO_WM_TEMPLATE_CATEGORY" val="custom"/>
  <p:tag name="KSO_WM_TEMPLATE_INDEX" val="20236744"/>
</p:tagLst>
</file>

<file path=ppt/tags/tag1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27.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228.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229.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31.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EXT_SUBTYPE" val="a"/>
  <p:tag name="KSO_WM_UNIT_SUBTYPE" val="a"/>
  <p:tag name="KSO_WM_UNIT_TYPE" val="f"/>
  <p:tag name="KSO_WM_BEAUTIFY_FLAG" val="#wm#"/>
</p:tagLst>
</file>

<file path=ppt/tags/tag1232.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233.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35.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1236.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wm#"/>
  <p:tag name="KSO_WM_UNIT_INDEX" val="2"/>
  <p:tag name="KSO_WM_UNIT_TEXT_SUBTYPE" val="a"/>
  <p:tag name="KSO_WM_UNIT_SUBTYPE" val="a"/>
  <p:tag name="KSO_WM_UNIT_TYPE" val="f"/>
</p:tagLst>
</file>

<file path=ppt/tags/tag1237.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39.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40.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wm#"/>
  <p:tag name="KSO_WM_UNIT_INDEX" val="2"/>
  <p:tag name="KSO_WM_UNIT_TYPE" val="a"/>
</p:tagLst>
</file>

<file path=ppt/tags/tag1241.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43.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1244.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wm#"/>
  <p:tag name="KSO_WM_UNIT_INDEX" val="2"/>
  <p:tag name="KSO_WM_UNIT_TYPE" val="a"/>
</p:tagLst>
</file>

<file path=ppt/tags/tag1245.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47.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1248.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wm#"/>
  <p:tag name="KSO_WM_UNIT_INDEX" val="2"/>
  <p:tag name="KSO_WM_UNIT_TYPE" val="a"/>
</p:tagLst>
</file>

<file path=ppt/tags/tag1249.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51.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252.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253.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55.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256.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257.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59.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EXT_SUBTYPE" val="a"/>
  <p:tag name="KSO_WM_UNIT_SUBTYPE" val="a"/>
  <p:tag name="KSO_WM_UNIT_TYPE" val="f"/>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60.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261.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wm#"/>
  <p:tag name="KSO_WM_UNIT_INDEX" val="3"/>
  <p:tag name="KSO_WM_UNIT_TYPE" val="a"/>
</p:tagLst>
</file>

<file path=ppt/tags/tag1262.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64.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265.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266.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68.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269.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70.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72.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273.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274.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76.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1277.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wm#"/>
  <p:tag name="KSO_WM_UNIT_INDEX" val="2"/>
  <p:tag name="KSO_WM_UNIT_TYPE" val="a"/>
</p:tagLst>
</file>

<file path=ppt/tags/tag1278.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Lst>
</file>

<file path=ppt/tags/tag1280.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1281.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wm#"/>
  <p:tag name="KSO_WM_UNIT_INDEX" val="2"/>
  <p:tag name="KSO_WM_UNIT_TYPE" val="a"/>
</p:tagLst>
</file>

<file path=ppt/tags/tag1282.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84.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285.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286.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88.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289.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Lst>
</file>

<file path=ppt/tags/tag1290.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92.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293.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294.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96.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297.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298.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3.0"/>
</p:tagLst>
</file>

<file path=ppt/tags/tag1300.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EXT_SUBTYPE" val="a"/>
  <p:tag name="KSO_WM_UNIT_SUBTYPE" val="a"/>
  <p:tag name="KSO_WM_UNIT_TYPE" val="f"/>
  <p:tag name="KSO_WM_BEAUTIFY_FLAG" val="#wm#"/>
</p:tagLst>
</file>

<file path=ppt/tags/tag1301.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02.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04.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05.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306.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08.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UNIT_INDEX" val="1"/>
  <p:tag name="KSO_WM_UNIT_TEXT_SUBTYPE" val="a"/>
  <p:tag name="KSO_WM_UNIT_SUBTYPE" val="a"/>
  <p:tag name="KSO_WM_UNIT_TYPE" val="f"/>
  <p:tag name="KSO_WM_BEAUTIFY_FLAG" val="#wm#"/>
</p:tagLst>
</file>

<file path=ppt/tags/tag1309.xml><?xml version="1.0" encoding="utf-8"?>
<p:tagLst xmlns:p="http://schemas.openxmlformats.org/presentationml/2006/main">
  <p:tag name="KSO_WM_UNIT_TABLE_BEAUTIFY" val="smartTable{f7ced5c6-973e-4ee3-8bdb-a1354b0acea5}"/>
  <p:tag name="KSO_WM_UNIT_INDEX" val="2"/>
  <p:tag name="KSO_WM_UNIT_TYPE" val="β"/>
  <p:tag name="KSO_WM_BEAUTIFY_FLAG" val="#wm#"/>
</p:tagLst>
</file>

<file path=ppt/tags/tag13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Lst>
</file>

<file path=ppt/tags/tag1310.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12.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EXT_SUBTYPE" val="a"/>
  <p:tag name="KSO_WM_UNIT_SUBTYPE" val="a"/>
  <p:tag name="KSO_WM_UNIT_TYPE" val="f"/>
  <p:tag name="KSO_WM_BEAUTIFY_FLAG" val="#wm#"/>
</p:tagLst>
</file>

<file path=ppt/tags/tag1313.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14.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15.xml><?xml version="1.0" encoding="utf-8"?>
<p:tagLst xmlns:p="http://schemas.openxmlformats.org/presentationml/2006/main">
  <p:tag name="KSO_WM_UNIT_TYPE" val="a"/>
  <p:tag name="KSO_WM_UNIT_INDEX" val="1"/>
  <p:tag name="KSO_WM_BEAUTIFY_FLAG" val="#wm#"/>
  <p:tag name="KSO_WM_TAG_VERSION" val="3.0"/>
  <p:tag name="KSO_WM_UNIT_ID" val="custom20236744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 name="KSO_WM_UNIT_ISCONTENTSTITLE" val="0"/>
  <p:tag name="KSO_WM_UNIT_TEXT_TYPE" val="1"/>
  <p:tag name="KSO_WM_UNIT_PRESET_TEXT" val="添加章节标题"/>
</p:tagLst>
</file>

<file path=ppt/tags/tag1316.xml><?xml version="1.0" encoding="utf-8"?>
<p:tagLst xmlns:p="http://schemas.openxmlformats.org/presentationml/2006/main">
  <p:tag name="KSO_WM_UNIT_TYPE" val="e"/>
  <p:tag name="KSO_WM_UNIT_INDEX" val="1"/>
  <p:tag name="KSO_WM_BEAUTIFY_FLAG" val="#wm#"/>
  <p:tag name="KSO_WM_TAG_VERSION" val="3.0"/>
  <p:tag name="KSO_WM_UNIT_ID" val="custom20236744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 name="KSO_WM_UNIT_PRESET_TEXT_INDEX" val="0"/>
  <p:tag name="KSO_WM_UNIT_PRESET_TEXT_LEN" val="0"/>
</p:tagLst>
</file>

<file path=ppt/tags/tag1317.xml><?xml version="1.0" encoding="utf-8"?>
<p:tagLst xmlns:p="http://schemas.openxmlformats.org/presentationml/2006/main">
  <p:tag name="KSO_WM_UNIT_TYPE" val="i"/>
  <p:tag name="KSO_WM_UNIT_INDEX" val="1"/>
  <p:tag name="KSO_WM_BEAUTIFY_FLAG" val="#wm#"/>
  <p:tag name="KSO_WM_TAG_VERSION" val="3.0"/>
  <p:tag name="KSO_WM_UNIT_ID" val="custom20236744_7*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Lst>
</file>

<file path=ppt/tags/tag1318.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744"/>
  <p:tag name="KSO_WM_TEMPLATE_CATEGORY" val="custom"/>
  <p:tag name="KSO_WM_SLIDE_INDEX" val="7"/>
  <p:tag name="KSO_WM_SLIDE_ID" val="custom20236744_7"/>
  <p:tag name="KSO_WM_TEMPLATE_MASTER_TYPE" val="0"/>
  <p:tag name="KSO_WM_SLIDE_LAYOUT" val="a_e"/>
  <p:tag name="KSO_WM_SLIDE_LAYOUT_CNT" val="1_1"/>
  <p:tag name="KSO_WM_SLIDE_THEME_ID" val="3329642"/>
  <p:tag name="KSO_WM_SLIDE_THEME_NAME" val="棕色职场办公商务风主题"/>
</p:tagLst>
</file>

<file path=ppt/tags/tag1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3.0"/>
</p:tagLst>
</file>

<file path=ppt/tags/tag1320.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21.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322.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24.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25.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326.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28.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29.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
  <p:tag name="KSO_WM_UNIT_ID" val="_1*i*7"/>
  <p:tag name="KSO_WM_UNIT_LAYERLEVEL" val="1"/>
  <p:tag name="KSO_WM_TAG_VERSION" val="3.0"/>
</p:tagLst>
</file>

<file path=ppt/tags/tag1330.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32.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EXT_SUBTYPE" val="a"/>
  <p:tag name="KSO_WM_UNIT_SUBTYPE" val="a"/>
  <p:tag name="KSO_WM_UNIT_TYPE" val="f"/>
  <p:tag name="KSO_WM_BEAUTIFY_FLAG" val="#wm#"/>
</p:tagLst>
</file>

<file path=ppt/tags/tag1333.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34.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36.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37.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338.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8"/>
  <p:tag name="KSO_WM_UNIT_ID" val="_1*i*8"/>
  <p:tag name="KSO_WM_UNIT_LAYERLEVEL" val="1"/>
  <p:tag name="KSO_WM_TAG_VERSION" val="3.0"/>
</p:tagLst>
</file>

<file path=ppt/tags/tag1340.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EXT_SUBTYPE" val="a"/>
  <p:tag name="KSO_WM_UNIT_SUBTYPE" val="a"/>
  <p:tag name="KSO_WM_UNIT_TYPE" val="f"/>
  <p:tag name="KSO_WM_BEAUTIFY_FLAG" val="#wm#"/>
</p:tagLst>
</file>

<file path=ppt/tags/tag1341.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42.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44.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45.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346.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48.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EXT_SUBTYPE" val="a"/>
  <p:tag name="KSO_WM_UNIT_SUBTYPE" val="a"/>
  <p:tag name="KSO_WM_UNIT_TYPE" val="f"/>
  <p:tag name="KSO_WM_BEAUTIFY_FLAG" val="#wm#"/>
</p:tagLst>
</file>

<file path=ppt/tags/tag1349.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9"/>
  <p:tag name="KSO_WM_UNIT_ID" val="_1*i*9"/>
  <p:tag name="KSO_WM_UNIT_LAYERLEVEL" val="1"/>
  <p:tag name="KSO_WM_TAG_VERSION" val="3.0"/>
</p:tagLst>
</file>

<file path=ppt/tags/tag1350.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52.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EXT_SUBTYPE" val="a"/>
  <p:tag name="KSO_WM_UNIT_SUBTYPE" val="a"/>
  <p:tag name="KSO_WM_UNIT_TYPE" val="f"/>
  <p:tag name="KSO_WM_BEAUTIFY_FLAG" val="#wm#"/>
</p:tagLst>
</file>

<file path=ppt/tags/tag1353.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54.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56.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EXT_SUBTYPE" val="a"/>
  <p:tag name="KSO_WM_UNIT_SUBTYPE" val="a"/>
  <p:tag name="KSO_WM_UNIT_TYPE" val="f"/>
  <p:tag name="KSO_WM_BEAUTIFY_FLAG" val="#wm#"/>
</p:tagLst>
</file>

<file path=ppt/tags/tag1357.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58.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0"/>
  <p:tag name="KSO_WM_UNIT_ID" val="_1*i*10"/>
  <p:tag name="KSO_WM_UNIT_LAYERLEVEL" val="1"/>
  <p:tag name="KSO_WM_TAG_VERSION" val="3.0"/>
</p:tagLst>
</file>

<file path=ppt/tags/tag1360.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61.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362.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64.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65.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366.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68.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69.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_1*i*11"/>
  <p:tag name="KSO_WM_UNIT_LAYERLEVEL" val="1"/>
  <p:tag name="KSO_WM_TAG_VERSION" val="3.0"/>
</p:tagLst>
</file>

<file path=ppt/tags/tag1370.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72.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73.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374.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76.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77.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1378.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2"/>
  <p:tag name="KSO_WM_UNIT_ID" val="_1*i*12"/>
  <p:tag name="KSO_WM_UNIT_LAYERLEVEL" val="1"/>
  <p:tag name="KSO_WM_TAG_VERSION" val="3.0"/>
</p:tagLst>
</file>

<file path=ppt/tags/tag1380.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EXT_SUBTYPE" val="a"/>
  <p:tag name="KSO_WM_UNIT_SUBTYPE" val="a"/>
  <p:tag name="KSO_WM_UNIT_TYPE" val="f"/>
  <p:tag name="KSO_WM_BEAUTIFY_FLAG" val="#wm#"/>
</p:tagLst>
</file>

<file path=ppt/tags/tag1381.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1382.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1383.xml><?xml version="1.0" encoding="utf-8"?>
<p:tagLst xmlns:p="http://schemas.openxmlformats.org/presentationml/2006/main">
  <p:tag name="KSO_WPP_MARK_KEY" val="749e5b81-58b5-4380-a21e-71c9ee29aee2"/>
  <p:tag name="COMMONDATA" val="eyJoZGlkIjoiYTc2ZGZiNzZiNDVlOGViOWVmM2JhOTY0NGJkNjUyYzgifQ=="/>
  <p:tag name="resource_record_key" val="{&quot;65&quot;:[20236744],&quot;70&quot;:[3317763]}"/>
</p:tagLst>
</file>

<file path=ppt/tags/tag1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3"/>
  <p:tag name="KSO_WM_UNIT_ID" val="_1*i*13"/>
  <p:tag name="KSO_WM_UNIT_LAYERLEVEL" val="1"/>
  <p:tag name="KSO_WM_TAG_VERSION" val="3.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4"/>
  <p:tag name="KSO_WM_UNIT_ID" val="_1*i*14"/>
  <p:tag name="KSO_WM_UNIT_LAYERLEVEL" val="1"/>
  <p:tag name="KSO_WM_TAG_VERSION" val="3.0"/>
</p:tagLst>
</file>

<file path=ppt/tags/tag1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5"/>
  <p:tag name="KSO_WM_UNIT_ID" val="_1*i*15"/>
  <p:tag name="KSO_WM_UNIT_LAYERLEVEL" val="1"/>
  <p:tag name="KSO_WM_TAG_VERSION" val="3.0"/>
</p:tagLst>
</file>

<file path=ppt/tags/tag1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6"/>
  <p:tag name="KSO_WM_UNIT_ID" val="_1*i*16"/>
  <p:tag name="KSO_WM_UNIT_LAYERLEVEL" val="1"/>
  <p:tag name="KSO_WM_TAG_VERSION" val="3.0"/>
</p:tagLst>
</file>

<file path=ppt/tags/tag1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7"/>
  <p:tag name="KSO_WM_UNIT_ID" val="_1*i*17"/>
  <p:tag name="KSO_WM_UNIT_LAYERLEVEL" val="1"/>
  <p:tag name="KSO_WM_TAG_VERSION" val="3.0"/>
</p:tagLst>
</file>

<file path=ppt/tags/tag1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8"/>
  <p:tag name="KSO_WM_UNIT_ID" val="_1*i*18"/>
  <p:tag name="KSO_WM_UNIT_LAYERLEVEL" val="1"/>
  <p:tag name="KSO_WM_TAG_VERSION" val="3.0"/>
</p:tagLst>
</file>

<file path=ppt/tags/tag1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9"/>
  <p:tag name="KSO_WM_UNIT_ID" val="_1*i*19"/>
  <p:tag name="KSO_WM_UNIT_LAYERLEVEL" val="1"/>
  <p:tag name="KSO_WM_TAG_VERSION" val="3.0"/>
</p:tagLst>
</file>

<file path=ppt/tags/tag1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0"/>
  <p:tag name="KSO_WM_UNIT_ID" val="_1*i*20"/>
  <p:tag name="KSO_WM_UNIT_LAYERLEVEL" val="1"/>
  <p:tag name="KSO_WM_TAG_VERSION" val="3.0"/>
</p:tagLst>
</file>

<file path=ppt/tags/tag14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1"/>
  <p:tag name="KSO_WM_UNIT_ID" val="_1*i*21"/>
  <p:tag name="KSO_WM_UNIT_LAYERLEVEL" val="1"/>
  <p:tag name="KSO_WM_TAG_VERSION" val="3.0"/>
</p:tagLst>
</file>

<file path=ppt/tags/tag1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2"/>
  <p:tag name="KSO_WM_UNIT_ID" val="_1*i*22"/>
  <p:tag name="KSO_WM_UNIT_LAYERLEVEL" val="1"/>
  <p:tag name="KSO_WM_TAG_VERSION" val="3.0"/>
</p:tagLst>
</file>

<file path=ppt/tags/tag14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3"/>
  <p:tag name="KSO_WM_UNIT_ID" val="_1*i*23"/>
  <p:tag name="KSO_WM_UNIT_LAYERLEVEL" val="1"/>
  <p:tag name="KSO_WM_TAG_VERSION" val="3.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4"/>
  <p:tag name="KSO_WM_UNIT_ID" val="_1*i*24"/>
  <p:tag name="KSO_WM_UNIT_LAYERLEVEL" val="1"/>
  <p:tag name="KSO_WM_TAG_VERSION" val="3.0"/>
</p:tagLst>
</file>

<file path=ppt/tags/tag15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5"/>
  <p:tag name="KSO_WM_UNIT_ID" val="_1*i*25"/>
  <p:tag name="KSO_WM_UNIT_LAYERLEVEL" val="1"/>
  <p:tag name="KSO_WM_TAG_VERSION" val="3.0"/>
</p:tagLst>
</file>

<file path=ppt/tags/tag1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6"/>
  <p:tag name="KSO_WM_UNIT_ID" val="_1*i*26"/>
  <p:tag name="KSO_WM_UNIT_LAYERLEVEL" val="1"/>
  <p:tag name="KSO_WM_TAG_VERSION" val="3.0"/>
</p:tagLst>
</file>

<file path=ppt/tags/tag1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7"/>
  <p:tag name="KSO_WM_UNIT_ID" val="_1*i*27"/>
  <p:tag name="KSO_WM_UNIT_LAYERLEVEL" val="1"/>
  <p:tag name="KSO_WM_TAG_VERSION" val="3.0"/>
</p:tagLst>
</file>

<file path=ppt/tags/tag1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8"/>
  <p:tag name="KSO_WM_UNIT_ID" val="_1*i*28"/>
  <p:tag name="KSO_WM_UNIT_LAYERLEVEL" val="1"/>
  <p:tag name="KSO_WM_TAG_VERSION" val="3.0"/>
</p:tagLst>
</file>

<file path=ppt/tags/tag1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9"/>
  <p:tag name="KSO_WM_UNIT_ID" val="_1*i*29"/>
  <p:tag name="KSO_WM_UNIT_LAYERLEVEL" val="1"/>
  <p:tag name="KSO_WM_TAG_VERSION" val="3.0"/>
</p:tagLst>
</file>

<file path=ppt/tags/tag1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0"/>
  <p:tag name="KSO_WM_UNIT_ID" val="_1*i*30"/>
  <p:tag name="KSO_WM_UNIT_LAYERLEVEL" val="1"/>
  <p:tag name="KSO_WM_TAG_VERSION" val="3.0"/>
</p:tagLst>
</file>

<file path=ppt/tags/tag1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1"/>
  <p:tag name="KSO_WM_UNIT_ID" val="_1*i*31"/>
  <p:tag name="KSO_WM_UNIT_LAYERLEVEL" val="1"/>
  <p:tag name="KSO_WM_TAG_VERSION" val="3.0"/>
</p:tagLst>
</file>

<file path=ppt/tags/tag1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2"/>
  <p:tag name="KSO_WM_UNIT_ID" val="_1*i*32"/>
  <p:tag name="KSO_WM_UNIT_LAYERLEVEL" val="1"/>
  <p:tag name="KSO_WM_TAG_VERSION" val="3.0"/>
</p:tagLst>
</file>

<file path=ppt/tags/tag15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3"/>
  <p:tag name="KSO_WM_UNIT_ID" val="_1*i*33"/>
  <p:tag name="KSO_WM_UNIT_LAYERLEVEL" val="1"/>
  <p:tag name="KSO_WM_TAG_VERSION" val="3.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4"/>
  <p:tag name="KSO_WM_UNIT_ID" val="_1*i*34"/>
  <p:tag name="KSO_WM_UNIT_LAYERLEVEL" val="1"/>
  <p:tag name="KSO_WM_TAG_VERSION" val="3.0"/>
</p:tagLst>
</file>

<file path=ppt/tags/tag16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5"/>
  <p:tag name="KSO_WM_UNIT_ID" val="_1*i*35"/>
  <p:tag name="KSO_WM_UNIT_LAYERLEVEL" val="1"/>
  <p:tag name="KSO_WM_TAG_VERSION" val="3.0"/>
</p:tagLst>
</file>

<file path=ppt/tags/tag1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6"/>
  <p:tag name="KSO_WM_UNIT_ID" val="_1*i*36"/>
  <p:tag name="KSO_WM_UNIT_LAYERLEVEL" val="1"/>
  <p:tag name="KSO_WM_TAG_VERSION" val="3.0"/>
</p:tagLst>
</file>

<file path=ppt/tags/tag16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7"/>
  <p:tag name="KSO_WM_UNIT_ID" val="_1*i*37"/>
  <p:tag name="KSO_WM_UNIT_LAYERLEVEL" val="1"/>
  <p:tag name="KSO_WM_TAG_VERSION" val="3.0"/>
</p:tagLst>
</file>

<file path=ppt/tags/tag16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8"/>
  <p:tag name="KSO_WM_UNIT_ID" val="_1*i*38"/>
  <p:tag name="KSO_WM_UNIT_LAYERLEVEL" val="1"/>
  <p:tag name="KSO_WM_TAG_VERSION" val="3.0"/>
</p:tagLst>
</file>

<file path=ppt/tags/tag16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9"/>
  <p:tag name="KSO_WM_UNIT_ID" val="_1*i*39"/>
  <p:tag name="KSO_WM_UNIT_LAYERLEVEL" val="1"/>
  <p:tag name="KSO_WM_TAG_VERSION" val="3.0"/>
</p:tagLst>
</file>

<file path=ppt/tags/tag16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0"/>
  <p:tag name="KSO_WM_UNIT_ID" val="_1*i*40"/>
  <p:tag name="KSO_WM_UNIT_LAYERLEVEL" val="1"/>
  <p:tag name="KSO_WM_TAG_VERSION" val="3.0"/>
</p:tagLst>
</file>

<file path=ppt/tags/tag16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1"/>
  <p:tag name="KSO_WM_UNIT_ID" val="_1*i*41"/>
  <p:tag name="KSO_WM_UNIT_LAYERLEVEL" val="1"/>
  <p:tag name="KSO_WM_TAG_VERSION" val="3.0"/>
</p:tagLst>
</file>

<file path=ppt/tags/tag16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2"/>
  <p:tag name="KSO_WM_UNIT_ID" val="_1*i*42"/>
  <p:tag name="KSO_WM_UNIT_LAYERLEVEL" val="1"/>
  <p:tag name="KSO_WM_TAG_VERSION" val="3.0"/>
</p:tagLst>
</file>

<file path=ppt/tags/tag1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3"/>
  <p:tag name="KSO_WM_UNIT_ID" val="_1*i*43"/>
  <p:tag name="KSO_WM_UNIT_LAYERLEVEL" val="1"/>
  <p:tag name="KSO_WM_TAG_VERSION" val="3.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4"/>
  <p:tag name="KSO_WM_UNIT_ID" val="_1*i*44"/>
  <p:tag name="KSO_WM_UNIT_LAYERLEVEL" val="1"/>
  <p:tag name="KSO_WM_TAG_VERSION" val="3.0"/>
</p:tagLst>
</file>

<file path=ppt/tags/tag1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5"/>
  <p:tag name="KSO_WM_UNIT_ID" val="_1*i*45"/>
  <p:tag name="KSO_WM_UNIT_LAYERLEVEL" val="1"/>
  <p:tag name="KSO_WM_TAG_VERSION" val="3.0"/>
</p:tagLst>
</file>

<file path=ppt/tags/tag1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6"/>
  <p:tag name="KSO_WM_UNIT_ID" val="_1*i*46"/>
  <p:tag name="KSO_WM_UNIT_LAYERLEVEL" val="1"/>
  <p:tag name="KSO_WM_TAG_VERSION" val="3.0"/>
</p:tagLst>
</file>

<file path=ppt/tags/tag1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7"/>
  <p:tag name="KSO_WM_UNIT_ID" val="_1*i*47"/>
  <p:tag name="KSO_WM_UNIT_LAYERLEVEL" val="1"/>
  <p:tag name="KSO_WM_TAG_VERSION" val="3.0"/>
</p:tagLst>
</file>

<file path=ppt/tags/tag17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8"/>
  <p:tag name="KSO_WM_UNIT_ID" val="_1*i*48"/>
  <p:tag name="KSO_WM_UNIT_LAYERLEVEL" val="1"/>
  <p:tag name="KSO_WM_TAG_VERSION" val="3.0"/>
</p:tagLst>
</file>

<file path=ppt/tags/tag1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9"/>
  <p:tag name="KSO_WM_UNIT_ID" val="_1*i*49"/>
  <p:tag name="KSO_WM_UNIT_LAYERLEVEL" val="1"/>
  <p:tag name="KSO_WM_TAG_VERSION" val="3.0"/>
</p:tagLst>
</file>

<file path=ppt/tags/tag1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0"/>
  <p:tag name="KSO_WM_UNIT_ID" val="_1*i*50"/>
  <p:tag name="KSO_WM_UNIT_LAYERLEVEL" val="1"/>
  <p:tag name="KSO_WM_TAG_VERSION" val="3.0"/>
</p:tagLst>
</file>

<file path=ppt/tags/tag17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1"/>
  <p:tag name="KSO_WM_UNIT_ID" val="_1*i*51"/>
  <p:tag name="KSO_WM_UNIT_LAYERLEVEL" val="1"/>
  <p:tag name="KSO_WM_TAG_VERSION" val="3.0"/>
</p:tagLst>
</file>

<file path=ppt/tags/tag17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2"/>
  <p:tag name="KSO_WM_UNIT_ID" val="_1*i*52"/>
  <p:tag name="KSO_WM_UNIT_LAYERLEVEL" val="1"/>
  <p:tag name="KSO_WM_TAG_VERSION" val="3.0"/>
</p:tagLst>
</file>

<file path=ppt/tags/tag17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3"/>
  <p:tag name="KSO_WM_UNIT_ID" val="_1*i*53"/>
  <p:tag name="KSO_WM_UNIT_LAYERLEVEL" val="1"/>
  <p:tag name="KSO_WM_TAG_VERSION" val="3.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4"/>
  <p:tag name="KSO_WM_UNIT_ID" val="_1*i*54"/>
  <p:tag name="KSO_WM_UNIT_LAYERLEVEL" val="1"/>
  <p:tag name="KSO_WM_TAG_VERSION" val="3.0"/>
</p:tagLst>
</file>

<file path=ppt/tags/tag18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5"/>
  <p:tag name="KSO_WM_UNIT_ID" val="_1*i*55"/>
  <p:tag name="KSO_WM_UNIT_LAYERLEVEL" val="1"/>
  <p:tag name="KSO_WM_TAG_VERSION" val="3.0"/>
</p:tagLst>
</file>

<file path=ppt/tags/tag18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6"/>
  <p:tag name="KSO_WM_UNIT_ID" val="_1*i*56"/>
  <p:tag name="KSO_WM_UNIT_LAYERLEVEL" val="1"/>
  <p:tag name="KSO_WM_TAG_VERSION" val="3.0"/>
</p:tagLst>
</file>

<file path=ppt/tags/tag18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7"/>
  <p:tag name="KSO_WM_UNIT_ID" val="_1*i*57"/>
  <p:tag name="KSO_WM_UNIT_LAYERLEVEL" val="1"/>
  <p:tag name="KSO_WM_TAG_VERSION" val="3.0"/>
</p:tagLst>
</file>

<file path=ppt/tags/tag18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8"/>
  <p:tag name="KSO_WM_UNIT_ID" val="_1*i*58"/>
  <p:tag name="KSO_WM_UNIT_LAYERLEVEL" val="1"/>
  <p:tag name="KSO_WM_TAG_VERSION" val="3.0"/>
</p:tagLst>
</file>

<file path=ppt/tags/tag18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9"/>
  <p:tag name="KSO_WM_UNIT_ID" val="_1*i*59"/>
  <p:tag name="KSO_WM_UNIT_LAYERLEVEL" val="1"/>
  <p:tag name="KSO_WM_TAG_VERSION" val="3.0"/>
</p:tagLst>
</file>

<file path=ppt/tags/tag18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0"/>
  <p:tag name="KSO_WM_UNIT_ID" val="_1*i*60"/>
  <p:tag name="KSO_WM_UNIT_LAYERLEVEL" val="1"/>
  <p:tag name="KSO_WM_TAG_VERSION" val="3.0"/>
</p:tagLst>
</file>

<file path=ppt/tags/tag18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1"/>
  <p:tag name="KSO_WM_UNIT_ID" val="_1*i*61"/>
  <p:tag name="KSO_WM_UNIT_LAYERLEVEL" val="1"/>
  <p:tag name="KSO_WM_TAG_VERSION" val="3.0"/>
</p:tagLst>
</file>

<file path=ppt/tags/tag18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2"/>
  <p:tag name="KSO_WM_UNIT_ID" val="_1*i*62"/>
  <p:tag name="KSO_WM_UNIT_LAYERLEVEL" val="1"/>
  <p:tag name="KSO_WM_TAG_VERSION" val="3.0"/>
</p:tagLst>
</file>

<file path=ppt/tags/tag18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3"/>
  <p:tag name="KSO_WM_UNIT_ID" val="_1*i*63"/>
  <p:tag name="KSO_WM_UNIT_LAYERLEVEL" val="1"/>
  <p:tag name="KSO_WM_TAG_VERSION" val="3.0"/>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4"/>
  <p:tag name="KSO_WM_UNIT_ID" val="_1*i*64"/>
  <p:tag name="KSO_WM_UNIT_LAYERLEVEL" val="1"/>
  <p:tag name="KSO_WM_TAG_VERSION" val="3.0"/>
</p:tagLst>
</file>

<file path=ppt/tags/tag19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5"/>
  <p:tag name="KSO_WM_UNIT_ID" val="_1*i*65"/>
  <p:tag name="KSO_WM_UNIT_LAYERLEVEL" val="1"/>
  <p:tag name="KSO_WM_TAG_VERSION" val="3.0"/>
</p:tagLst>
</file>

<file path=ppt/tags/tag19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6"/>
  <p:tag name="KSO_WM_UNIT_ID" val="_1*i*66"/>
  <p:tag name="KSO_WM_UNIT_LAYERLEVEL" val="1"/>
  <p:tag name="KSO_WM_TAG_VERSION" val="3.0"/>
</p:tagLst>
</file>

<file path=ppt/tags/tag19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7"/>
  <p:tag name="KSO_WM_UNIT_ID" val="_1*i*67"/>
  <p:tag name="KSO_WM_UNIT_LAYERLEVEL" val="1"/>
  <p:tag name="KSO_WM_TAG_VERSION" val="3.0"/>
</p:tagLst>
</file>

<file path=ppt/tags/tag1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8"/>
  <p:tag name="KSO_WM_UNIT_ID" val="_1*i*68"/>
  <p:tag name="KSO_WM_UNIT_LAYERLEVEL" val="1"/>
  <p:tag name="KSO_WM_TAG_VERSION" val="3.0"/>
</p:tagLst>
</file>

<file path=ppt/tags/tag19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9"/>
  <p:tag name="KSO_WM_UNIT_ID" val="_1*i*69"/>
  <p:tag name="KSO_WM_UNIT_LAYERLEVEL" val="1"/>
  <p:tag name="KSO_WM_TAG_VERSION" val="3.0"/>
</p:tagLst>
</file>

<file path=ppt/tags/tag19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0"/>
  <p:tag name="KSO_WM_UNIT_ID" val="_1*i*70"/>
  <p:tag name="KSO_WM_UNIT_LAYERLEVEL" val="1"/>
  <p:tag name="KSO_WM_TAG_VERSION" val="3.0"/>
</p:tagLst>
</file>

<file path=ppt/tags/tag1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1"/>
  <p:tag name="KSO_WM_UNIT_ID" val="_1*i*71"/>
  <p:tag name="KSO_WM_UNIT_LAYERLEVEL" val="1"/>
  <p:tag name="KSO_WM_TAG_VERSION" val="3.0"/>
</p:tagLst>
</file>

<file path=ppt/tags/tag19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2"/>
  <p:tag name="KSO_WM_UNIT_ID" val="_1*i*72"/>
  <p:tag name="KSO_WM_UNIT_LAYERLEVEL" val="1"/>
  <p:tag name="KSO_WM_TAG_VERSION" val="3.0"/>
</p:tagLst>
</file>

<file path=ppt/tags/tag1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3"/>
  <p:tag name="KSO_WM_UNIT_ID" val="_1*i*73"/>
  <p:tag name="KSO_WM_UNIT_LAYERLEVEL" val="1"/>
  <p:tag name="KSO_WM_TAG_VERSION" val="3.0"/>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4"/>
  <p:tag name="KSO_WM_UNIT_ID" val="_1*i*74"/>
  <p:tag name="KSO_WM_UNIT_LAYERLEVEL" val="1"/>
  <p:tag name="KSO_WM_TAG_VERSION" val="3.0"/>
</p:tagLst>
</file>

<file path=ppt/tags/tag20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5"/>
  <p:tag name="KSO_WM_UNIT_ID" val="_1*i*75"/>
  <p:tag name="KSO_WM_UNIT_LAYERLEVEL" val="1"/>
  <p:tag name="KSO_WM_TAG_VERSION" val="3.0"/>
</p:tagLst>
</file>

<file path=ppt/tags/tag20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6"/>
  <p:tag name="KSO_WM_UNIT_ID" val="_1*i*76"/>
  <p:tag name="KSO_WM_UNIT_LAYERLEVEL" val="1"/>
  <p:tag name="KSO_WM_TAG_VERSION" val="3.0"/>
</p:tagLst>
</file>

<file path=ppt/tags/tag20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7"/>
  <p:tag name="KSO_WM_UNIT_ID" val="_1*i*77"/>
  <p:tag name="KSO_WM_UNIT_LAYERLEVEL" val="1"/>
  <p:tag name="KSO_WM_TAG_VERSION" val="3.0"/>
</p:tagLst>
</file>

<file path=ppt/tags/tag20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8"/>
  <p:tag name="KSO_WM_UNIT_ID" val="_1*i*78"/>
  <p:tag name="KSO_WM_UNIT_LAYERLEVEL" val="1"/>
  <p:tag name="KSO_WM_TAG_VERSION" val="3.0"/>
</p:tagLst>
</file>

<file path=ppt/tags/tag20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9"/>
  <p:tag name="KSO_WM_UNIT_ID" val="_1*i*79"/>
  <p:tag name="KSO_WM_UNIT_LAYERLEVEL" val="1"/>
  <p:tag name="KSO_WM_TAG_VERSION" val="3.0"/>
</p:tagLst>
</file>

<file path=ppt/tags/tag20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80"/>
  <p:tag name="KSO_WM_UNIT_ID" val="_1*i*80"/>
  <p:tag name="KSO_WM_UNIT_LAYERLEVEL" val="1"/>
  <p:tag name="KSO_WM_TAG_VERSION" val="3.0"/>
</p:tagLst>
</file>

<file path=ppt/tags/tag20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81"/>
  <p:tag name="KSO_WM_UNIT_ID" val="_1*i*81"/>
  <p:tag name="KSO_WM_UNIT_LAYERLEVEL" val="1"/>
  <p:tag name="KSO_WM_TAG_VERSION" val="3.0"/>
</p:tagLst>
</file>

<file path=ppt/tags/tag20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82"/>
  <p:tag name="KSO_WM_UNIT_ID" val="_1*i*82"/>
  <p:tag name="KSO_WM_UNIT_LAYERLEVEL" val="1"/>
  <p:tag name="KSO_WM_TAG_VERSION" val="3.0"/>
</p:tagLst>
</file>

<file path=ppt/tags/tag20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83"/>
  <p:tag name="KSO_WM_UNIT_ID" val="_1*i*83"/>
  <p:tag name="KSO_WM_UNIT_LAYERLEVEL" val="1"/>
  <p:tag name="KSO_WM_TAG_VERSION" val="3.0"/>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84"/>
  <p:tag name="KSO_WM_UNIT_ID" val="_1*i*84"/>
  <p:tag name="KSO_WM_UNIT_LAYERLEVEL" val="1"/>
  <p:tag name="KSO_WM_TAG_VERSION" val="3.0"/>
</p:tagLst>
</file>

<file path=ppt/tags/tag2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85"/>
  <p:tag name="KSO_WM_UNIT_ID" val="_1*i*85"/>
  <p:tag name="KSO_WM_UNIT_LAYERLEVEL" val="1"/>
  <p:tag name="KSO_WM_TAG_VERSION" val="3.0"/>
</p:tagLst>
</file>

<file path=ppt/tags/tag21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86"/>
  <p:tag name="KSO_WM_UNIT_ID" val="_1*i*86"/>
  <p:tag name="KSO_WM_UNIT_LAYERLEVEL" val="1"/>
  <p:tag name="KSO_WM_TAG_VERSION" val="3.0"/>
</p:tagLst>
</file>

<file path=ppt/tags/tag213.xml><?xml version="1.0" encoding="utf-8"?>
<p:tagLst xmlns:p="http://schemas.openxmlformats.org/presentationml/2006/main">
  <p:tag name="KSO_WM_BEAUTIFY_FLAG" val="#wm#"/>
  <p:tag name="KSO_WM_UNIT_ISCONTENTSTITLE" val="0"/>
  <p:tag name="KSO_WM_UNIT_ISNUMDGMTITLE" val="0"/>
  <p:tag name="KSO_WM_UNIT_PRESET_TEXT" val="单击此处添加标题"/>
  <p:tag name="KSO_WM_UNIT_NOCLEAR" val="0"/>
  <p:tag name="KSO_WM_UNIT_VALUE" val="22"/>
  <p:tag name="KSO_WM_UNIT_HIGHLIGHT" val="0"/>
  <p:tag name="KSO_WM_UNIT_COMPATIBLE" val="0"/>
  <p:tag name="KSO_WM_UNIT_DIAGRAM_ISNUMVISUAL" val="0"/>
  <p:tag name="KSO_WM_UNIT_DIAGRAM_ISREFERUNIT" val="0"/>
  <p:tag name="KSO_WM_UNIT_CONTENT_GROUP_TYPE" val="contentchip"/>
  <p:tag name="KSO_WM_UNIT_TYPE" val="a"/>
  <p:tag name="KSO_WM_UNIT_INDEX" val="1"/>
  <p:tag name="KSO_WM_UNIT_ID" val="_1*a*1"/>
  <p:tag name="KSO_WM_UNIT_LAYERLEVEL" val="1"/>
  <p:tag name="KSO_WM_TAG_VERSION" val="3.0"/>
</p:tagLst>
</file>

<file path=ppt/tags/tag214.xml><?xml version="1.0" encoding="utf-8"?>
<p:tagLst xmlns:p="http://schemas.openxmlformats.org/presentationml/2006/main">
  <p:tag name="KSO_WM_UNIT_ISCONTENTSTITLE" val="0"/>
  <p:tag name="KSO_WM_UNIT_ISNUMDGMTITLE" val="0"/>
  <p:tag name="KSO_WM_UNIT_PRESET_TEXT" val="WPS,a click to unlimited possibilities"/>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b*1"/>
  <p:tag name="KSO_WM_UNIT_LAYERLEVEL" val="1"/>
  <p:tag name="KSO_WM_TAG_VERSION" val="3.0"/>
  <p:tag name="KSO_WM_BEAUTIFY_FLAG" val="#wm#"/>
  <p:tag name="KSO_WM_UNIT_CONTENT_GROUP_TYPE" val="contentchip"/>
</p:tagLst>
</file>

<file path=ppt/tags/tag215.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3.0"/>
  <p:tag name="KSO_WM_BEAUTIFY_FLAG" val="#wm#"/>
  <p:tag name="KSO_WM_UNIT_CONTENT_GROUP_TYPE" val="contentchip"/>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1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 name="KSO_WM_UNIT_PRESET_TEXT" val="单击此处编辑母版文本样式&#10;第二级&#10;第三级&#10;第四级&#10;第五级"/>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Lst>
</file>

<file path=ppt/tags/tag2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UNIT_TYPE" val="i"/>
  <p:tag name="KSO_WM_UNIT_INDEX" val="1"/>
</p:tagLst>
</file>

<file path=ppt/tags/tag22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UNIT_TYPE" val="i"/>
  <p:tag name="KSO_WM_UNIT_INDEX" val="2"/>
</p:tagLst>
</file>

<file path=ppt/tags/tag22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UNIT_TYPE" val="i"/>
  <p:tag name="KSO_WM_UNIT_INDEX" val="3"/>
</p:tagLst>
</file>

<file path=ppt/tags/tag2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4"/>
  <p:tag name="KSO_WM_UNIT_LAYERLEVEL" val="1"/>
  <p:tag name="KSO_WM_TAG_VERSION" val="3.0"/>
  <p:tag name="KSO_WM_UNIT_TYPE" val="i"/>
  <p:tag name="KSO_WM_UNIT_INDEX" val="4"/>
</p:tagLst>
</file>

<file path=ppt/tags/tag2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5"/>
  <p:tag name="KSO_WM_UNIT_LAYERLEVEL" val="1"/>
  <p:tag name="KSO_WM_TAG_VERSION" val="3.0"/>
  <p:tag name="KSO_WM_UNIT_TYPE" val="i"/>
  <p:tag name="KSO_WM_UNIT_INDEX" val="5"/>
</p:tagLst>
</file>

<file path=ppt/tags/tag2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6"/>
  <p:tag name="KSO_WM_UNIT_LAYERLEVEL" val="1"/>
  <p:tag name="KSO_WM_TAG_VERSION" val="3.0"/>
  <p:tag name="KSO_WM_UNIT_TYPE" val="i"/>
  <p:tag name="KSO_WM_UNIT_INDEX" val="6"/>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7"/>
  <p:tag name="KSO_WM_UNIT_LAYERLEVEL" val="1"/>
  <p:tag name="KSO_WM_TAG_VERSION" val="3.0"/>
  <p:tag name="KSO_WM_UNIT_TYPE" val="i"/>
  <p:tag name="KSO_WM_UNIT_INDEX" val="7"/>
</p:tagLst>
</file>

<file path=ppt/tags/tag23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8"/>
  <p:tag name="KSO_WM_UNIT_LAYERLEVEL" val="1"/>
  <p:tag name="KSO_WM_TAG_VERSION" val="3.0"/>
  <p:tag name="KSO_WM_UNIT_TYPE" val="i"/>
  <p:tag name="KSO_WM_UNIT_INDEX" val="8"/>
</p:tagLst>
</file>

<file path=ppt/tags/tag2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9"/>
  <p:tag name="KSO_WM_UNIT_LAYERLEVEL" val="1"/>
  <p:tag name="KSO_WM_TAG_VERSION" val="3.0"/>
  <p:tag name="KSO_WM_UNIT_TYPE" val="i"/>
  <p:tag name="KSO_WM_UNIT_INDEX" val="9"/>
</p:tagLst>
</file>

<file path=ppt/tags/tag2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0"/>
  <p:tag name="KSO_WM_UNIT_LAYERLEVEL" val="1"/>
  <p:tag name="KSO_WM_TAG_VERSION" val="3.0"/>
  <p:tag name="KSO_WM_UNIT_TYPE" val="i"/>
  <p:tag name="KSO_WM_UNIT_INDEX" val="10"/>
</p:tagLst>
</file>

<file path=ppt/tags/tag2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1"/>
  <p:tag name="KSO_WM_UNIT_LAYERLEVEL" val="1"/>
  <p:tag name="KSO_WM_TAG_VERSION" val="3.0"/>
  <p:tag name="KSO_WM_UNIT_TYPE" val="i"/>
  <p:tag name="KSO_WM_UNIT_INDEX" val="11"/>
</p:tagLst>
</file>

<file path=ppt/tags/tag2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2"/>
  <p:tag name="KSO_WM_UNIT_LAYERLEVEL" val="1"/>
  <p:tag name="KSO_WM_TAG_VERSION" val="3.0"/>
  <p:tag name="KSO_WM_UNIT_TYPE" val="i"/>
  <p:tag name="KSO_WM_UNIT_INDEX" val="12"/>
</p:tagLst>
</file>

<file path=ppt/tags/tag2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3"/>
  <p:tag name="KSO_WM_UNIT_LAYERLEVEL" val="1"/>
  <p:tag name="KSO_WM_TAG_VERSION" val="3.0"/>
  <p:tag name="KSO_WM_UNIT_TYPE" val="i"/>
  <p:tag name="KSO_WM_UNIT_INDEX" val="13"/>
</p:tagLst>
</file>

<file path=ppt/tags/tag2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4"/>
  <p:tag name="KSO_WM_UNIT_LAYERLEVEL" val="1"/>
  <p:tag name="KSO_WM_TAG_VERSION" val="3.0"/>
  <p:tag name="KSO_WM_UNIT_TYPE" val="i"/>
  <p:tag name="KSO_WM_UNIT_INDEX" val="14"/>
</p:tagLst>
</file>

<file path=ppt/tags/tag2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5"/>
  <p:tag name="KSO_WM_UNIT_LAYERLEVEL" val="1"/>
  <p:tag name="KSO_WM_TAG_VERSION" val="3.0"/>
  <p:tag name="KSO_WM_UNIT_TYPE" val="i"/>
  <p:tag name="KSO_WM_UNIT_INDEX" val="15"/>
</p:tagLst>
</file>

<file path=ppt/tags/tag2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6"/>
  <p:tag name="KSO_WM_UNIT_LAYERLEVEL" val="1"/>
  <p:tag name="KSO_WM_TAG_VERSION" val="3.0"/>
  <p:tag name="KSO_WM_UNIT_TYPE" val="i"/>
  <p:tag name="KSO_WM_UNIT_INDEX" val="16"/>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7"/>
  <p:tag name="KSO_WM_UNIT_LAYERLEVEL" val="1"/>
  <p:tag name="KSO_WM_TAG_VERSION" val="3.0"/>
  <p:tag name="KSO_WM_UNIT_TYPE" val="i"/>
  <p:tag name="KSO_WM_UNIT_INDEX" val="17"/>
</p:tagLst>
</file>

<file path=ppt/tags/tag2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8"/>
  <p:tag name="KSO_WM_UNIT_LAYERLEVEL" val="1"/>
  <p:tag name="KSO_WM_TAG_VERSION" val="3.0"/>
  <p:tag name="KSO_WM_UNIT_TYPE" val="i"/>
  <p:tag name="KSO_WM_UNIT_INDEX" val="18"/>
</p:tagLst>
</file>

<file path=ppt/tags/tag2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9"/>
  <p:tag name="KSO_WM_UNIT_LAYERLEVEL" val="1"/>
  <p:tag name="KSO_WM_TAG_VERSION" val="3.0"/>
  <p:tag name="KSO_WM_UNIT_TYPE" val="i"/>
  <p:tag name="KSO_WM_UNIT_INDEX" val="19"/>
</p:tagLst>
</file>

<file path=ppt/tags/tag2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20"/>
  <p:tag name="KSO_WM_UNIT_LAYERLEVEL" val="1"/>
  <p:tag name="KSO_WM_TAG_VERSION" val="3.0"/>
  <p:tag name="KSO_WM_UNIT_TYPE" val="i"/>
  <p:tag name="KSO_WM_UNIT_INDEX" val="20"/>
</p:tagLst>
</file>

<file path=ppt/tags/tag2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21"/>
  <p:tag name="KSO_WM_UNIT_LAYERLEVEL" val="1"/>
  <p:tag name="KSO_WM_TAG_VERSION" val="3.0"/>
  <p:tag name="KSO_WM_UNIT_TYPE" val="i"/>
  <p:tag name="KSO_WM_UNIT_INDEX" val="21"/>
</p:tagLst>
</file>

<file path=ppt/tags/tag2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22"/>
  <p:tag name="KSO_WM_UNIT_LAYERLEVEL" val="1"/>
  <p:tag name="KSO_WM_TAG_VERSION" val="3.0"/>
  <p:tag name="KSO_WM_UNIT_TYPE" val="i"/>
  <p:tag name="KSO_WM_UNIT_INDEX" val="22"/>
</p:tagLst>
</file>

<file path=ppt/tags/tag2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23"/>
  <p:tag name="KSO_WM_UNIT_LAYERLEVEL" val="1"/>
  <p:tag name="KSO_WM_TAG_VERSION" val="3.0"/>
  <p:tag name="KSO_WM_UNIT_TYPE" val="i"/>
  <p:tag name="KSO_WM_UNIT_INDEX" val="23"/>
</p:tagLst>
</file>

<file path=ppt/tags/tag24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24"/>
  <p:tag name="KSO_WM_UNIT_LAYERLEVEL" val="1"/>
  <p:tag name="KSO_WM_TAG_VERSION" val="3.0"/>
  <p:tag name="KSO_WM_UNIT_TYPE" val="i"/>
  <p:tag name="KSO_WM_UNIT_INDEX" val="24"/>
</p:tagLst>
</file>

<file path=ppt/tags/tag2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25"/>
  <p:tag name="KSO_WM_UNIT_LAYERLEVEL" val="1"/>
  <p:tag name="KSO_WM_TAG_VERSION" val="3.0"/>
  <p:tag name="KSO_WM_UNIT_TYPE" val="i"/>
  <p:tag name="KSO_WM_UNIT_INDEX" val="25"/>
</p:tagLst>
</file>

<file path=ppt/tags/tag24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26"/>
  <p:tag name="KSO_WM_UNIT_LAYERLEVEL" val="1"/>
  <p:tag name="KSO_WM_TAG_VERSION" val="3.0"/>
  <p:tag name="KSO_WM_UNIT_TYPE" val="i"/>
  <p:tag name="KSO_WM_UNIT_INDEX" val="26"/>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27"/>
  <p:tag name="KSO_WM_UNIT_LAYERLEVEL" val="1"/>
  <p:tag name="KSO_WM_TAG_VERSION" val="3.0"/>
  <p:tag name="KSO_WM_UNIT_TYPE" val="i"/>
  <p:tag name="KSO_WM_UNIT_INDEX" val="27"/>
</p:tagLst>
</file>

<file path=ppt/tags/tag25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28"/>
  <p:tag name="KSO_WM_UNIT_LAYERLEVEL" val="1"/>
  <p:tag name="KSO_WM_TAG_VERSION" val="3.0"/>
  <p:tag name="KSO_WM_UNIT_TYPE" val="i"/>
  <p:tag name="KSO_WM_UNIT_INDEX" val="28"/>
</p:tagLst>
</file>

<file path=ppt/tags/tag2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29"/>
  <p:tag name="KSO_WM_UNIT_LAYERLEVEL" val="1"/>
  <p:tag name="KSO_WM_TAG_VERSION" val="3.0"/>
  <p:tag name="KSO_WM_UNIT_TYPE" val="i"/>
  <p:tag name="KSO_WM_UNIT_INDEX" val="29"/>
</p:tagLst>
</file>

<file path=ppt/tags/tag2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0"/>
  <p:tag name="KSO_WM_UNIT_LAYERLEVEL" val="1"/>
  <p:tag name="KSO_WM_TAG_VERSION" val="3.0"/>
  <p:tag name="KSO_WM_UNIT_TYPE" val="i"/>
  <p:tag name="KSO_WM_UNIT_INDEX" val="30"/>
</p:tagLst>
</file>

<file path=ppt/tags/tag2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1"/>
  <p:tag name="KSO_WM_UNIT_LAYERLEVEL" val="1"/>
  <p:tag name="KSO_WM_TAG_VERSION" val="3.0"/>
  <p:tag name="KSO_WM_UNIT_TYPE" val="i"/>
  <p:tag name="KSO_WM_UNIT_INDEX" val="31"/>
</p:tagLst>
</file>

<file path=ppt/tags/tag2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2"/>
  <p:tag name="KSO_WM_UNIT_LAYERLEVEL" val="1"/>
  <p:tag name="KSO_WM_TAG_VERSION" val="3.0"/>
  <p:tag name="KSO_WM_UNIT_TYPE" val="i"/>
  <p:tag name="KSO_WM_UNIT_INDEX" val="32"/>
</p:tagLst>
</file>

<file path=ppt/tags/tag2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3"/>
  <p:tag name="KSO_WM_UNIT_LAYERLEVEL" val="1"/>
  <p:tag name="KSO_WM_TAG_VERSION" val="3.0"/>
  <p:tag name="KSO_WM_UNIT_TYPE" val="i"/>
  <p:tag name="KSO_WM_UNIT_INDEX" val="33"/>
</p:tagLst>
</file>

<file path=ppt/tags/tag2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4"/>
  <p:tag name="KSO_WM_UNIT_LAYERLEVEL" val="1"/>
  <p:tag name="KSO_WM_TAG_VERSION" val="3.0"/>
  <p:tag name="KSO_WM_UNIT_TYPE" val="i"/>
  <p:tag name="KSO_WM_UNIT_INDEX" val="34"/>
</p:tagLst>
</file>

<file path=ppt/tags/tag2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5"/>
  <p:tag name="KSO_WM_UNIT_LAYERLEVEL" val="1"/>
  <p:tag name="KSO_WM_TAG_VERSION" val="3.0"/>
  <p:tag name="KSO_WM_UNIT_TYPE" val="i"/>
  <p:tag name="KSO_WM_UNIT_INDEX" val="35"/>
</p:tagLst>
</file>

<file path=ppt/tags/tag25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6"/>
  <p:tag name="KSO_WM_UNIT_LAYERLEVEL" val="1"/>
  <p:tag name="KSO_WM_TAG_VERSION" val="3.0"/>
  <p:tag name="KSO_WM_UNIT_TYPE" val="i"/>
  <p:tag name="KSO_WM_UNIT_INDEX" val="3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7"/>
  <p:tag name="KSO_WM_UNIT_LAYERLEVEL" val="1"/>
  <p:tag name="KSO_WM_TAG_VERSION" val="3.0"/>
  <p:tag name="KSO_WM_UNIT_TYPE" val="i"/>
  <p:tag name="KSO_WM_UNIT_INDEX" val="37"/>
</p:tagLst>
</file>

<file path=ppt/tags/tag26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8"/>
  <p:tag name="KSO_WM_UNIT_LAYERLEVEL" val="1"/>
  <p:tag name="KSO_WM_TAG_VERSION" val="3.0"/>
  <p:tag name="KSO_WM_UNIT_TYPE" val="i"/>
  <p:tag name="KSO_WM_UNIT_INDEX" val="38"/>
</p:tagLst>
</file>

<file path=ppt/tags/tag2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9"/>
  <p:tag name="KSO_WM_UNIT_LAYERLEVEL" val="1"/>
  <p:tag name="KSO_WM_TAG_VERSION" val="3.0"/>
  <p:tag name="KSO_WM_UNIT_TYPE" val="i"/>
  <p:tag name="KSO_WM_UNIT_INDEX" val="39"/>
</p:tagLst>
</file>

<file path=ppt/tags/tag26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40"/>
  <p:tag name="KSO_WM_UNIT_LAYERLEVEL" val="1"/>
  <p:tag name="KSO_WM_TAG_VERSION" val="3.0"/>
  <p:tag name="KSO_WM_UNIT_TYPE" val="i"/>
  <p:tag name="KSO_WM_UNIT_INDEX" val="40"/>
</p:tagLst>
</file>

<file path=ppt/tags/tag26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41"/>
  <p:tag name="KSO_WM_UNIT_LAYERLEVEL" val="1"/>
  <p:tag name="KSO_WM_TAG_VERSION" val="3.0"/>
  <p:tag name="KSO_WM_UNIT_TYPE" val="i"/>
  <p:tag name="KSO_WM_UNIT_INDEX" val="41"/>
</p:tagLst>
</file>

<file path=ppt/tags/tag26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42"/>
  <p:tag name="KSO_WM_UNIT_LAYERLEVEL" val="1"/>
  <p:tag name="KSO_WM_TAG_VERSION" val="3.0"/>
  <p:tag name="KSO_WM_UNIT_TYPE" val="i"/>
  <p:tag name="KSO_WM_UNIT_INDEX" val="42"/>
</p:tagLst>
</file>

<file path=ppt/tags/tag266.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UNIT_TYPE" val="i"/>
  <p:tag name="KSO_WM_UNIT_INDEX" val="1"/>
</p:tagLst>
</file>

<file path=ppt/tags/tag2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UNIT_TYPE" val="i"/>
  <p:tag name="KSO_WM_UNIT_INDEX" val="3"/>
</p:tagLst>
</file>

<file path=ppt/tags/tag2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UNIT_TYPE" val="i"/>
  <p:tag name="KSO_WM_UNIT_INDEX" val="5"/>
</p:tagLst>
</file>

<file path=ppt/tags/tag2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6"/>
  <p:tag name="KSO_WM_UNIT_LAYERLEVEL" val="1"/>
  <p:tag name="KSO_WM_TAG_VERSION" val="3.0"/>
  <p:tag name="KSO_WM_UNIT_TYPE" val="i"/>
  <p:tag name="KSO_WM_UNIT_INDEX" val="6"/>
</p:tagLst>
</file>

<file path=ppt/tags/tag27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7"/>
  <p:tag name="KSO_WM_UNIT_LAYERLEVEL" val="1"/>
  <p:tag name="KSO_WM_TAG_VERSION" val="3.0"/>
  <p:tag name="KSO_WM_UNIT_TYPE" val="i"/>
  <p:tag name="KSO_WM_UNIT_INDEX" val="7"/>
</p:tagLst>
</file>

<file path=ppt/tags/tag2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8"/>
  <p:tag name="KSO_WM_UNIT_LAYERLEVEL" val="1"/>
  <p:tag name="KSO_WM_TAG_VERSION" val="3.0"/>
  <p:tag name="KSO_WM_UNIT_TYPE" val="i"/>
  <p:tag name="KSO_WM_UNIT_INDEX" val="8"/>
</p:tagLst>
</file>

<file path=ppt/tags/tag2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9"/>
  <p:tag name="KSO_WM_UNIT_LAYERLEVEL" val="1"/>
  <p:tag name="KSO_WM_TAG_VERSION" val="3.0"/>
  <p:tag name="KSO_WM_UNIT_TYPE" val="i"/>
  <p:tag name="KSO_WM_UNIT_INDEX" val="9"/>
</p:tagLst>
</file>

<file path=ppt/tags/tag27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0"/>
  <p:tag name="KSO_WM_UNIT_LAYERLEVEL" val="1"/>
  <p:tag name="KSO_WM_TAG_VERSION" val="3.0"/>
  <p:tag name="KSO_WM_UNIT_TYPE" val="i"/>
  <p:tag name="KSO_WM_UNIT_INDEX" val="10"/>
</p:tagLst>
</file>

<file path=ppt/tags/tag27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1"/>
  <p:tag name="KSO_WM_UNIT_LAYERLEVEL" val="1"/>
  <p:tag name="KSO_WM_TAG_VERSION" val="3.0"/>
  <p:tag name="KSO_WM_UNIT_TYPE" val="i"/>
  <p:tag name="KSO_WM_UNIT_INDEX" val="11"/>
</p:tagLst>
</file>

<file path=ppt/tags/tag27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2"/>
  <p:tag name="KSO_WM_UNIT_LAYERLEVEL" val="1"/>
  <p:tag name="KSO_WM_TAG_VERSION" val="3.0"/>
  <p:tag name="KSO_WM_UNIT_TYPE" val="i"/>
  <p:tag name="KSO_WM_UNIT_INDEX" val="12"/>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3"/>
  <p:tag name="KSO_WM_UNIT_LAYERLEVEL" val="1"/>
  <p:tag name="KSO_WM_TAG_VERSION" val="3.0"/>
  <p:tag name="KSO_WM_UNIT_TYPE" val="i"/>
  <p:tag name="KSO_WM_UNIT_INDEX" val="13"/>
</p:tagLst>
</file>

<file path=ppt/tags/tag28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4"/>
  <p:tag name="KSO_WM_UNIT_LAYERLEVEL" val="1"/>
  <p:tag name="KSO_WM_TAG_VERSION" val="3.0"/>
  <p:tag name="KSO_WM_UNIT_TYPE" val="i"/>
  <p:tag name="KSO_WM_UNIT_INDEX" val="14"/>
</p:tagLst>
</file>

<file path=ppt/tags/tag28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5"/>
  <p:tag name="KSO_WM_UNIT_LAYERLEVEL" val="1"/>
  <p:tag name="KSO_WM_TAG_VERSION" val="3.0"/>
  <p:tag name="KSO_WM_UNIT_TYPE" val="i"/>
  <p:tag name="KSO_WM_UNIT_INDEX" val="15"/>
</p:tagLst>
</file>

<file path=ppt/tags/tag28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6"/>
  <p:tag name="KSO_WM_UNIT_LAYERLEVEL" val="1"/>
  <p:tag name="KSO_WM_TAG_VERSION" val="3.0"/>
  <p:tag name="KSO_WM_UNIT_TYPE" val="i"/>
  <p:tag name="KSO_WM_UNIT_INDEX" val="16"/>
</p:tagLst>
</file>

<file path=ppt/tags/tag28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7"/>
  <p:tag name="KSO_WM_UNIT_LAYERLEVEL" val="1"/>
  <p:tag name="KSO_WM_TAG_VERSION" val="3.0"/>
  <p:tag name="KSO_WM_UNIT_TYPE" val="i"/>
  <p:tag name="KSO_WM_UNIT_INDEX" val="17"/>
</p:tagLst>
</file>

<file path=ppt/tags/tag28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8"/>
  <p:tag name="KSO_WM_UNIT_LAYERLEVEL" val="1"/>
  <p:tag name="KSO_WM_TAG_VERSION" val="3.0"/>
  <p:tag name="KSO_WM_UNIT_TYPE" val="i"/>
  <p:tag name="KSO_WM_UNIT_INDEX" val="18"/>
</p:tagLst>
</file>

<file path=ppt/tags/tag28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9"/>
  <p:tag name="KSO_WM_UNIT_LAYERLEVEL" val="1"/>
  <p:tag name="KSO_WM_TAG_VERSION" val="3.0"/>
  <p:tag name="KSO_WM_UNIT_TYPE" val="i"/>
  <p:tag name="KSO_WM_UNIT_INDEX" val="19"/>
</p:tagLst>
</file>

<file path=ppt/tags/tag28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20"/>
  <p:tag name="KSO_WM_UNIT_LAYERLEVEL" val="1"/>
  <p:tag name="KSO_WM_TAG_VERSION" val="3.0"/>
  <p:tag name="KSO_WM_UNIT_TYPE" val="i"/>
  <p:tag name="KSO_WM_UNIT_INDEX" val="20"/>
</p:tagLst>
</file>

<file path=ppt/tags/tag28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21"/>
  <p:tag name="KSO_WM_UNIT_LAYERLEVEL" val="1"/>
  <p:tag name="KSO_WM_TAG_VERSION" val="3.0"/>
  <p:tag name="KSO_WM_UNIT_TYPE" val="i"/>
  <p:tag name="KSO_WM_UNIT_INDEX" val="21"/>
</p:tagLst>
</file>

<file path=ppt/tags/tag28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22"/>
  <p:tag name="KSO_WM_UNIT_LAYERLEVEL" val="1"/>
  <p:tag name="KSO_WM_TAG_VERSION" val="3.0"/>
  <p:tag name="KSO_WM_UNIT_TYPE" val="i"/>
  <p:tag name="KSO_WM_UNIT_INDEX" val="22"/>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23"/>
  <p:tag name="KSO_WM_UNIT_LAYERLEVEL" val="1"/>
  <p:tag name="KSO_WM_TAG_VERSION" val="3.0"/>
  <p:tag name="KSO_WM_UNIT_TYPE" val="i"/>
  <p:tag name="KSO_WM_UNIT_INDEX" val="23"/>
</p:tagLst>
</file>

<file path=ppt/tags/tag29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24"/>
  <p:tag name="KSO_WM_UNIT_LAYERLEVEL" val="1"/>
  <p:tag name="KSO_WM_TAG_VERSION" val="3.0"/>
  <p:tag name="KSO_WM_UNIT_TYPE" val="i"/>
  <p:tag name="KSO_WM_UNIT_INDEX" val="24"/>
</p:tagLst>
</file>

<file path=ppt/tags/tag29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25"/>
  <p:tag name="KSO_WM_UNIT_LAYERLEVEL" val="1"/>
  <p:tag name="KSO_WM_TAG_VERSION" val="3.0"/>
  <p:tag name="KSO_WM_UNIT_TYPE" val="i"/>
  <p:tag name="KSO_WM_UNIT_INDEX" val="25"/>
</p:tagLst>
</file>

<file path=ppt/tags/tag29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26"/>
  <p:tag name="KSO_WM_UNIT_LAYERLEVEL" val="1"/>
  <p:tag name="KSO_WM_TAG_VERSION" val="3.0"/>
  <p:tag name="KSO_WM_UNIT_TYPE" val="i"/>
  <p:tag name="KSO_WM_UNIT_INDEX" val="26"/>
</p:tagLst>
</file>

<file path=ppt/tags/tag2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27"/>
  <p:tag name="KSO_WM_UNIT_LAYERLEVEL" val="1"/>
  <p:tag name="KSO_WM_TAG_VERSION" val="3.0"/>
  <p:tag name="KSO_WM_UNIT_TYPE" val="i"/>
  <p:tag name="KSO_WM_UNIT_INDEX" val="27"/>
</p:tagLst>
</file>

<file path=ppt/tags/tag29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28"/>
  <p:tag name="KSO_WM_UNIT_LAYERLEVEL" val="1"/>
  <p:tag name="KSO_WM_TAG_VERSION" val="3.0"/>
  <p:tag name="KSO_WM_UNIT_TYPE" val="i"/>
  <p:tag name="KSO_WM_UNIT_INDEX" val="28"/>
</p:tagLst>
</file>

<file path=ppt/tags/tag29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29"/>
  <p:tag name="KSO_WM_UNIT_LAYERLEVEL" val="1"/>
  <p:tag name="KSO_WM_TAG_VERSION" val="3.0"/>
  <p:tag name="KSO_WM_UNIT_TYPE" val="i"/>
  <p:tag name="KSO_WM_UNIT_INDEX" val="29"/>
</p:tagLst>
</file>

<file path=ppt/tags/tag2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0"/>
  <p:tag name="KSO_WM_UNIT_LAYERLEVEL" val="1"/>
  <p:tag name="KSO_WM_TAG_VERSION" val="3.0"/>
  <p:tag name="KSO_WM_UNIT_TYPE" val="i"/>
  <p:tag name="KSO_WM_UNIT_INDEX" val="30"/>
</p:tagLst>
</file>

<file path=ppt/tags/tag29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1"/>
  <p:tag name="KSO_WM_UNIT_LAYERLEVEL" val="1"/>
  <p:tag name="KSO_WM_TAG_VERSION" val="3.0"/>
  <p:tag name="KSO_WM_UNIT_TYPE" val="i"/>
  <p:tag name="KSO_WM_UNIT_INDEX" val="31"/>
</p:tagLst>
</file>

<file path=ppt/tags/tag2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2"/>
  <p:tag name="KSO_WM_UNIT_LAYERLEVEL" val="1"/>
  <p:tag name="KSO_WM_TAG_VERSION" val="3.0"/>
  <p:tag name="KSO_WM_UNIT_TYPE" val="i"/>
  <p:tag name="KSO_WM_UNIT_INDEX" val="32"/>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3"/>
  <p:tag name="KSO_WM_UNIT_LAYERLEVEL" val="1"/>
  <p:tag name="KSO_WM_TAG_VERSION" val="3.0"/>
  <p:tag name="KSO_WM_UNIT_TYPE" val="i"/>
  <p:tag name="KSO_WM_UNIT_INDEX" val="33"/>
</p:tagLst>
</file>

<file path=ppt/tags/tag30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4"/>
  <p:tag name="KSO_WM_UNIT_LAYERLEVEL" val="1"/>
  <p:tag name="KSO_WM_TAG_VERSION" val="3.0"/>
  <p:tag name="KSO_WM_UNIT_TYPE" val="i"/>
  <p:tag name="KSO_WM_UNIT_INDEX" val="34"/>
</p:tagLst>
</file>

<file path=ppt/tags/tag30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5"/>
  <p:tag name="KSO_WM_UNIT_LAYERLEVEL" val="1"/>
  <p:tag name="KSO_WM_TAG_VERSION" val="3.0"/>
  <p:tag name="KSO_WM_UNIT_TYPE" val="i"/>
  <p:tag name="KSO_WM_UNIT_INDEX" val="35"/>
</p:tagLst>
</file>

<file path=ppt/tags/tag30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6"/>
  <p:tag name="KSO_WM_UNIT_LAYERLEVEL" val="1"/>
  <p:tag name="KSO_WM_TAG_VERSION" val="3.0"/>
  <p:tag name="KSO_WM_UNIT_TYPE" val="i"/>
  <p:tag name="KSO_WM_UNIT_INDEX" val="36"/>
</p:tagLst>
</file>

<file path=ppt/tags/tag30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7"/>
  <p:tag name="KSO_WM_UNIT_LAYERLEVEL" val="1"/>
  <p:tag name="KSO_WM_TAG_VERSION" val="3.0"/>
  <p:tag name="KSO_WM_UNIT_TYPE" val="i"/>
  <p:tag name="KSO_WM_UNIT_INDEX" val="37"/>
</p:tagLst>
</file>

<file path=ppt/tags/tag30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8"/>
  <p:tag name="KSO_WM_UNIT_LAYERLEVEL" val="1"/>
  <p:tag name="KSO_WM_TAG_VERSION" val="3.0"/>
  <p:tag name="KSO_WM_UNIT_TYPE" val="i"/>
  <p:tag name="KSO_WM_UNIT_INDEX" val="38"/>
</p:tagLst>
</file>

<file path=ppt/tags/tag30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9"/>
  <p:tag name="KSO_WM_UNIT_LAYERLEVEL" val="1"/>
  <p:tag name="KSO_WM_TAG_VERSION" val="3.0"/>
  <p:tag name="KSO_WM_UNIT_TYPE" val="i"/>
  <p:tag name="KSO_WM_UNIT_INDEX" val="39"/>
</p:tagLst>
</file>

<file path=ppt/tags/tag30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0"/>
  <p:tag name="KSO_WM_UNIT_LAYERLEVEL" val="1"/>
  <p:tag name="KSO_WM_TAG_VERSION" val="3.0"/>
  <p:tag name="KSO_WM_UNIT_TYPE" val="i"/>
  <p:tag name="KSO_WM_UNIT_INDEX" val="40"/>
</p:tagLst>
</file>

<file path=ppt/tags/tag30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1"/>
  <p:tag name="KSO_WM_UNIT_LAYERLEVEL" val="1"/>
  <p:tag name="KSO_WM_TAG_VERSION" val="3.0"/>
  <p:tag name="KSO_WM_UNIT_TYPE" val="i"/>
  <p:tag name="KSO_WM_UNIT_INDEX" val="41"/>
</p:tagLst>
</file>

<file path=ppt/tags/tag30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2"/>
  <p:tag name="KSO_WM_UNIT_LAYERLEVEL" val="1"/>
  <p:tag name="KSO_WM_TAG_VERSION" val="3.0"/>
  <p:tag name="KSO_WM_UNIT_TYPE" val="i"/>
  <p:tag name="KSO_WM_UNIT_INDEX" val="42"/>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3"/>
  <p:tag name="KSO_WM_UNIT_LAYERLEVEL" val="1"/>
  <p:tag name="KSO_WM_TAG_VERSION" val="3.0"/>
  <p:tag name="KSO_WM_UNIT_TYPE" val="i"/>
  <p:tag name="KSO_WM_UNIT_INDEX" val="43"/>
</p:tagLst>
</file>

<file path=ppt/tags/tag3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4"/>
  <p:tag name="KSO_WM_UNIT_LAYERLEVEL" val="1"/>
  <p:tag name="KSO_WM_TAG_VERSION" val="3.0"/>
  <p:tag name="KSO_WM_UNIT_TYPE" val="i"/>
  <p:tag name="KSO_WM_UNIT_INDEX" val="44"/>
</p:tagLst>
</file>

<file path=ppt/tags/tag31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5"/>
  <p:tag name="KSO_WM_UNIT_LAYERLEVEL" val="1"/>
  <p:tag name="KSO_WM_TAG_VERSION" val="3.0"/>
  <p:tag name="KSO_WM_UNIT_TYPE" val="i"/>
  <p:tag name="KSO_WM_UNIT_INDEX" val="45"/>
</p:tagLst>
</file>

<file path=ppt/tags/tag3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6"/>
  <p:tag name="KSO_WM_UNIT_LAYERLEVEL" val="1"/>
  <p:tag name="KSO_WM_TAG_VERSION" val="3.0"/>
  <p:tag name="KSO_WM_UNIT_TYPE" val="i"/>
  <p:tag name="KSO_WM_UNIT_INDEX" val="46"/>
</p:tagLst>
</file>

<file path=ppt/tags/tag3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7"/>
  <p:tag name="KSO_WM_UNIT_LAYERLEVEL" val="1"/>
  <p:tag name="KSO_WM_TAG_VERSION" val="3.0"/>
  <p:tag name="KSO_WM_UNIT_TYPE" val="i"/>
  <p:tag name="KSO_WM_UNIT_INDEX" val="47"/>
</p:tagLst>
</file>

<file path=ppt/tags/tag3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8"/>
  <p:tag name="KSO_WM_UNIT_LAYERLEVEL" val="1"/>
  <p:tag name="KSO_WM_TAG_VERSION" val="3.0"/>
  <p:tag name="KSO_WM_UNIT_TYPE" val="i"/>
  <p:tag name="KSO_WM_UNIT_INDEX" val="48"/>
</p:tagLst>
</file>

<file path=ppt/tags/tag3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9"/>
  <p:tag name="KSO_WM_UNIT_LAYERLEVEL" val="1"/>
  <p:tag name="KSO_WM_TAG_VERSION" val="3.0"/>
  <p:tag name="KSO_WM_UNIT_TYPE" val="i"/>
  <p:tag name="KSO_WM_UNIT_INDEX" val="49"/>
</p:tagLst>
</file>

<file path=ppt/tags/tag3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0"/>
  <p:tag name="KSO_WM_UNIT_LAYERLEVEL" val="1"/>
  <p:tag name="KSO_WM_TAG_VERSION" val="3.0"/>
  <p:tag name="KSO_WM_UNIT_TYPE" val="i"/>
  <p:tag name="KSO_WM_UNIT_INDEX" val="50"/>
</p:tagLst>
</file>

<file path=ppt/tags/tag31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1"/>
  <p:tag name="KSO_WM_UNIT_LAYERLEVEL" val="1"/>
  <p:tag name="KSO_WM_TAG_VERSION" val="3.0"/>
  <p:tag name="KSO_WM_UNIT_TYPE" val="i"/>
  <p:tag name="KSO_WM_UNIT_INDEX" val="51"/>
</p:tagLst>
</file>

<file path=ppt/tags/tag3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2"/>
  <p:tag name="KSO_WM_UNIT_LAYERLEVEL" val="1"/>
  <p:tag name="KSO_WM_TAG_VERSION" val="3.0"/>
  <p:tag name="KSO_WM_UNIT_TYPE" val="i"/>
  <p:tag name="KSO_WM_UNIT_INDEX" val="52"/>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3"/>
  <p:tag name="KSO_WM_UNIT_LAYERLEVEL" val="1"/>
  <p:tag name="KSO_WM_TAG_VERSION" val="3.0"/>
  <p:tag name="KSO_WM_UNIT_TYPE" val="i"/>
  <p:tag name="KSO_WM_UNIT_INDEX" val="53"/>
</p:tagLst>
</file>

<file path=ppt/tags/tag3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4"/>
  <p:tag name="KSO_WM_UNIT_LAYERLEVEL" val="1"/>
  <p:tag name="KSO_WM_TAG_VERSION" val="3.0"/>
  <p:tag name="KSO_WM_UNIT_TYPE" val="i"/>
  <p:tag name="KSO_WM_UNIT_INDEX" val="54"/>
</p:tagLst>
</file>

<file path=ppt/tags/tag3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5"/>
  <p:tag name="KSO_WM_UNIT_LAYERLEVEL" val="1"/>
  <p:tag name="KSO_WM_TAG_VERSION" val="3.0"/>
  <p:tag name="KSO_WM_UNIT_TYPE" val="i"/>
  <p:tag name="KSO_WM_UNIT_INDEX" val="55"/>
</p:tagLst>
</file>

<file path=ppt/tags/tag3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6"/>
  <p:tag name="KSO_WM_UNIT_LAYERLEVEL" val="1"/>
  <p:tag name="KSO_WM_TAG_VERSION" val="3.0"/>
  <p:tag name="KSO_WM_UNIT_TYPE" val="i"/>
  <p:tag name="KSO_WM_UNIT_INDEX" val="56"/>
</p:tagLst>
</file>

<file path=ppt/tags/tag3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7"/>
  <p:tag name="KSO_WM_UNIT_LAYERLEVEL" val="1"/>
  <p:tag name="KSO_WM_TAG_VERSION" val="3.0"/>
  <p:tag name="KSO_WM_UNIT_TYPE" val="i"/>
  <p:tag name="KSO_WM_UNIT_INDEX" val="57"/>
</p:tagLst>
</file>

<file path=ppt/tags/tag32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8"/>
  <p:tag name="KSO_WM_UNIT_LAYERLEVEL" val="1"/>
  <p:tag name="KSO_WM_TAG_VERSION" val="3.0"/>
  <p:tag name="KSO_WM_UNIT_TYPE" val="i"/>
  <p:tag name="KSO_WM_UNIT_INDEX" val="58"/>
</p:tagLst>
</file>

<file path=ppt/tags/tag32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9"/>
  <p:tag name="KSO_WM_UNIT_LAYERLEVEL" val="1"/>
  <p:tag name="KSO_WM_TAG_VERSION" val="3.0"/>
  <p:tag name="KSO_WM_UNIT_TYPE" val="i"/>
  <p:tag name="KSO_WM_UNIT_INDEX" val="59"/>
</p:tagLst>
</file>

<file path=ppt/tags/tag3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60"/>
  <p:tag name="KSO_WM_UNIT_LAYERLEVEL" val="1"/>
  <p:tag name="KSO_WM_TAG_VERSION" val="3.0"/>
  <p:tag name="KSO_WM_UNIT_TYPE" val="i"/>
  <p:tag name="KSO_WM_UNIT_INDEX" val="60"/>
</p:tagLst>
</file>

<file path=ppt/tags/tag3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61"/>
  <p:tag name="KSO_WM_UNIT_LAYERLEVEL" val="1"/>
  <p:tag name="KSO_WM_TAG_VERSION" val="3.0"/>
  <p:tag name="KSO_WM_UNIT_TYPE" val="i"/>
  <p:tag name="KSO_WM_UNIT_INDEX" val="61"/>
</p:tagLst>
</file>

<file path=ppt/tags/tag3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62"/>
  <p:tag name="KSO_WM_UNIT_LAYERLEVEL" val="1"/>
  <p:tag name="KSO_WM_TAG_VERSION" val="3.0"/>
  <p:tag name="KSO_WM_UNIT_TYPE" val="i"/>
  <p:tag name="KSO_WM_UNIT_INDEX" val="62"/>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63"/>
  <p:tag name="KSO_WM_UNIT_LAYERLEVEL" val="1"/>
  <p:tag name="KSO_WM_TAG_VERSION" val="3.0"/>
  <p:tag name="KSO_WM_UNIT_TYPE" val="i"/>
  <p:tag name="KSO_WM_UNIT_INDEX" val="63"/>
</p:tagLst>
</file>

<file path=ppt/tags/tag33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64"/>
  <p:tag name="KSO_WM_UNIT_LAYERLEVEL" val="1"/>
  <p:tag name="KSO_WM_TAG_VERSION" val="3.0"/>
  <p:tag name="KSO_WM_UNIT_TYPE" val="i"/>
  <p:tag name="KSO_WM_UNIT_INDEX" val="64"/>
</p:tagLst>
</file>

<file path=ppt/tags/tag3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65"/>
  <p:tag name="KSO_WM_UNIT_LAYERLEVEL" val="1"/>
  <p:tag name="KSO_WM_TAG_VERSION" val="3.0"/>
  <p:tag name="KSO_WM_UNIT_TYPE" val="i"/>
  <p:tag name="KSO_WM_UNIT_INDEX" val="65"/>
</p:tagLst>
</file>

<file path=ppt/tags/tag3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66"/>
  <p:tag name="KSO_WM_UNIT_LAYERLEVEL" val="1"/>
  <p:tag name="KSO_WM_TAG_VERSION" val="3.0"/>
  <p:tag name="KSO_WM_UNIT_TYPE" val="i"/>
  <p:tag name="KSO_WM_UNIT_INDEX" val="66"/>
</p:tagLst>
</file>

<file path=ppt/tags/tag3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67"/>
  <p:tag name="KSO_WM_UNIT_LAYERLEVEL" val="1"/>
  <p:tag name="KSO_WM_TAG_VERSION" val="3.0"/>
  <p:tag name="KSO_WM_UNIT_TYPE" val="i"/>
  <p:tag name="KSO_WM_UNIT_INDEX" val="67"/>
</p:tagLst>
</file>

<file path=ppt/tags/tag3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68"/>
  <p:tag name="KSO_WM_UNIT_LAYERLEVEL" val="1"/>
  <p:tag name="KSO_WM_TAG_VERSION" val="3.0"/>
  <p:tag name="KSO_WM_UNIT_TYPE" val="i"/>
  <p:tag name="KSO_WM_UNIT_INDEX" val="68"/>
</p:tagLst>
</file>

<file path=ppt/tags/tag3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69"/>
  <p:tag name="KSO_WM_UNIT_LAYERLEVEL" val="1"/>
  <p:tag name="KSO_WM_TAG_VERSION" val="3.0"/>
  <p:tag name="KSO_WM_UNIT_TYPE" val="i"/>
  <p:tag name="KSO_WM_UNIT_INDEX" val="69"/>
</p:tagLst>
</file>

<file path=ppt/tags/tag3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70"/>
  <p:tag name="KSO_WM_UNIT_LAYERLEVEL" val="1"/>
  <p:tag name="KSO_WM_TAG_VERSION" val="3.0"/>
  <p:tag name="KSO_WM_UNIT_TYPE" val="i"/>
  <p:tag name="KSO_WM_UNIT_INDEX" val="70"/>
</p:tagLst>
</file>

<file path=ppt/tags/tag3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71"/>
  <p:tag name="KSO_WM_UNIT_LAYERLEVEL" val="1"/>
  <p:tag name="KSO_WM_TAG_VERSION" val="3.0"/>
  <p:tag name="KSO_WM_UNIT_TYPE" val="i"/>
  <p:tag name="KSO_WM_UNIT_INDEX" val="71"/>
</p:tagLst>
</file>

<file path=ppt/tags/tag3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72"/>
  <p:tag name="KSO_WM_UNIT_LAYERLEVEL" val="1"/>
  <p:tag name="KSO_WM_TAG_VERSION" val="3.0"/>
  <p:tag name="KSO_WM_UNIT_TYPE" val="i"/>
  <p:tag name="KSO_WM_UNIT_INDEX" val="72"/>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73"/>
  <p:tag name="KSO_WM_UNIT_LAYERLEVEL" val="1"/>
  <p:tag name="KSO_WM_TAG_VERSION" val="3.0"/>
  <p:tag name="KSO_WM_UNIT_TYPE" val="i"/>
  <p:tag name="KSO_WM_UNIT_INDEX" val="73"/>
</p:tagLst>
</file>

<file path=ppt/tags/tag3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74"/>
  <p:tag name="KSO_WM_UNIT_LAYERLEVEL" val="1"/>
  <p:tag name="KSO_WM_TAG_VERSION" val="3.0"/>
  <p:tag name="KSO_WM_UNIT_TYPE" val="i"/>
  <p:tag name="KSO_WM_UNIT_INDEX" val="74"/>
</p:tagLst>
</file>

<file path=ppt/tags/tag3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75"/>
  <p:tag name="KSO_WM_UNIT_LAYERLEVEL" val="1"/>
  <p:tag name="KSO_WM_TAG_VERSION" val="3.0"/>
  <p:tag name="KSO_WM_UNIT_TYPE" val="i"/>
  <p:tag name="KSO_WM_UNIT_INDEX" val="75"/>
</p:tagLst>
</file>

<file path=ppt/tags/tag3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76"/>
  <p:tag name="KSO_WM_UNIT_LAYERLEVEL" val="1"/>
  <p:tag name="KSO_WM_TAG_VERSION" val="3.0"/>
  <p:tag name="KSO_WM_UNIT_TYPE" val="i"/>
  <p:tag name="KSO_WM_UNIT_INDEX" val="76"/>
</p:tagLst>
</file>

<file path=ppt/tags/tag3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77"/>
  <p:tag name="KSO_WM_UNIT_LAYERLEVEL" val="1"/>
  <p:tag name="KSO_WM_TAG_VERSION" val="3.0"/>
  <p:tag name="KSO_WM_UNIT_TYPE" val="i"/>
  <p:tag name="KSO_WM_UNIT_INDEX" val="77"/>
</p:tagLst>
</file>

<file path=ppt/tags/tag3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78"/>
  <p:tag name="KSO_WM_UNIT_LAYERLEVEL" val="1"/>
  <p:tag name="KSO_WM_TAG_VERSION" val="3.0"/>
  <p:tag name="KSO_WM_UNIT_TYPE" val="i"/>
  <p:tag name="KSO_WM_UNIT_INDEX" val="78"/>
</p:tagLst>
</file>

<file path=ppt/tags/tag3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79"/>
  <p:tag name="KSO_WM_UNIT_LAYERLEVEL" val="1"/>
  <p:tag name="KSO_WM_TAG_VERSION" val="3.0"/>
  <p:tag name="KSO_WM_UNIT_TYPE" val="i"/>
  <p:tag name="KSO_WM_UNIT_INDEX" val="79"/>
</p:tagLst>
</file>

<file path=ppt/tags/tag34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80"/>
  <p:tag name="KSO_WM_UNIT_LAYERLEVEL" val="1"/>
  <p:tag name="KSO_WM_TAG_VERSION" val="3.0"/>
  <p:tag name="KSO_WM_UNIT_TYPE" val="i"/>
  <p:tag name="KSO_WM_UNIT_INDEX" val="80"/>
</p:tagLst>
</file>

<file path=ppt/tags/tag3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81"/>
  <p:tag name="KSO_WM_UNIT_LAYERLEVEL" val="1"/>
  <p:tag name="KSO_WM_TAG_VERSION" val="3.0"/>
  <p:tag name="KSO_WM_UNIT_TYPE" val="i"/>
  <p:tag name="KSO_WM_UNIT_INDEX" val="81"/>
</p:tagLst>
</file>

<file path=ppt/tags/tag34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82"/>
  <p:tag name="KSO_WM_UNIT_LAYERLEVEL" val="1"/>
  <p:tag name="KSO_WM_TAG_VERSION" val="3.0"/>
  <p:tag name="KSO_WM_UNIT_TYPE" val="i"/>
  <p:tag name="KSO_WM_UNIT_INDEX" val="82"/>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83"/>
  <p:tag name="KSO_WM_UNIT_LAYERLEVEL" val="1"/>
  <p:tag name="KSO_WM_TAG_VERSION" val="3.0"/>
  <p:tag name="KSO_WM_UNIT_TYPE" val="i"/>
  <p:tag name="KSO_WM_UNIT_INDEX" val="83"/>
</p:tagLst>
</file>

<file path=ppt/tags/tag35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84"/>
  <p:tag name="KSO_WM_UNIT_LAYERLEVEL" val="1"/>
  <p:tag name="KSO_WM_TAG_VERSION" val="3.0"/>
  <p:tag name="KSO_WM_UNIT_TYPE" val="i"/>
  <p:tag name="KSO_WM_UNIT_INDEX" val="84"/>
</p:tagLst>
</file>

<file path=ppt/tags/tag3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85"/>
  <p:tag name="KSO_WM_UNIT_LAYERLEVEL" val="1"/>
  <p:tag name="KSO_WM_TAG_VERSION" val="3.0"/>
  <p:tag name="KSO_WM_UNIT_TYPE" val="i"/>
  <p:tag name="KSO_WM_UNIT_INDEX" val="85"/>
</p:tagLst>
</file>

<file path=ppt/tags/tag3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86"/>
  <p:tag name="KSO_WM_UNIT_LAYERLEVEL" val="1"/>
  <p:tag name="KSO_WM_TAG_VERSION" val="3.0"/>
  <p:tag name="KSO_WM_UNIT_TYPE" val="i"/>
  <p:tag name="KSO_WM_UNIT_INDEX" val="86"/>
</p:tagLst>
</file>

<file path=ppt/tags/tag3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87"/>
  <p:tag name="KSO_WM_UNIT_LAYERLEVEL" val="1"/>
  <p:tag name="KSO_WM_TAG_VERSION" val="3.0"/>
  <p:tag name="KSO_WM_UNIT_TYPE" val="i"/>
  <p:tag name="KSO_WM_UNIT_INDEX" val="87"/>
</p:tagLst>
</file>

<file path=ppt/tags/tag355.xml><?xml version="1.0" encoding="utf-8"?>
<p:tagLst xmlns:p="http://schemas.openxmlformats.org/presentationml/2006/main">
  <p:tag name="KSO_WM_UNIT_ISCONTENTSTITLE" val="0"/>
  <p:tag name="KSO_WM_UNIT_ISNUMDGMTITLE" val="0"/>
  <p:tag name="KSO_WM_UNIT_PRESET_TEXT" val="单击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3.0"/>
  <p:tag name="KSO_WM_BEAUTIFY_FLAG" val="#wm#"/>
  <p:tag name="KSO_WM_UNIT_CONTENT_GROUP_TYPE" val="contentchip"/>
</p:tagLst>
</file>

<file path=ppt/tags/tag356.xml><?xml version="1.0" encoding="utf-8"?>
<p:tagLst xmlns:p="http://schemas.openxmlformats.org/presentationml/2006/main">
  <p:tag name="KSO_WM_UNIT_PRESET_TEXT" val="编辑文本"/>
  <p:tag name="KSO_WM_UNIT_NOCLEAR" val="0"/>
  <p:tag name="KSO_WM_UNIT_VALUE" val="10"/>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3.0"/>
  <p:tag name="KSO_WM_BEAUTIFY_FLAG" val="#wm#"/>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3.0"/>
  <p:tag name="KSO_WM_BEAUTIFY_FLAG" val="#wm#"/>
  <p:tag name="KSO_WM_UNIT_PRESET_TEXT" val="单击此处编辑母版文本样式&#10;第二级&#10;第三级&#10;第四级&#10;第五级"/>
</p:tagLst>
</file>

<file path=ppt/tags/tag36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3.0"/>
  <p:tag name="KSO_WM_BEAUTIFY_FLAG" val="#wm#"/>
  <p:tag name="KSO_WM_UNIT_PRESET_TEXT" val="单击此处编辑母版文本样式&#10;第二级&#10;第三级&#10;第四级&#10;第五级"/>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Lst>
</file>

<file path=ppt/tags/tag36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3.0"/>
  <p:tag name="KSO_WM_BEAUTIFY_FLAG" val="#wm#"/>
  <p:tag name="KSO_WM_UNIT_PRESET_TEXT" val="单击此处编辑母版文本样式&#10;第二级&#10;第三级&#10;第四级&#10;第五级"/>
</p:tagLst>
</file>

<file path=ppt/tags/tag36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3.0"/>
  <p:tag name="KSO_WM_BEAUTIFY_FLAG" val="#wm#"/>
</p:tagLst>
</file>

<file path=ppt/tags/tag36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3.0"/>
  <p:tag name="KSO_WM_BEAUTIFY_FLAG" val="#wm#"/>
  <p:tag name="KSO_WM_UNIT_PRESET_TEXT" val="单击此处编辑母版文本样式&#10;第二级&#10;第三级&#10;第四级&#10;第五级"/>
</p:tagLst>
</file>

<file path=ppt/tags/tag36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3.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0.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3.0"/>
  <p:tag name="KSO_WM_BEAUTIFY_FLAG" val="#wm#"/>
  <p:tag name="KSO_WM_UNIT_CONTENT_GROUP_TYPE" val="titlestyle"/>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38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3.0"/>
  <p:tag name="KSO_WM_BEAUTIFY_FLAG" val="#wm#"/>
  <p:tag name="KSO_WM_UNIT_PRESET_TEXT" val="单击此处编辑母版文本样式&#10;第二级&#10;第三级&#10;第四级&#10;第五级"/>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1"/>
  <p:tag name="KSO_WM_UNIT_LAYERLEVEL" val="1"/>
  <p:tag name="KSO_WM_TAG_VERSION" val="3.0"/>
  <p:tag name="KSO_WM_BEAUTIFY_FLAG" val="#wm#"/>
  <p:tag name="KSO_WM_UNIT_TYPE" val="i"/>
  <p:tag name="KSO_WM_UNIT_INDEX" val="1"/>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2"/>
  <p:tag name="KSO_WM_UNIT_LAYERLEVEL" val="1"/>
  <p:tag name="KSO_WM_TAG_VERSION" val="3.0"/>
  <p:tag name="KSO_WM_BEAUTIFY_FLAG" val="#wm#"/>
  <p:tag name="KSO_WM_UNIT_TYPE" val="i"/>
  <p:tag name="KSO_WM_UNIT_INDEX" val="2"/>
</p:tagLst>
</file>

<file path=ppt/tags/tag387.xml><?xml version="1.0" encoding="utf-8"?>
<p:tagLst xmlns:p="http://schemas.openxmlformats.org/presentationml/2006/main">
  <p:tag name="KSO_WM_UNIT_ISCONTENTSTITLE" val="0"/>
  <p:tag name="KSO_WM_UNIT_ISNUMDGMTITLE" val="0"/>
  <p:tag name="KSO_WM_UNIT_PRESET_TEXT" val="单击选择预设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3.0"/>
  <p:tag name="KSO_WM_BEAUTIFY_FLAG" val="#wm#"/>
  <p:tag name="KSO_WM_UNIT_CONTENT_GROUP_TYPE" val="titlestyle"/>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Lst>
</file>

<file path=ppt/tags/tag39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UNIT_TYPE" val="i"/>
  <p:tag name="KSO_WM_UNIT_INDEX" val="1"/>
</p:tagLst>
</file>

<file path=ppt/tags/tag39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UNIT_TYPE" val="i"/>
  <p:tag name="KSO_WM_UNIT_INDEX" val="3"/>
</p:tagLst>
</file>

<file path=ppt/tags/tag3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UNIT_TYPE" val="i"/>
  <p:tag name="KSO_WM_UNIT_INDEX" val="4"/>
</p:tagLst>
</file>

<file path=ppt/tags/tag39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
  <p:tag name="KSO_WM_UNIT_LAYERLEVEL" val="1"/>
  <p:tag name="KSO_WM_TAG_VERSION" val="3.0"/>
  <p:tag name="KSO_WM_UNIT_TYPE" val="i"/>
  <p:tag name="KSO_WM_UNIT_INDEX" val="5"/>
</p:tagLst>
</file>

<file path=ppt/tags/tag39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
  <p:tag name="KSO_WM_UNIT_LAYERLEVEL" val="1"/>
  <p:tag name="KSO_WM_TAG_VERSION" val="3.0"/>
  <p:tag name="KSO_WM_UNIT_TYPE" val="i"/>
  <p:tag name="KSO_WM_UNIT_INDEX" val="6"/>
</p:tagLst>
</file>

<file path=ppt/tags/tag3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
  <p:tag name="KSO_WM_UNIT_LAYERLEVEL" val="1"/>
  <p:tag name="KSO_WM_TAG_VERSION" val="3.0"/>
  <p:tag name="KSO_WM_UNIT_TYPE" val="i"/>
  <p:tag name="KSO_WM_UNIT_INDEX" val="7"/>
</p:tagLst>
</file>

<file path=ppt/tags/tag39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8"/>
  <p:tag name="KSO_WM_UNIT_LAYERLEVEL" val="1"/>
  <p:tag name="KSO_WM_TAG_VERSION" val="3.0"/>
  <p:tag name="KSO_WM_UNIT_TYPE" val="i"/>
  <p:tag name="KSO_WM_UNIT_INDEX" val="8"/>
</p:tagLst>
</file>

<file path=ppt/tags/tag3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9"/>
  <p:tag name="KSO_WM_UNIT_LAYERLEVEL" val="1"/>
  <p:tag name="KSO_WM_TAG_VERSION" val="3.0"/>
  <p:tag name="KSO_WM_UNIT_TYPE" val="i"/>
  <p:tag name="KSO_WM_UNIT_INDEX" val="9"/>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0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0"/>
  <p:tag name="KSO_WM_UNIT_LAYERLEVEL" val="1"/>
  <p:tag name="KSO_WM_TAG_VERSION" val="3.0"/>
  <p:tag name="KSO_WM_UNIT_TYPE" val="i"/>
  <p:tag name="KSO_WM_UNIT_INDEX" val="10"/>
</p:tagLst>
</file>

<file path=ppt/tags/tag40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1"/>
  <p:tag name="KSO_WM_UNIT_LAYERLEVEL" val="1"/>
  <p:tag name="KSO_WM_TAG_VERSION" val="3.0"/>
  <p:tag name="KSO_WM_UNIT_TYPE" val="i"/>
  <p:tag name="KSO_WM_UNIT_INDEX" val="11"/>
</p:tagLst>
</file>

<file path=ppt/tags/tag40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2"/>
  <p:tag name="KSO_WM_UNIT_LAYERLEVEL" val="1"/>
  <p:tag name="KSO_WM_TAG_VERSION" val="3.0"/>
  <p:tag name="KSO_WM_UNIT_TYPE" val="i"/>
  <p:tag name="KSO_WM_UNIT_INDEX" val="12"/>
</p:tagLst>
</file>

<file path=ppt/tags/tag40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3"/>
  <p:tag name="KSO_WM_UNIT_LAYERLEVEL" val="1"/>
  <p:tag name="KSO_WM_TAG_VERSION" val="3.0"/>
  <p:tag name="KSO_WM_UNIT_TYPE" val="i"/>
  <p:tag name="KSO_WM_UNIT_INDEX" val="13"/>
</p:tagLst>
</file>

<file path=ppt/tags/tag40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4"/>
  <p:tag name="KSO_WM_UNIT_LAYERLEVEL" val="1"/>
  <p:tag name="KSO_WM_TAG_VERSION" val="3.0"/>
  <p:tag name="KSO_WM_UNIT_TYPE" val="i"/>
  <p:tag name="KSO_WM_UNIT_INDEX" val="14"/>
</p:tagLst>
</file>

<file path=ppt/tags/tag40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5"/>
  <p:tag name="KSO_WM_UNIT_LAYERLEVEL" val="1"/>
  <p:tag name="KSO_WM_TAG_VERSION" val="3.0"/>
  <p:tag name="KSO_WM_UNIT_TYPE" val="i"/>
  <p:tag name="KSO_WM_UNIT_INDEX" val="15"/>
</p:tagLst>
</file>

<file path=ppt/tags/tag40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6"/>
  <p:tag name="KSO_WM_UNIT_LAYERLEVEL" val="1"/>
  <p:tag name="KSO_WM_TAG_VERSION" val="3.0"/>
  <p:tag name="KSO_WM_UNIT_TYPE" val="i"/>
  <p:tag name="KSO_WM_UNIT_INDEX" val="16"/>
</p:tagLst>
</file>

<file path=ppt/tags/tag40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7"/>
  <p:tag name="KSO_WM_UNIT_LAYERLEVEL" val="1"/>
  <p:tag name="KSO_WM_TAG_VERSION" val="3.0"/>
  <p:tag name="KSO_WM_UNIT_TYPE" val="i"/>
  <p:tag name="KSO_WM_UNIT_INDEX" val="17"/>
</p:tagLst>
</file>

<file path=ppt/tags/tag40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8"/>
  <p:tag name="KSO_WM_UNIT_LAYERLEVEL" val="1"/>
  <p:tag name="KSO_WM_TAG_VERSION" val="3.0"/>
  <p:tag name="KSO_WM_UNIT_TYPE" val="i"/>
  <p:tag name="KSO_WM_UNIT_INDEX" val="18"/>
</p:tagLst>
</file>

<file path=ppt/tags/tag40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9"/>
  <p:tag name="KSO_WM_UNIT_LAYERLEVEL" val="1"/>
  <p:tag name="KSO_WM_TAG_VERSION" val="3.0"/>
  <p:tag name="KSO_WM_UNIT_TYPE" val="i"/>
  <p:tag name="KSO_WM_UNIT_INDEX" val="19"/>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20"/>
  <p:tag name="KSO_WM_UNIT_LAYERLEVEL" val="1"/>
  <p:tag name="KSO_WM_TAG_VERSION" val="3.0"/>
  <p:tag name="KSO_WM_UNIT_TYPE" val="i"/>
  <p:tag name="KSO_WM_UNIT_INDEX" val="20"/>
</p:tagLst>
</file>

<file path=ppt/tags/tag4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21"/>
  <p:tag name="KSO_WM_UNIT_LAYERLEVEL" val="1"/>
  <p:tag name="KSO_WM_TAG_VERSION" val="3.0"/>
  <p:tag name="KSO_WM_UNIT_TYPE" val="i"/>
  <p:tag name="KSO_WM_UNIT_INDEX" val="21"/>
</p:tagLst>
</file>

<file path=ppt/tags/tag41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22"/>
  <p:tag name="KSO_WM_UNIT_LAYERLEVEL" val="1"/>
  <p:tag name="KSO_WM_TAG_VERSION" val="3.0"/>
  <p:tag name="KSO_WM_UNIT_TYPE" val="i"/>
  <p:tag name="KSO_WM_UNIT_INDEX" val="22"/>
</p:tagLst>
</file>

<file path=ppt/tags/tag4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23"/>
  <p:tag name="KSO_WM_UNIT_LAYERLEVEL" val="1"/>
  <p:tag name="KSO_WM_TAG_VERSION" val="3.0"/>
  <p:tag name="KSO_WM_UNIT_TYPE" val="i"/>
  <p:tag name="KSO_WM_UNIT_INDEX" val="23"/>
</p:tagLst>
</file>

<file path=ppt/tags/tag4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24"/>
  <p:tag name="KSO_WM_UNIT_LAYERLEVEL" val="1"/>
  <p:tag name="KSO_WM_TAG_VERSION" val="3.0"/>
  <p:tag name="KSO_WM_UNIT_TYPE" val="i"/>
  <p:tag name="KSO_WM_UNIT_INDEX" val="24"/>
</p:tagLst>
</file>

<file path=ppt/tags/tag4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25"/>
  <p:tag name="KSO_WM_UNIT_LAYERLEVEL" val="1"/>
  <p:tag name="KSO_WM_TAG_VERSION" val="3.0"/>
  <p:tag name="KSO_WM_UNIT_TYPE" val="i"/>
  <p:tag name="KSO_WM_UNIT_INDEX" val="25"/>
</p:tagLst>
</file>

<file path=ppt/tags/tag4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26"/>
  <p:tag name="KSO_WM_UNIT_LAYERLEVEL" val="1"/>
  <p:tag name="KSO_WM_TAG_VERSION" val="3.0"/>
  <p:tag name="KSO_WM_UNIT_TYPE" val="i"/>
  <p:tag name="KSO_WM_UNIT_INDEX" val="26"/>
</p:tagLst>
</file>

<file path=ppt/tags/tag4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27"/>
  <p:tag name="KSO_WM_UNIT_LAYERLEVEL" val="1"/>
  <p:tag name="KSO_WM_TAG_VERSION" val="3.0"/>
  <p:tag name="KSO_WM_UNIT_TYPE" val="i"/>
  <p:tag name="KSO_WM_UNIT_INDEX" val="27"/>
</p:tagLst>
</file>

<file path=ppt/tags/tag41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28"/>
  <p:tag name="KSO_WM_UNIT_LAYERLEVEL" val="1"/>
  <p:tag name="KSO_WM_TAG_VERSION" val="3.0"/>
  <p:tag name="KSO_WM_UNIT_TYPE" val="i"/>
  <p:tag name="KSO_WM_UNIT_INDEX" val="28"/>
</p:tagLst>
</file>

<file path=ppt/tags/tag4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29"/>
  <p:tag name="KSO_WM_UNIT_LAYERLEVEL" val="1"/>
  <p:tag name="KSO_WM_TAG_VERSION" val="3.0"/>
  <p:tag name="KSO_WM_UNIT_TYPE" val="i"/>
  <p:tag name="KSO_WM_UNIT_INDEX" val="29"/>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0"/>
  <p:tag name="KSO_WM_UNIT_LAYERLEVEL" val="1"/>
  <p:tag name="KSO_WM_TAG_VERSION" val="3.0"/>
  <p:tag name="KSO_WM_UNIT_TYPE" val="i"/>
  <p:tag name="KSO_WM_UNIT_INDEX" val="30"/>
</p:tagLst>
</file>

<file path=ppt/tags/tag4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1"/>
  <p:tag name="KSO_WM_UNIT_LAYERLEVEL" val="1"/>
  <p:tag name="KSO_WM_TAG_VERSION" val="3.0"/>
  <p:tag name="KSO_WM_UNIT_TYPE" val="i"/>
  <p:tag name="KSO_WM_UNIT_INDEX" val="31"/>
</p:tagLst>
</file>

<file path=ppt/tags/tag4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2"/>
  <p:tag name="KSO_WM_UNIT_LAYERLEVEL" val="1"/>
  <p:tag name="KSO_WM_TAG_VERSION" val="3.0"/>
  <p:tag name="KSO_WM_UNIT_TYPE" val="i"/>
  <p:tag name="KSO_WM_UNIT_INDEX" val="32"/>
</p:tagLst>
</file>

<file path=ppt/tags/tag4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3"/>
  <p:tag name="KSO_WM_UNIT_LAYERLEVEL" val="1"/>
  <p:tag name="KSO_WM_TAG_VERSION" val="3.0"/>
  <p:tag name="KSO_WM_UNIT_TYPE" val="i"/>
  <p:tag name="KSO_WM_UNIT_INDEX" val="33"/>
</p:tagLst>
</file>

<file path=ppt/tags/tag4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4"/>
  <p:tag name="KSO_WM_UNIT_LAYERLEVEL" val="1"/>
  <p:tag name="KSO_WM_TAG_VERSION" val="3.0"/>
  <p:tag name="KSO_WM_UNIT_TYPE" val="i"/>
  <p:tag name="KSO_WM_UNIT_INDEX" val="34"/>
</p:tagLst>
</file>

<file path=ppt/tags/tag42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5"/>
  <p:tag name="KSO_WM_UNIT_LAYERLEVEL" val="1"/>
  <p:tag name="KSO_WM_TAG_VERSION" val="3.0"/>
  <p:tag name="KSO_WM_UNIT_TYPE" val="i"/>
  <p:tag name="KSO_WM_UNIT_INDEX" val="35"/>
</p:tagLst>
</file>

<file path=ppt/tags/tag42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6"/>
  <p:tag name="KSO_WM_UNIT_LAYERLEVEL" val="1"/>
  <p:tag name="KSO_WM_TAG_VERSION" val="3.0"/>
  <p:tag name="KSO_WM_UNIT_TYPE" val="i"/>
  <p:tag name="KSO_WM_UNIT_INDEX" val="36"/>
</p:tagLst>
</file>

<file path=ppt/tags/tag4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7"/>
  <p:tag name="KSO_WM_UNIT_LAYERLEVEL" val="1"/>
  <p:tag name="KSO_WM_TAG_VERSION" val="3.0"/>
  <p:tag name="KSO_WM_UNIT_TYPE" val="i"/>
  <p:tag name="KSO_WM_UNIT_INDEX" val="37"/>
</p:tagLst>
</file>

<file path=ppt/tags/tag4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8"/>
  <p:tag name="KSO_WM_UNIT_LAYERLEVEL" val="1"/>
  <p:tag name="KSO_WM_TAG_VERSION" val="3.0"/>
  <p:tag name="KSO_WM_UNIT_TYPE" val="i"/>
  <p:tag name="KSO_WM_UNIT_INDEX" val="38"/>
</p:tagLst>
</file>

<file path=ppt/tags/tag4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9"/>
  <p:tag name="KSO_WM_UNIT_LAYERLEVEL" val="1"/>
  <p:tag name="KSO_WM_TAG_VERSION" val="3.0"/>
  <p:tag name="KSO_WM_UNIT_TYPE" val="i"/>
  <p:tag name="KSO_WM_UNIT_INDEX" val="39"/>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0"/>
  <p:tag name="KSO_WM_UNIT_LAYERLEVEL" val="1"/>
  <p:tag name="KSO_WM_TAG_VERSION" val="3.0"/>
  <p:tag name="KSO_WM_UNIT_TYPE" val="i"/>
  <p:tag name="KSO_WM_UNIT_INDEX" val="40"/>
</p:tagLst>
</file>

<file path=ppt/tags/tag43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1"/>
  <p:tag name="KSO_WM_UNIT_LAYERLEVEL" val="1"/>
  <p:tag name="KSO_WM_TAG_VERSION" val="3.0"/>
  <p:tag name="KSO_WM_UNIT_TYPE" val="i"/>
  <p:tag name="KSO_WM_UNIT_INDEX" val="41"/>
</p:tagLst>
</file>

<file path=ppt/tags/tag4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2"/>
  <p:tag name="KSO_WM_UNIT_LAYERLEVEL" val="1"/>
  <p:tag name="KSO_WM_TAG_VERSION" val="3.0"/>
  <p:tag name="KSO_WM_UNIT_TYPE" val="i"/>
  <p:tag name="KSO_WM_UNIT_INDEX" val="42"/>
</p:tagLst>
</file>

<file path=ppt/tags/tag4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3"/>
  <p:tag name="KSO_WM_UNIT_LAYERLEVEL" val="1"/>
  <p:tag name="KSO_WM_TAG_VERSION" val="3.0"/>
  <p:tag name="KSO_WM_UNIT_TYPE" val="i"/>
  <p:tag name="KSO_WM_UNIT_INDEX" val="43"/>
</p:tagLst>
</file>

<file path=ppt/tags/tag4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4"/>
  <p:tag name="KSO_WM_UNIT_LAYERLEVEL" val="1"/>
  <p:tag name="KSO_WM_TAG_VERSION" val="3.0"/>
  <p:tag name="KSO_WM_UNIT_TYPE" val="i"/>
  <p:tag name="KSO_WM_UNIT_INDEX" val="44"/>
</p:tagLst>
</file>

<file path=ppt/tags/tag4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5"/>
  <p:tag name="KSO_WM_UNIT_LAYERLEVEL" val="1"/>
  <p:tag name="KSO_WM_TAG_VERSION" val="3.0"/>
  <p:tag name="KSO_WM_UNIT_TYPE" val="i"/>
  <p:tag name="KSO_WM_UNIT_INDEX" val="45"/>
</p:tagLst>
</file>

<file path=ppt/tags/tag4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6"/>
  <p:tag name="KSO_WM_UNIT_LAYERLEVEL" val="1"/>
  <p:tag name="KSO_WM_TAG_VERSION" val="3.0"/>
  <p:tag name="KSO_WM_UNIT_TYPE" val="i"/>
  <p:tag name="KSO_WM_UNIT_INDEX" val="46"/>
</p:tagLst>
</file>

<file path=ppt/tags/tag4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7"/>
  <p:tag name="KSO_WM_UNIT_LAYERLEVEL" val="1"/>
  <p:tag name="KSO_WM_TAG_VERSION" val="3.0"/>
  <p:tag name="KSO_WM_UNIT_TYPE" val="i"/>
  <p:tag name="KSO_WM_UNIT_INDEX" val="47"/>
</p:tagLst>
</file>

<file path=ppt/tags/tag4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8"/>
  <p:tag name="KSO_WM_UNIT_LAYERLEVEL" val="1"/>
  <p:tag name="KSO_WM_TAG_VERSION" val="3.0"/>
  <p:tag name="KSO_WM_UNIT_TYPE" val="i"/>
  <p:tag name="KSO_WM_UNIT_INDEX" val="48"/>
</p:tagLst>
</file>

<file path=ppt/tags/tag4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9"/>
  <p:tag name="KSO_WM_UNIT_LAYERLEVEL" val="1"/>
  <p:tag name="KSO_WM_TAG_VERSION" val="3.0"/>
  <p:tag name="KSO_WM_UNIT_TYPE" val="i"/>
  <p:tag name="KSO_WM_UNIT_INDEX" val="49"/>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0"/>
  <p:tag name="KSO_WM_UNIT_LAYERLEVEL" val="1"/>
  <p:tag name="KSO_WM_TAG_VERSION" val="3.0"/>
  <p:tag name="KSO_WM_UNIT_TYPE" val="i"/>
  <p:tag name="KSO_WM_UNIT_INDEX" val="50"/>
</p:tagLst>
</file>

<file path=ppt/tags/tag4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1"/>
  <p:tag name="KSO_WM_UNIT_LAYERLEVEL" val="1"/>
  <p:tag name="KSO_WM_TAG_VERSION" val="3.0"/>
  <p:tag name="KSO_WM_UNIT_TYPE" val="i"/>
  <p:tag name="KSO_WM_UNIT_INDEX" val="51"/>
</p:tagLst>
</file>

<file path=ppt/tags/tag4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2"/>
  <p:tag name="KSO_WM_UNIT_LAYERLEVEL" val="1"/>
  <p:tag name="KSO_WM_TAG_VERSION" val="3.0"/>
  <p:tag name="KSO_WM_UNIT_TYPE" val="i"/>
  <p:tag name="KSO_WM_UNIT_INDEX" val="52"/>
</p:tagLst>
</file>

<file path=ppt/tags/tag4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3"/>
  <p:tag name="KSO_WM_UNIT_LAYERLEVEL" val="1"/>
  <p:tag name="KSO_WM_TAG_VERSION" val="3.0"/>
  <p:tag name="KSO_WM_UNIT_TYPE" val="i"/>
  <p:tag name="KSO_WM_UNIT_INDEX" val="53"/>
</p:tagLst>
</file>

<file path=ppt/tags/tag4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4"/>
  <p:tag name="KSO_WM_UNIT_LAYERLEVEL" val="1"/>
  <p:tag name="KSO_WM_TAG_VERSION" val="3.0"/>
  <p:tag name="KSO_WM_UNIT_TYPE" val="i"/>
  <p:tag name="KSO_WM_UNIT_INDEX" val="54"/>
</p:tagLst>
</file>

<file path=ppt/tags/tag4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5"/>
  <p:tag name="KSO_WM_UNIT_LAYERLEVEL" val="1"/>
  <p:tag name="KSO_WM_TAG_VERSION" val="3.0"/>
  <p:tag name="KSO_WM_UNIT_TYPE" val="i"/>
  <p:tag name="KSO_WM_UNIT_INDEX" val="55"/>
</p:tagLst>
</file>

<file path=ppt/tags/tag4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6"/>
  <p:tag name="KSO_WM_UNIT_LAYERLEVEL" val="1"/>
  <p:tag name="KSO_WM_TAG_VERSION" val="3.0"/>
  <p:tag name="KSO_WM_UNIT_TYPE" val="i"/>
  <p:tag name="KSO_WM_UNIT_INDEX" val="56"/>
</p:tagLst>
</file>

<file path=ppt/tags/tag44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7"/>
  <p:tag name="KSO_WM_UNIT_LAYERLEVEL" val="1"/>
  <p:tag name="KSO_WM_TAG_VERSION" val="3.0"/>
  <p:tag name="KSO_WM_UNIT_TYPE" val="i"/>
  <p:tag name="KSO_WM_UNIT_INDEX" val="57"/>
</p:tagLst>
</file>

<file path=ppt/tags/tag4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8"/>
  <p:tag name="KSO_WM_UNIT_LAYERLEVEL" val="1"/>
  <p:tag name="KSO_WM_TAG_VERSION" val="3.0"/>
  <p:tag name="KSO_WM_UNIT_TYPE" val="i"/>
  <p:tag name="KSO_WM_UNIT_INDEX" val="58"/>
</p:tagLst>
</file>

<file path=ppt/tags/tag44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9"/>
  <p:tag name="KSO_WM_UNIT_LAYERLEVEL" val="1"/>
  <p:tag name="KSO_WM_TAG_VERSION" val="3.0"/>
  <p:tag name="KSO_WM_UNIT_TYPE" val="i"/>
  <p:tag name="KSO_WM_UNIT_INDEX" val="59"/>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0"/>
  <p:tag name="KSO_WM_UNIT_LAYERLEVEL" val="1"/>
  <p:tag name="KSO_WM_TAG_VERSION" val="3.0"/>
  <p:tag name="KSO_WM_UNIT_TYPE" val="i"/>
  <p:tag name="KSO_WM_UNIT_INDEX" val="60"/>
</p:tagLst>
</file>

<file path=ppt/tags/tag45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1"/>
  <p:tag name="KSO_WM_UNIT_LAYERLEVEL" val="1"/>
  <p:tag name="KSO_WM_TAG_VERSION" val="3.0"/>
  <p:tag name="KSO_WM_UNIT_TYPE" val="i"/>
  <p:tag name="KSO_WM_UNIT_INDEX" val="61"/>
</p:tagLst>
</file>

<file path=ppt/tags/tag4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2"/>
  <p:tag name="KSO_WM_UNIT_LAYERLEVEL" val="1"/>
  <p:tag name="KSO_WM_TAG_VERSION" val="3.0"/>
  <p:tag name="KSO_WM_UNIT_TYPE" val="i"/>
  <p:tag name="KSO_WM_UNIT_INDEX" val="62"/>
</p:tagLst>
</file>

<file path=ppt/tags/tag4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3"/>
  <p:tag name="KSO_WM_UNIT_LAYERLEVEL" val="1"/>
  <p:tag name="KSO_WM_TAG_VERSION" val="3.0"/>
  <p:tag name="KSO_WM_UNIT_TYPE" val="i"/>
  <p:tag name="KSO_WM_UNIT_INDEX" val="63"/>
</p:tagLst>
</file>

<file path=ppt/tags/tag4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4"/>
  <p:tag name="KSO_WM_UNIT_LAYERLEVEL" val="1"/>
  <p:tag name="KSO_WM_TAG_VERSION" val="3.0"/>
  <p:tag name="KSO_WM_UNIT_TYPE" val="i"/>
  <p:tag name="KSO_WM_UNIT_INDEX" val="64"/>
</p:tagLst>
</file>

<file path=ppt/tags/tag4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5"/>
  <p:tag name="KSO_WM_UNIT_LAYERLEVEL" val="1"/>
  <p:tag name="KSO_WM_TAG_VERSION" val="3.0"/>
  <p:tag name="KSO_WM_UNIT_TYPE" val="i"/>
  <p:tag name="KSO_WM_UNIT_INDEX" val="65"/>
</p:tagLst>
</file>

<file path=ppt/tags/tag4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6"/>
  <p:tag name="KSO_WM_UNIT_LAYERLEVEL" val="1"/>
  <p:tag name="KSO_WM_TAG_VERSION" val="3.0"/>
  <p:tag name="KSO_WM_UNIT_TYPE" val="i"/>
  <p:tag name="KSO_WM_UNIT_INDEX" val="66"/>
</p:tagLst>
</file>

<file path=ppt/tags/tag4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7"/>
  <p:tag name="KSO_WM_UNIT_LAYERLEVEL" val="1"/>
  <p:tag name="KSO_WM_TAG_VERSION" val="3.0"/>
  <p:tag name="KSO_WM_UNIT_TYPE" val="i"/>
  <p:tag name="KSO_WM_UNIT_INDEX" val="67"/>
</p:tagLst>
</file>

<file path=ppt/tags/tag4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8"/>
  <p:tag name="KSO_WM_UNIT_LAYERLEVEL" val="1"/>
  <p:tag name="KSO_WM_TAG_VERSION" val="3.0"/>
  <p:tag name="KSO_WM_UNIT_TYPE" val="i"/>
  <p:tag name="KSO_WM_UNIT_INDEX" val="68"/>
</p:tagLst>
</file>

<file path=ppt/tags/tag45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9"/>
  <p:tag name="KSO_WM_UNIT_LAYERLEVEL" val="1"/>
  <p:tag name="KSO_WM_TAG_VERSION" val="3.0"/>
  <p:tag name="KSO_WM_UNIT_TYPE" val="i"/>
  <p:tag name="KSO_WM_UNIT_INDEX" val="69"/>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0"/>
  <p:tag name="KSO_WM_UNIT_LAYERLEVEL" val="1"/>
  <p:tag name="KSO_WM_TAG_VERSION" val="3.0"/>
  <p:tag name="KSO_WM_UNIT_TYPE" val="i"/>
  <p:tag name="KSO_WM_UNIT_INDEX" val="70"/>
</p:tagLst>
</file>

<file path=ppt/tags/tag46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1"/>
  <p:tag name="KSO_WM_UNIT_LAYERLEVEL" val="1"/>
  <p:tag name="KSO_WM_TAG_VERSION" val="3.0"/>
  <p:tag name="KSO_WM_UNIT_TYPE" val="i"/>
  <p:tag name="KSO_WM_UNIT_INDEX" val="71"/>
</p:tagLst>
</file>

<file path=ppt/tags/tag4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2"/>
  <p:tag name="KSO_WM_UNIT_LAYERLEVEL" val="1"/>
  <p:tag name="KSO_WM_TAG_VERSION" val="3.0"/>
  <p:tag name="KSO_WM_UNIT_TYPE" val="i"/>
  <p:tag name="KSO_WM_UNIT_INDEX" val="72"/>
</p:tagLst>
</file>

<file path=ppt/tags/tag46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3"/>
  <p:tag name="KSO_WM_UNIT_LAYERLEVEL" val="1"/>
  <p:tag name="KSO_WM_TAG_VERSION" val="3.0"/>
  <p:tag name="KSO_WM_UNIT_TYPE" val="i"/>
  <p:tag name="KSO_WM_UNIT_INDEX" val="73"/>
</p:tagLst>
</file>

<file path=ppt/tags/tag46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4"/>
  <p:tag name="KSO_WM_UNIT_LAYERLEVEL" val="1"/>
  <p:tag name="KSO_WM_TAG_VERSION" val="3.0"/>
  <p:tag name="KSO_WM_UNIT_TYPE" val="i"/>
  <p:tag name="KSO_WM_UNIT_INDEX" val="74"/>
</p:tagLst>
</file>

<file path=ppt/tags/tag46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5"/>
  <p:tag name="KSO_WM_UNIT_LAYERLEVEL" val="1"/>
  <p:tag name="KSO_WM_TAG_VERSION" val="3.0"/>
  <p:tag name="KSO_WM_UNIT_TYPE" val="i"/>
  <p:tag name="KSO_WM_UNIT_INDEX" val="75"/>
</p:tagLst>
</file>

<file path=ppt/tags/tag46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6"/>
  <p:tag name="KSO_WM_UNIT_LAYERLEVEL" val="1"/>
  <p:tag name="KSO_WM_TAG_VERSION" val="3.0"/>
  <p:tag name="KSO_WM_UNIT_TYPE" val="i"/>
  <p:tag name="KSO_WM_UNIT_INDEX" val="76"/>
</p:tagLst>
</file>

<file path=ppt/tags/tag46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7"/>
  <p:tag name="KSO_WM_UNIT_LAYERLEVEL" val="1"/>
  <p:tag name="KSO_WM_TAG_VERSION" val="3.0"/>
  <p:tag name="KSO_WM_UNIT_TYPE" val="i"/>
  <p:tag name="KSO_WM_UNIT_INDEX" val="77"/>
</p:tagLst>
</file>

<file path=ppt/tags/tag46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8"/>
  <p:tag name="KSO_WM_UNIT_LAYERLEVEL" val="1"/>
  <p:tag name="KSO_WM_TAG_VERSION" val="3.0"/>
  <p:tag name="KSO_WM_UNIT_TYPE" val="i"/>
  <p:tag name="KSO_WM_UNIT_INDEX" val="78"/>
</p:tagLst>
</file>

<file path=ppt/tags/tag4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9"/>
  <p:tag name="KSO_WM_UNIT_LAYERLEVEL" val="1"/>
  <p:tag name="KSO_WM_TAG_VERSION" val="3.0"/>
  <p:tag name="KSO_WM_UNIT_TYPE" val="i"/>
  <p:tag name="KSO_WM_UNIT_INDEX" val="79"/>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80"/>
  <p:tag name="KSO_WM_UNIT_LAYERLEVEL" val="1"/>
  <p:tag name="KSO_WM_TAG_VERSION" val="3.0"/>
  <p:tag name="KSO_WM_UNIT_TYPE" val="i"/>
  <p:tag name="KSO_WM_UNIT_INDEX" val="80"/>
</p:tagLst>
</file>

<file path=ppt/tags/tag4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81"/>
  <p:tag name="KSO_WM_UNIT_LAYERLEVEL" val="1"/>
  <p:tag name="KSO_WM_TAG_VERSION" val="3.0"/>
  <p:tag name="KSO_WM_UNIT_TYPE" val="i"/>
  <p:tag name="KSO_WM_UNIT_INDEX" val="81"/>
</p:tagLst>
</file>

<file path=ppt/tags/tag4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82"/>
  <p:tag name="KSO_WM_UNIT_LAYERLEVEL" val="1"/>
  <p:tag name="KSO_WM_TAG_VERSION" val="3.0"/>
  <p:tag name="KSO_WM_UNIT_TYPE" val="i"/>
  <p:tag name="KSO_WM_UNIT_INDEX" val="82"/>
</p:tagLst>
</file>

<file path=ppt/tags/tag4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83"/>
  <p:tag name="KSO_WM_UNIT_LAYERLEVEL" val="1"/>
  <p:tag name="KSO_WM_TAG_VERSION" val="3.0"/>
  <p:tag name="KSO_WM_UNIT_TYPE" val="i"/>
  <p:tag name="KSO_WM_UNIT_INDEX" val="83"/>
</p:tagLst>
</file>

<file path=ppt/tags/tag47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84"/>
  <p:tag name="KSO_WM_UNIT_LAYERLEVEL" val="1"/>
  <p:tag name="KSO_WM_TAG_VERSION" val="3.0"/>
  <p:tag name="KSO_WM_UNIT_TYPE" val="i"/>
  <p:tag name="KSO_WM_UNIT_INDEX" val="84"/>
</p:tagLst>
</file>

<file path=ppt/tags/tag4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85"/>
  <p:tag name="KSO_WM_UNIT_LAYERLEVEL" val="1"/>
  <p:tag name="KSO_WM_TAG_VERSION" val="3.0"/>
  <p:tag name="KSO_WM_UNIT_TYPE" val="i"/>
  <p:tag name="KSO_WM_UNIT_INDEX" val="85"/>
</p:tagLst>
</file>

<file path=ppt/tags/tag4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86"/>
  <p:tag name="KSO_WM_UNIT_LAYERLEVEL" val="1"/>
  <p:tag name="KSO_WM_TAG_VERSION" val="3.0"/>
  <p:tag name="KSO_WM_UNIT_TYPE" val="i"/>
  <p:tag name="KSO_WM_UNIT_INDEX" val="86"/>
</p:tagLst>
</file>

<file path=ppt/tags/tag477.xml><?xml version="1.0" encoding="utf-8"?>
<p:tagLst xmlns:p="http://schemas.openxmlformats.org/presentationml/2006/main">
  <p:tag name="KSO_WM_UNIT_ISCONTENTSTITLE" val="0"/>
  <p:tag name="KSO_WM_UNIT_ISNUMDGMTITLE" val="0"/>
  <p:tag name="KSO_WM_UNIT_PRESET_TEXT" val="感谢您的观看"/>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3.0"/>
  <p:tag name="KSO_WM_BEAUTIFY_FLAG" val="#wm#"/>
  <p:tag name="KSO_WM_UNIT_CONTENT_GROUP_TYPE" val="contentchip"/>
</p:tagLst>
</file>

<file path=ppt/tags/tag478.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3.0"/>
  <p:tag name="KSO_WM_BEAUTIFY_FLAG" val="#wm#"/>
  <p:tag name="KSO_WM_UNIT_CONTENT_GROUP_TYPE" val="contentchip"/>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4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487.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a*1"/>
  <p:tag name="KSO_WM_UNIT_LAYERLEVEL" val="1"/>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0896"/>
</p:tagLst>
</file>

<file path=ppt/tags/tag4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TEMPLATE_CATEGORY" val="custom"/>
  <p:tag name="KSO_WM_TEMPLATE_INDEX" val="20230896"/>
</p:tagLst>
</file>

<file path=ppt/tags/tag489.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0.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1.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2.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3.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4.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8"/>
</p:tagLst>
</file>

<file path=ppt/tags/tag496.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50"/>
</p:tagLst>
</file>

<file path=ppt/tags/tag49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0.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3"/>
</p:tagLst>
</file>

<file path=ppt/tags/tag501.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2.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3.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505.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40"/>
</p:tagLst>
</file>

<file path=ppt/tags/tag506.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7.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9.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0.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1.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2.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3.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4.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4"/>
</p:tagLst>
</file>

<file path=ppt/tags/tag515.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6.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7.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8.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9.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0.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1.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2.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6"/>
</p:tagLst>
</file>

<file path=ppt/tags/tag524.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5"/>
</p:tagLst>
</file>

<file path=ppt/tags/tag52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7.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8.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0.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60"/>
</p:tagLst>
</file>

<file path=ppt/tags/tag531.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60"/>
</p:tagLst>
</file>

<file path=ppt/tags/tag53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4.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5.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536.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537.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538.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53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0.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1.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Lst>
</file>

<file path=ppt/tags/tag54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54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5.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6.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7.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8.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9.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0.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408"/>
</p:tagLst>
</file>

<file path=ppt/tags/tag551.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2.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3.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4.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1"/>
</p:tagLst>
</file>

<file path=ppt/tags/tag555.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6.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7.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Lst>
</file>

<file path=ppt/tags/tag559.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1.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2.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3.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4.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5.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6.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7.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6"/>
</p:tagLst>
</file>

<file path=ppt/tags/tag569.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3"/>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0.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1.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2.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3.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3"/>
</p:tagLst>
</file>

<file path=ppt/tags/tag574.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5.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6.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 name="KSO_WM_TEMPLATE_CATEGORY" val="custom"/>
  <p:tag name="KSO_WM_TEMPLATE_INDEX" val="20236744"/>
</p:tagLst>
</file>

<file path=ppt/tags/tag577.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6744"/>
</p:tagLst>
</file>

<file path=ppt/tags/tag578.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0.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1.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2.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3.xml><?xml version="1.0" encoding="utf-8"?>
<p:tagLst xmlns:p="http://schemas.openxmlformats.org/presentationml/2006/main">
  <p:tag name="KSO_WM_TEMPLATE_THUMBS_INDEX" val="1、9"/>
  <p:tag name="KSO_WM_TEMPLATE_SUBCATEGORY" val="29"/>
  <p:tag name="KSO_WM_TEMPLATE_COLOR_TYPE" val="0"/>
  <p:tag name="KSO_WM_TAG_VERSION" val="3.0"/>
  <p:tag name="KSO_WM_BEAUTIFY_FLAG" val="#wm#"/>
  <p:tag name="KSO_WM_TEMPLATE_INDEX" val="20236744"/>
  <p:tag name="KSO_WM_TEMPLATE_CATEGORY" val="custom"/>
  <p:tag name="KSO_WM_TEMPLATE_MASTER_TYPE" val="0"/>
</p:tagLst>
</file>

<file path=ppt/tags/tag584.xml><?xml version="1.0" encoding="utf-8"?>
<p:tagLst xmlns:p="http://schemas.openxmlformats.org/presentationml/2006/main">
  <p:tag name="KSO_WM_UNIT_TYPE" val="a"/>
  <p:tag name="KSO_WM_UNIT_INDEX" val="1"/>
  <p:tag name="KSO_WM_BEAUTIFY_FLAG" val="#wm#"/>
  <p:tag name="KSO_WM_TAG_VERSION" val="3.0"/>
  <p:tag name="KSO_WM_UNIT_ID" val="custom20236744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 name="KSO_WM_UNIT_ISCONTENTSTITLE" val="0"/>
  <p:tag name="KSO_WM_UNIT_TEXT_TYPE" val="1"/>
  <p:tag name="KSO_WM_UNIT_VALUE" val="18"/>
  <p:tag name="KSO_WM_UNIT_PRESET_TEXT" val="&#10;添加文档标题"/>
</p:tagLst>
</file>

<file path=ppt/tags/tag585.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6744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 name="KSO_WM_UNIT_VALUE" val="13"/>
  <p:tag name="KSO_WM_UNIT_PRESET_TEXT_INDEX" val="0"/>
  <p:tag name="KSO_WM_UNIT_PRESET_TEXT_LEN" val="0"/>
</p:tagLst>
</file>

<file path=ppt/tags/tag586.xml><?xml version="1.0" encoding="utf-8"?>
<p:tagLst xmlns:p="http://schemas.openxmlformats.org/presentationml/2006/main">
  <p:tag name="KSO_WM_UNIT_TYPE" val="i"/>
  <p:tag name="KSO_WM_UNIT_INDEX" val="1"/>
  <p:tag name="KSO_WM_BEAUTIFY_FLAG" val="#wm#"/>
  <p:tag name="KSO_WM_TAG_VERSION" val="3.0"/>
  <p:tag name="KSO_WM_UNIT_ID" val="custom20236744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Lst>
</file>

<file path=ppt/tags/tag587.xml><?xml version="1.0" encoding="utf-8"?>
<p:tagLst xmlns:p="http://schemas.openxmlformats.org/presentationml/2006/main">
  <p:tag name="KSO_WM_TEMPLATE_THUMBS_INDEX" val="1、9"/>
  <p:tag name="KSO_WM_SLIDE_TYPE" val="title"/>
  <p:tag name="KSO_WM_TEMPLATE_SUBCATEGORY" val="29"/>
  <p:tag name="KSO_WM_TEMPLATE_COLOR_TYPE" val="0"/>
  <p:tag name="KSO_WM_TAG_VERSION" val="3.0"/>
  <p:tag name="KSO_WM_SLIDE_SUBTYPE" val="pureTxt"/>
  <p:tag name="KSO_WM_SLIDE_ITEM_CNT" val="0"/>
  <p:tag name="KSO_WM_BEAUTIFY_FLAG" val="#wm#"/>
  <p:tag name="KSO_WM_TEMPLATE_INDEX" val="20236744"/>
  <p:tag name="KSO_WM_TEMPLATE_CATEGORY" val="custom"/>
  <p:tag name="KSO_WM_SLIDE_INDEX" val="1"/>
  <p:tag name="KSO_WM_SLIDE_ID" val="custom20236744_1"/>
  <p:tag name="KSO_WM_TEMPLATE_MASTER_TYPE" val="0"/>
  <p:tag name="KSO_WM_SLIDE_LAYOUT" val="a_b_f"/>
  <p:tag name="KSO_WM_SLIDE_LAYOUT_CNT" val="1_1_1"/>
  <p:tag name="KSO_WM_SLIDE_THEME_ID" val="3329642"/>
  <p:tag name="KSO_WM_SLIDE_THEME_NAME" val="棕色职场办公商务风主题"/>
</p:tagLst>
</file>

<file path=ppt/tags/tag5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89.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0.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591.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592.xml><?xml version="1.0" encoding="utf-8"?>
<p:tagLst xmlns:p="http://schemas.openxmlformats.org/presentationml/2006/main">
  <p:tag name="KSO_WM_UNIT_TYPE" val="a"/>
  <p:tag name="KSO_WM_UNIT_INDEX" val="1"/>
  <p:tag name="KSO_WM_BEAUTIFY_FLAG" val="#wm#"/>
  <p:tag name="KSO_WM_TAG_VERSION" val="3.0"/>
  <p:tag name="KSO_WM_UNIT_ID" val="custom20236744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 name="KSO_WM_UNIT_ISCONTENTSTITLE" val="0"/>
  <p:tag name="KSO_WM_UNIT_TEXT_TYPE" val="1"/>
  <p:tag name="KSO_WM_UNIT_PRESET_TEXT" val="添加章节标题"/>
</p:tagLst>
</file>

<file path=ppt/tags/tag593.xml><?xml version="1.0" encoding="utf-8"?>
<p:tagLst xmlns:p="http://schemas.openxmlformats.org/presentationml/2006/main">
  <p:tag name="KSO_WM_UNIT_TYPE" val="e"/>
  <p:tag name="KSO_WM_UNIT_INDEX" val="1"/>
  <p:tag name="KSO_WM_BEAUTIFY_FLAG" val="#wm#"/>
  <p:tag name="KSO_WM_TAG_VERSION" val="3.0"/>
  <p:tag name="KSO_WM_UNIT_ID" val="custom20236744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 name="KSO_WM_UNIT_PRESET_TEXT_INDEX" val="0"/>
  <p:tag name="KSO_WM_UNIT_PRESET_TEXT_LEN" val="0"/>
</p:tagLst>
</file>

<file path=ppt/tags/tag594.xml><?xml version="1.0" encoding="utf-8"?>
<p:tagLst xmlns:p="http://schemas.openxmlformats.org/presentationml/2006/main">
  <p:tag name="KSO_WM_UNIT_TYPE" val="i"/>
  <p:tag name="KSO_WM_UNIT_INDEX" val="1"/>
  <p:tag name="KSO_WM_BEAUTIFY_FLAG" val="#wm#"/>
  <p:tag name="KSO_WM_TAG_VERSION" val="3.0"/>
  <p:tag name="KSO_WM_UNIT_ID" val="custom20236744_7*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Lst>
</file>

<file path=ppt/tags/tag595.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744"/>
  <p:tag name="KSO_WM_TEMPLATE_CATEGORY" val="custom"/>
  <p:tag name="KSO_WM_SLIDE_INDEX" val="7"/>
  <p:tag name="KSO_WM_SLIDE_ID" val="custom20236744_7"/>
  <p:tag name="KSO_WM_TEMPLATE_MASTER_TYPE" val="0"/>
  <p:tag name="KSO_WM_SLIDE_LAYOUT" val="a_e"/>
  <p:tag name="KSO_WM_SLIDE_LAYOUT_CNT" val="1_1"/>
  <p:tag name="KSO_WM_SLIDE_THEME_ID" val="3329642"/>
  <p:tag name="KSO_WM_SLIDE_THEME_NAME" val="棕色职场办公商务风主题"/>
</p:tagLst>
</file>

<file path=ppt/tags/tag5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97.xml><?xml version="1.0" encoding="utf-8"?>
<p:tagLst xmlns:p="http://schemas.openxmlformats.org/presentationml/2006/main">
  <p:tag name="KSO_WM_UNIT_TEXTBOXSTYLE_GUID" val="{de3692ac-50d2-4967-8945-9fdebad4c64f}"/>
</p:tagLst>
</file>

<file path=ppt/tags/tag598.xml><?xml version="1.0" encoding="utf-8"?>
<p:tagLst xmlns:p="http://schemas.openxmlformats.org/presentationml/2006/main">
  <p:tag name="KSO_WM_UNIT_TEXTBOXSTYLE_SHAPETYPE" val="1"/>
  <p:tag name="KSO_WM_UNIT_TEXTBOXSTYLE_ADJUSTLEFT" val="0_-48.32503"/>
  <p:tag name="KSO_WM_UNIT_TEXTBOXSTYLE_ADJUSTTOP" val="0_-31.39999"/>
  <p:tag name="KSO_WM_UNIT_TEXTBOXSTYLE_ADJUSTWIDTH" val="100_97.59998"/>
  <p:tag name="KSO_WM_UNIT_TEXTBOXSTYLE_ADJUSTHEIGTH" val="100_62.85001"/>
  <p:tag name="KSO_WM_UNIT_HIGHLIGHT" val="0"/>
  <p:tag name="KSO_WM_UNIT_COMPATIBLE" val="0"/>
  <p:tag name="KSO_WM_UNIT_DIAGRAM_ISNUMVISUAL" val="0"/>
  <p:tag name="KSO_WM_UNIT_DIAGRAM_ISREFERUNIT" val="0"/>
  <p:tag name="KSO_WM_UNIT_TYPE" val="i"/>
  <p:tag name="KSO_WM_UNIT_INDEX" val="1"/>
  <p:tag name="KSO_WM_UNIT_ID" val="mixed20201941_240*i*1"/>
  <p:tag name="KSO_WM_TEMPLATE_CATEGORY" val="mixed"/>
  <p:tag name="KSO_WM_TEMPLATE_INDEX" val="20201941"/>
  <p:tag name="KSO_WM_UNIT_LAYERLEVEL" val="1"/>
  <p:tag name="KSO_WM_TAG_VERSION" val="1.0"/>
  <p:tag name="KSO_WM_BEAUTIFY_FLAG" val="#wm#"/>
  <p:tag name="KSO_WM_UNIT_TEXTBOXSTYLE_GUID" val="{de3692ac-50d2-4967-8945-9fdebad4c64f}"/>
</p:tagLst>
</file>

<file path=ppt/tags/tag599.xml><?xml version="1.0" encoding="utf-8"?>
<p:tagLst xmlns:p="http://schemas.openxmlformats.org/presentationml/2006/main">
  <p:tag name="KSO_WM_UNIT_TEXTBOXSTYLE_SHAPETYPE" val="1"/>
  <p:tag name="KSO_WM_UNIT_TEXTBOXSTYLE_ADJUSTLEFT" val="0_-38.77502"/>
  <p:tag name="KSO_WM_UNIT_TEXTBOXSTYLE_ADJUSTTOP" val="0_-21.64999"/>
  <p:tag name="KSO_WM_UNIT_TEXTBOXSTYLE_ADJUSTWIDTH" val="100_77.59998"/>
  <p:tag name="KSO_WM_UNIT_TEXTBOXSTYLE_ADJUSTHEIGTH" val="100_43.3"/>
  <p:tag name="KSO_WM_UNIT_HIGHLIGHT" val="0"/>
  <p:tag name="KSO_WM_UNIT_COMPATIBLE" val="0"/>
  <p:tag name="KSO_WM_UNIT_DIAGRAM_ISNUMVISUAL" val="0"/>
  <p:tag name="KSO_WM_UNIT_DIAGRAM_ISREFERUNIT" val="0"/>
  <p:tag name="KSO_WM_UNIT_TYPE" val="i"/>
  <p:tag name="KSO_WM_UNIT_INDEX" val="2"/>
  <p:tag name="KSO_WM_UNIT_ID" val="mixed20201941_240*i*2"/>
  <p:tag name="KSO_WM_TEMPLATE_CATEGORY" val="mixed"/>
  <p:tag name="KSO_WM_TEMPLATE_INDEX" val="20201941"/>
  <p:tag name="KSO_WM_UNIT_LAYERLEVEL" val="1"/>
  <p:tag name="KSO_WM_TAG_VERSION" val="1.0"/>
  <p:tag name="KSO_WM_BEAUTIFY_FLAG" val="#wm#"/>
  <p:tag name="KSO_WM_UNIT_TEXTBOXSTYLE_GUID" val="{de3692ac-50d2-4967-8945-9fdebad4c64f}"/>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00.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点击此处添加正文，文字是您思想的提炼，为了演示发布的良好效果，请言简意赅的阐述您的观点。"/>
  <p:tag name="KSO_WM_UNIT_NOCLEAR" val="1"/>
  <p:tag name="KSO_WM_UNIT_VALUE" val="130"/>
  <p:tag name="KSO_WM_UNIT_HIGHLIGHT" val="0"/>
  <p:tag name="KSO_WM_UNIT_COMPATIBLE" val="0"/>
  <p:tag name="KSO_WM_UNIT_DIAGRAM_ISNUMVISUAL" val="0"/>
  <p:tag name="KSO_WM_UNIT_DIAGRAM_ISREFERUNIT" val="0"/>
  <p:tag name="KSO_WM_UNIT_TYPE" val="f"/>
  <p:tag name="KSO_WM_UNIT_INDEX" val="1"/>
  <p:tag name="KSO_WM_UNIT_ID" val="mixed20201941_240*f*1"/>
  <p:tag name="KSO_WM_TEMPLATE_CATEGORY" val="mixed"/>
  <p:tag name="KSO_WM_TEMPLATE_INDEX" val="20201941"/>
  <p:tag name="KSO_WM_UNIT_LAYERLEVEL" val="1"/>
  <p:tag name="KSO_WM_TAG_VERSION" val="1.0"/>
  <p:tag name="KSO_WM_BEAUTIFY_FLAG" val="#wm#"/>
  <p:tag name="KSO_WM_UNIT_TEXTBOXSTYLE_GUID" val="{de3692ac-50d2-4967-8945-9fdebad4c64f}"/>
  <p:tag name="KSO_WM_UNIT_TEXTBOXSTYLE_TEMPLATEID" val="3135430"/>
  <p:tag name="KSO_WM_UNIT_TEXTBOXSTYLE_TYPE" val="8"/>
</p:tagLst>
</file>

<file path=ppt/tags/tag601.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03.xml><?xml version="1.0" encoding="utf-8"?>
<p:tagLst xmlns:p="http://schemas.openxmlformats.org/presentationml/2006/main">
  <p:tag name="KSO_WM_BEAUTIFY_FLAG" val="#wm#"/>
  <p:tag name="KSO_WM_UNIT_INDEX" val="2"/>
  <p:tag name="KSO_WM_UNIT_TYPE" val="d"/>
</p:tagLst>
</file>

<file path=ppt/tags/tag604.xml><?xml version="1.0" encoding="utf-8"?>
<p:tagLst xmlns:p="http://schemas.openxmlformats.org/presentationml/2006/main">
  <p:tag name="KSO_WM_BEAUTIFY_FLAG" val="#wm#"/>
  <p:tag name="KSO_WM_UNIT_INDEX" val="3"/>
  <p:tag name="KSO_WM_UNIT_TYPE" val="d"/>
</p:tagLst>
</file>

<file path=ppt/tags/tag605.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606.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07.xml><?xml version="1.0" encoding="utf-8"?>
<p:tagLst xmlns:p="http://schemas.openxmlformats.org/presentationml/2006/main">
  <p:tag name="KSO_WM_UNIT_INDEX" val="1"/>
  <p:tag name="KSO_WM_UNIT_TYPE" val="d"/>
  <p:tag name="KSO_WM_BEAUTIFY_FLAG" val="#wm#"/>
</p:tagLst>
</file>

<file path=ppt/tags/tag608.xml><?xml version="1.0" encoding="utf-8"?>
<p:tagLst xmlns:p="http://schemas.openxmlformats.org/presentationml/2006/main">
  <p:tag name="KSO_WM_UNIT_INDEX" val="2"/>
  <p:tag name="KSO_WM_UNIT_TYPE" val="d"/>
  <p:tag name="KSO_WM_BEAUTIFY_FLAG" val="#wm#"/>
</p:tagLst>
</file>

<file path=ppt/tags/tag609.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0.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12.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13.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614.xml><?xml version="1.0" encoding="utf-8"?>
<p:tagLst xmlns:p="http://schemas.openxmlformats.org/presentationml/2006/main">
  <p:tag name="KSO_WM_UNIT_INDEX" val="2"/>
  <p:tag name="KSO_WM_UNIT_TYPE" val="k"/>
  <p:tag name="KSO_WM_BEAUTIFY_FLAG" val="#wm#"/>
</p:tagLst>
</file>

<file path=ppt/tags/tag615.xml><?xml version="1.0" encoding="utf-8"?>
<p:tagLst xmlns:p="http://schemas.openxmlformats.org/presentationml/2006/main">
  <p:tag name="KSO_WM_UNIT_INDEX" val="3"/>
  <p:tag name="KSO_WM_UNIT_TYPE" val="a"/>
  <p:tag name="KSO_WM_BEAUTIFY_FLAG" val="#wm#"/>
</p:tagLst>
</file>

<file path=ppt/tags/tag61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18.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619.xml><?xml version="1.0" encoding="utf-8"?>
<p:tagLst xmlns:p="http://schemas.openxmlformats.org/presentationml/2006/main">
  <p:tag name="KSO_WM_BEAUTIFY_FLAG" val="#wm#"/>
  <p:tag name="KSO_WM_UNIT_INDEX" val="2"/>
  <p:tag name="KSO_WM_UNIT_TYPE" val="a"/>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0.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21.xml><?xml version="1.0" encoding="utf-8"?>
<p:tagLst xmlns:p="http://schemas.openxmlformats.org/presentationml/2006/main">
  <p:tag name="KSO_WM_UNIT_INDEX" val="1"/>
  <p:tag name="KSO_WM_UNIT_TYPE" val="k"/>
  <p:tag name="KSO_WM_BEAUTIFY_FLAG" val="#wm#"/>
</p:tagLst>
</file>

<file path=ppt/tags/tag622.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623.xml><?xml version="1.0" encoding="utf-8"?>
<p:tagLst xmlns:p="http://schemas.openxmlformats.org/presentationml/2006/main">
  <p:tag name="KSO_WM_UNIT_INDEX" val="2"/>
  <p:tag name="KSO_WM_UNIT_TYPE" val="a"/>
  <p:tag name="KSO_WM_BEAUTIFY_FLAG" val="#wm#"/>
</p:tagLst>
</file>

<file path=ppt/tags/tag62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26.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627.xml><?xml version="1.0" encoding="utf-8"?>
<p:tagLst xmlns:p="http://schemas.openxmlformats.org/presentationml/2006/main">
  <p:tag name="KSO_WM_BEAUTIFY_FLAG" val="#wm#"/>
  <p:tag name="KSO_WM_UNIT_INDEX" val="2"/>
  <p:tag name="KSO_WM_UNIT_TYPE" val="a"/>
</p:tagLst>
</file>

<file path=ppt/tags/tag628.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0.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631.xml><?xml version="1.0" encoding="utf-8"?>
<p:tagLst xmlns:p="http://schemas.openxmlformats.org/presentationml/2006/main">
  <p:tag name="KSO_WM_BEAUTIFY_FLAG" val="#wm#"/>
  <p:tag name="KSO_WM_UNIT_INDEX" val="2"/>
  <p:tag name="KSO_WM_UNIT_TYPE" val="a"/>
</p:tagLst>
</file>

<file path=ppt/tags/tag632.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33.xml><?xml version="1.0" encoding="utf-8"?>
<p:tagLst xmlns:p="http://schemas.openxmlformats.org/presentationml/2006/main">
  <p:tag name="KSO_WM_UNIT_TYPE" val="a"/>
  <p:tag name="KSO_WM_UNIT_INDEX" val="1"/>
  <p:tag name="KSO_WM_BEAUTIFY_FLAG" val="#wm#"/>
  <p:tag name="KSO_WM_TAG_VERSION" val="3.0"/>
  <p:tag name="KSO_WM_UNIT_ID" val="custom20236744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 name="KSO_WM_UNIT_ISCONTENTSTITLE" val="0"/>
  <p:tag name="KSO_WM_UNIT_TEXT_TYPE" val="1"/>
  <p:tag name="KSO_WM_UNIT_PRESET_TEXT" val="添加章节标题"/>
</p:tagLst>
</file>

<file path=ppt/tags/tag634.xml><?xml version="1.0" encoding="utf-8"?>
<p:tagLst xmlns:p="http://schemas.openxmlformats.org/presentationml/2006/main">
  <p:tag name="KSO_WM_UNIT_TYPE" val="e"/>
  <p:tag name="KSO_WM_UNIT_INDEX" val="1"/>
  <p:tag name="KSO_WM_BEAUTIFY_FLAG" val="#wm#"/>
  <p:tag name="KSO_WM_TAG_VERSION" val="3.0"/>
  <p:tag name="KSO_WM_UNIT_ID" val="custom20236744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 name="KSO_WM_UNIT_PRESET_TEXT_INDEX" val="0"/>
  <p:tag name="KSO_WM_UNIT_PRESET_TEXT_LEN" val="0"/>
</p:tagLst>
</file>

<file path=ppt/tags/tag635.xml><?xml version="1.0" encoding="utf-8"?>
<p:tagLst xmlns:p="http://schemas.openxmlformats.org/presentationml/2006/main">
  <p:tag name="KSO_WM_UNIT_TYPE" val="i"/>
  <p:tag name="KSO_WM_UNIT_INDEX" val="1"/>
  <p:tag name="KSO_WM_BEAUTIFY_FLAG" val="#wm#"/>
  <p:tag name="KSO_WM_TAG_VERSION" val="3.0"/>
  <p:tag name="KSO_WM_UNIT_ID" val="custom20236744_7*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Lst>
</file>

<file path=ppt/tags/tag636.xml><?xml version="1.0" encoding="utf-8"?>
<p:tagLst xmlns:p="http://schemas.openxmlformats.org/presentationml/2006/main">
  <p:tag name="KSO_WM_UNIT_TEXTBOXSTYLE_GUID" val="{7e9d6aa3-12b7-4f5e-904c-fdfcfbca85d1}"/>
</p:tagLst>
</file>

<file path=ppt/tags/tag637.xml><?xml version="1.0" encoding="utf-8"?>
<p:tagLst xmlns:p="http://schemas.openxmlformats.org/presentationml/2006/main">
  <p:tag name="KSO_WM_UNIT_TEXTBOXSTYLE_SHAPETYPE" val="1"/>
  <p:tag name="KSO_WM_UNIT_TEXTBOXSTYLE_ADJUSTLEFT" val="0_0"/>
  <p:tag name="KSO_WM_UNIT_TEXTBOXSTYLE_ADJUSTTOP" val="0_-25"/>
  <p:tag name="KSO_WM_UNIT_TEXTBOXSTYLE_ADJUSTWIDTH" val="100_-93.95001"/>
  <p:tag name="KSO_WM_UNIT_HIGHLIGHT" val="0"/>
  <p:tag name="KSO_WM_UNIT_COMPATIBLE" val="0"/>
  <p:tag name="KSO_WM_UNIT_DIAGRAM_ISNUMVISUAL" val="0"/>
  <p:tag name="KSO_WM_UNIT_DIAGRAM_ISREFERUNIT" val="0"/>
  <p:tag name="KSO_WM_UNIT_TYPE" val="i"/>
  <p:tag name="KSO_WM_UNIT_INDEX" val="1"/>
  <p:tag name="KSO_WM_UNIT_ID" val="mixed20201941_410*i*1"/>
  <p:tag name="KSO_WM_TEMPLATE_CATEGORY" val="mixed"/>
  <p:tag name="KSO_WM_TEMPLATE_INDEX" val="20201941"/>
  <p:tag name="KSO_WM_UNIT_LAYERLEVEL" val="1"/>
  <p:tag name="KSO_WM_TAG_VERSION" val="1.0"/>
  <p:tag name="KSO_WM_BEAUTIFY_FLAG" val="#wm#"/>
  <p:tag name="KSO_WM_UNIT_TEXTBOXSTYLE_GUID" val="{7e9d6aa3-12b7-4f5e-904c-fdfcfbca85d1}"/>
</p:tagLst>
</file>

<file path=ppt/tags/tag638.xml><?xml version="1.0" encoding="utf-8"?>
<p:tagLst xmlns:p="http://schemas.openxmlformats.org/presentationml/2006/main">
  <p:tag name="KSO_WM_UNIT_TEXTBOXSTYLE_SHAPETYPE" val="1"/>
  <p:tag name="KSO_WM_UNIT_TEXTBOXSTYLE_ADJUSTLEFT" val="100_-83.44998"/>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2"/>
  <p:tag name="KSO_WM_UNIT_ID" val="mixed20201941_410*i*2"/>
  <p:tag name="KSO_WM_TEMPLATE_CATEGORY" val="mixed"/>
  <p:tag name="KSO_WM_TEMPLATE_INDEX" val="20201941"/>
  <p:tag name="KSO_WM_UNIT_LAYERLEVEL" val="1"/>
  <p:tag name="KSO_WM_TAG_VERSION" val="1.0"/>
  <p:tag name="KSO_WM_BEAUTIFY_FLAG" val="#wm#"/>
  <p:tag name="KSO_WM_UNIT_TEXTBOXSTYLE_GUID" val="{7e9d6aa3-12b7-4f5e-904c-fdfcfbca85d1}"/>
</p:tagLst>
</file>

<file path=ppt/tags/tag639.xml><?xml version="1.0" encoding="utf-8"?>
<p:tagLst xmlns:p="http://schemas.openxmlformats.org/presentationml/2006/main">
  <p:tag name="KSO_WM_UNIT_TEXTBOXSTYLE_SHAPETYPE" val="1"/>
  <p:tag name="KSO_WM_UNIT_TEXTBOXSTYLE_ADJUSTLEFT" val="0_336.75"/>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3"/>
  <p:tag name="KSO_WM_UNIT_ID" val="mixed20201941_410*i*3"/>
  <p:tag name="KSO_WM_TEMPLATE_CATEGORY" val="mixed"/>
  <p:tag name="KSO_WM_TEMPLATE_INDEX" val="2020194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640.xml><?xml version="1.0" encoding="utf-8"?>
<p:tagLst xmlns:p="http://schemas.openxmlformats.org/presentationml/2006/main">
  <p:tag name="KSO_WM_UNIT_TEXTBOXSTYLE_SHAPETYPE" val="1"/>
  <p:tag name="KSO_WM_UNIT_TEXTBOXSTYLE_TEMPLATETYPE" val="0"/>
  <p:tag name="KSO_WM_UNIT_TEXTBOXSTYLE_ADJUSTLEFT" val="0_359"/>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4"/>
  <p:tag name="KSO_WM_UNIT_ID" val="mixed20201941_410*i*4"/>
  <p:tag name="KSO_WM_TEMPLATE_CATEGORY" val="mixed"/>
  <p:tag name="KSO_WM_TEMPLATE_INDEX" val="20201941"/>
  <p:tag name="KSO_WM_UNIT_LAYERLEVEL" val="1"/>
  <p:tag name="KSO_WM_TAG_VERSION" val="1.0"/>
  <p:tag name="KSO_WM_BEAUTIFY_FLAG" val="#wm#"/>
</p:tagLst>
</file>

<file path=ppt/tags/tag641.xml><?xml version="1.0" encoding="utf-8"?>
<p:tagLst xmlns:p="http://schemas.openxmlformats.org/presentationml/2006/main">
  <p:tag name="KSO_WM_UNIT_TEXTBOXSTYLE_SHAPETYPE" val="1"/>
  <p:tag name="KSO_WM_UNIT_TEXTBOXSTYLE_ADJUSTLEFT" val="0_382.85"/>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5"/>
  <p:tag name="KSO_WM_UNIT_ID" val="mixed20201941_410*i*5"/>
  <p:tag name="KSO_WM_TEMPLATE_CATEGORY" val="mixed"/>
  <p:tag name="KSO_WM_TEMPLATE_INDEX" val="20201941"/>
  <p:tag name="KSO_WM_UNIT_LAYERLEVEL" val="1"/>
  <p:tag name="KSO_WM_TAG_VERSION" val="1.0"/>
  <p:tag name="KSO_WM_BEAUTIFY_FLAG" val="#wm#"/>
</p:tagLst>
</file>

<file path=ppt/tags/tag642.xml><?xml version="1.0" encoding="utf-8"?>
<p:tagLst xmlns:p="http://schemas.openxmlformats.org/presentationml/2006/main">
  <p:tag name="KSO_WM_UNIT_TEXTBOXSTYLE_SHAPETYPE" val="1"/>
  <p:tag name="KSO_WM_UNIT_TEXTBOXSTYLE_ADJUSTLEFT" val="0_405.1"/>
  <p:tag name="KSO_WM_UNIT_TEXTBOXSTYLE_ADJUSTTOP" val="0_-32.55"/>
  <p:tag name="KSO_WM_UNIT_HIGHLIGHT" val="0"/>
  <p:tag name="KSO_WM_UNIT_COMPATIBLE" val="0"/>
  <p:tag name="KSO_WM_UNIT_DIAGRAM_ISNUMVISUAL" val="0"/>
  <p:tag name="KSO_WM_UNIT_DIAGRAM_ISREFERUNIT" val="0"/>
  <p:tag name="KSO_WM_UNIT_TYPE" val="i"/>
  <p:tag name="KSO_WM_UNIT_INDEX" val="6"/>
  <p:tag name="KSO_WM_UNIT_ID" val="mixed20201941_410*i*6"/>
  <p:tag name="KSO_WM_TEMPLATE_CATEGORY" val="mixed"/>
  <p:tag name="KSO_WM_TEMPLATE_INDEX" val="20201941"/>
  <p:tag name="KSO_WM_UNIT_LAYERLEVEL" val="1"/>
  <p:tag name="KSO_WM_TAG_VERSION" val="1.0"/>
  <p:tag name="KSO_WM_BEAUTIFY_FLAG" val="#wm#"/>
</p:tagLst>
</file>

<file path=ppt/tags/tag643.xml><?xml version="1.0" encoding="utf-8"?>
<p:tagLst xmlns:p="http://schemas.openxmlformats.org/presentationml/2006/main">
  <p:tag name="KSO_WM_UNIT_TEXTBOXSTYLE_ADJUSTWIDTH" val="100_-93.95001"/>
  <p:tag name="KSO_WM_UNIT_TEXTBOXSTYLE_SHAPETYPE" val="1"/>
  <p:tag name="KSO_WM_UNIT_TEXTBOXSTYLE_ADJUSTLEFT" val="0_93.95001"/>
  <p:tag name="KSO_WM_UNIT_TEXTBOXSTYLE_ADJUSTTOP" val="100_26.54999"/>
  <p:tag name="KSO_WM_UNIT_HIGHLIGHT" val="0"/>
  <p:tag name="KSO_WM_UNIT_COMPATIBLE" val="0"/>
  <p:tag name="KSO_WM_UNIT_DIAGRAM_ISNUMVISUAL" val="0"/>
  <p:tag name="KSO_WM_UNIT_DIAGRAM_ISREFERUNIT" val="0"/>
  <p:tag name="KSO_WM_UNIT_TYPE" val="i"/>
  <p:tag name="KSO_WM_UNIT_INDEX" val="8"/>
  <p:tag name="KSO_WM_UNIT_ID" val="mixed20201941_410*i*8"/>
  <p:tag name="KSO_WM_TEMPLATE_CATEGORY" val="mixed"/>
  <p:tag name="KSO_WM_TEMPLATE_INDEX" val="20201941"/>
  <p:tag name="KSO_WM_UNIT_LAYERLEVEL" val="1"/>
  <p:tag name="KSO_WM_TAG_VERSION" val="1.0"/>
  <p:tag name="KSO_WM_BEAUTIFY_FLAG" val="#wm#"/>
  <p:tag name="KSO_WM_UNIT_TEXTBOXSTYLE_GUID" val="{7e9d6aa3-12b7-4f5e-904c-fdfcfbca85d1}"/>
</p:tagLst>
</file>

<file path=ppt/tags/tag644.xml><?xml version="1.0" encoding="utf-8"?>
<p:tagLst xmlns:p="http://schemas.openxmlformats.org/presentationml/2006/main">
  <p:tag name="KSO_WM_UNIT_TEXTBOXSTYLE_SHAPETYPE" val="1"/>
  <p:tag name="KSO_WM_UNIT_TEXTBOXSTYLE_ADJUSTLEFT" val="0_0"/>
  <p:tag name="KSO_WM_UNIT_TEXTBOXSTYLE_ADJUSTTOP" val="100_20.54999"/>
  <p:tag name="KSO_WM_UNIT_HIGHLIGHT" val="0"/>
  <p:tag name="KSO_WM_UNIT_COMPATIBLE" val="0"/>
  <p:tag name="KSO_WM_UNIT_DIAGRAM_ISNUMVISUAL" val="0"/>
  <p:tag name="KSO_WM_UNIT_DIAGRAM_ISREFERUNIT" val="0"/>
  <p:tag name="KSO_WM_UNIT_TYPE" val="i"/>
  <p:tag name="KSO_WM_UNIT_INDEX" val="9"/>
  <p:tag name="KSO_WM_UNIT_ID" val="mixed20201941_410*i*9"/>
  <p:tag name="KSO_WM_TEMPLATE_CATEGORY" val="mixed"/>
  <p:tag name="KSO_WM_TEMPLATE_INDEX" val="20201941"/>
  <p:tag name="KSO_WM_UNIT_LAYERLEVEL" val="1"/>
  <p:tag name="KSO_WM_TAG_VERSION" val="1.0"/>
  <p:tag name="KSO_WM_BEAUTIFY_FLAG" val="#wm#"/>
  <p:tag name="KSO_WM_UNIT_TEXTBOXSTYLE_GUID" val="{7e9d6aa3-12b7-4f5e-904c-fdfcfbca85d1}"/>
</p:tagLst>
</file>

<file path=ppt/tags/tag645.xml><?xml version="1.0" encoding="utf-8"?>
<p:tagLst xmlns:p="http://schemas.openxmlformats.org/presentationml/2006/main">
  <p:tag name="KSO_WM_UNIT_TEXTBOXSTYLE_SHAPETYPE" val="1"/>
  <p:tag name="KSO_WM_UNIT_TEXTBOXSTYLE_ADJUSTLEFT" val="0_0"/>
  <p:tag name="KSO_WM_UNIT_TEXTBOXSTYLE_ADJUSTTOP" val="0_121.55"/>
  <p:tag name="KSO_WM_UNIT_HIGHLIGHT" val="0"/>
  <p:tag name="KSO_WM_UNIT_COMPATIBLE" val="0"/>
  <p:tag name="KSO_WM_UNIT_DIAGRAM_ISNUMVISUAL" val="0"/>
  <p:tag name="KSO_WM_UNIT_DIAGRAM_ISREFERUNIT" val="0"/>
  <p:tag name="KSO_WM_UNIT_TYPE" val="i"/>
  <p:tag name="KSO_WM_UNIT_INDEX" val="10"/>
  <p:tag name="KSO_WM_UNIT_ID" val="mixed20201941_410*i*10"/>
  <p:tag name="KSO_WM_TEMPLATE_CATEGORY" val="mixed"/>
  <p:tag name="KSO_WM_TEMPLATE_INDEX" val="20201941"/>
  <p:tag name="KSO_WM_UNIT_LAYERLEVEL" val="1"/>
  <p:tag name="KSO_WM_TAG_VERSION" val="1.0"/>
  <p:tag name="KSO_WM_BEAUTIFY_FLAG" val="#wm#"/>
</p:tagLst>
</file>

<file path=ppt/tags/tag646.xml><?xml version="1.0" encoding="utf-8"?>
<p:tagLst xmlns:p="http://schemas.openxmlformats.org/presentationml/2006/main">
  <p:tag name="KSO_WM_UNIT_TEXTBOXSTYLE_SHAPETYPE" val="1"/>
  <p:tag name="KSO_WM_UNIT_TEXTBOXSTYLE_ADJUSTLEFT" val="0_22.25"/>
  <p:tag name="KSO_WM_UNIT_TEXTBOXSTYLE_ADJUSTTOP" val="0_121.55"/>
  <p:tag name="KSO_WM_UNIT_HIGHLIGHT" val="0"/>
  <p:tag name="KSO_WM_UNIT_COMPATIBLE" val="0"/>
  <p:tag name="KSO_WM_UNIT_DIAGRAM_ISNUMVISUAL" val="0"/>
  <p:tag name="KSO_WM_UNIT_DIAGRAM_ISREFERUNIT" val="0"/>
  <p:tag name="KSO_WM_UNIT_TYPE" val="i"/>
  <p:tag name="KSO_WM_UNIT_INDEX" val="11"/>
  <p:tag name="KSO_WM_UNIT_ID" val="mixed20201941_410*i*11"/>
  <p:tag name="KSO_WM_TEMPLATE_CATEGORY" val="mixed"/>
  <p:tag name="KSO_WM_TEMPLATE_INDEX" val="20201941"/>
  <p:tag name="KSO_WM_UNIT_LAYERLEVEL" val="1"/>
  <p:tag name="KSO_WM_TAG_VERSION" val="1.0"/>
  <p:tag name="KSO_WM_BEAUTIFY_FLAG" val="#wm#"/>
</p:tagLst>
</file>

<file path=ppt/tags/tag647.xml><?xml version="1.0" encoding="utf-8"?>
<p:tagLst xmlns:p="http://schemas.openxmlformats.org/presentationml/2006/main">
  <p:tag name="KSO_WM_UNIT_TEXTBOXSTYLE_SHAPETYPE" val="1"/>
  <p:tag name="KSO_WM_UNIT_TEXTBOXSTYLE_ADJUSTLEFT" val="0_46.10001"/>
  <p:tag name="KSO_WM_UNIT_TEXTBOXSTYLE_ADJUSTTOP" val="0_121.55"/>
  <p:tag name="KSO_WM_UNIT_HIGHLIGHT" val="0"/>
  <p:tag name="KSO_WM_UNIT_COMPATIBLE" val="0"/>
  <p:tag name="KSO_WM_UNIT_DIAGRAM_ISNUMVISUAL" val="0"/>
  <p:tag name="KSO_WM_UNIT_DIAGRAM_ISREFERUNIT" val="0"/>
  <p:tag name="KSO_WM_UNIT_TYPE" val="i"/>
  <p:tag name="KSO_WM_UNIT_INDEX" val="12"/>
  <p:tag name="KSO_WM_UNIT_ID" val="mixed20201941_410*i*12"/>
  <p:tag name="KSO_WM_TEMPLATE_CATEGORY" val="mixed"/>
  <p:tag name="KSO_WM_TEMPLATE_INDEX" val="20201941"/>
  <p:tag name="KSO_WM_UNIT_LAYERLEVEL" val="1"/>
  <p:tag name="KSO_WM_TAG_VERSION" val="1.0"/>
  <p:tag name="KSO_WM_BEAUTIFY_FLAG" val="#wm#"/>
</p:tagLst>
</file>

<file path=ppt/tags/tag648.xml><?xml version="1.0" encoding="utf-8"?>
<p:tagLst xmlns:p="http://schemas.openxmlformats.org/presentationml/2006/main">
  <p:tag name="KSO_WM_UNIT_TEXTBOXSTYLE_SHAPETYPE" val="1"/>
  <p:tag name="KSO_WM_UNIT_TEXTBOXSTYLE_ADJUSTLEFT" val="0_68.35001"/>
  <p:tag name="KSO_WM_UNIT_TEXTBOXSTYLE_ADJUSTTOP" val="0_121.55"/>
  <p:tag name="KSO_WM_UNIT_HIGHLIGHT" val="0"/>
  <p:tag name="KSO_WM_UNIT_COMPATIBLE" val="0"/>
  <p:tag name="KSO_WM_UNIT_DIAGRAM_ISNUMVISUAL" val="0"/>
  <p:tag name="KSO_WM_UNIT_DIAGRAM_ISREFERUNIT" val="0"/>
  <p:tag name="KSO_WM_UNIT_TYPE" val="i"/>
  <p:tag name="KSO_WM_UNIT_INDEX" val="13"/>
  <p:tag name="KSO_WM_UNIT_ID" val="mixed20201941_410*i*13"/>
  <p:tag name="KSO_WM_TEMPLATE_CATEGORY" val="mixed"/>
  <p:tag name="KSO_WM_TEMPLATE_INDEX" val="20201941"/>
  <p:tag name="KSO_WM_UNIT_LAYERLEVEL" val="1"/>
  <p:tag name="KSO_WM_TAG_VERSION" val="1.0"/>
  <p:tag name="KSO_WM_BEAUTIFY_FLAG" val="#wm#"/>
</p:tagLst>
</file>

<file path=ppt/tags/tag649.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0"/>
  <p:tag name="KSO_WM_UNIT_VALUE" val="75"/>
  <p:tag name="KSO_WM_UNIT_HIGHLIGHT" val="0"/>
  <p:tag name="KSO_WM_UNIT_COMPATIBLE" val="0"/>
  <p:tag name="KSO_WM_UNIT_DIAGRAM_ISNUMVISUAL" val="0"/>
  <p:tag name="KSO_WM_UNIT_DIAGRAM_ISREFERUNIT" val="0"/>
  <p:tag name="KSO_WM_UNIT_TYPE" val="f"/>
  <p:tag name="KSO_WM_UNIT_INDEX" val="1"/>
  <p:tag name="KSO_WM_UNIT_ID" val="mixed20201941_410*f*1"/>
  <p:tag name="KSO_WM_TEMPLATE_CATEGORY" val="mixed"/>
  <p:tag name="KSO_WM_TEMPLATE_INDEX" val="20201941"/>
  <p:tag name="KSO_WM_UNIT_LAYERLEVEL" val="1"/>
  <p:tag name="KSO_WM_TAG_VERSION" val="1.0"/>
  <p:tag name="KSO_WM_BEAUTIFY_FLAG" val="#wm#"/>
  <p:tag name="KSO_WM_UNIT_TEXTBOXSTYLE_GUID" val="{7e9d6aa3-12b7-4f5e-904c-fdfcfbca85d1}"/>
  <p:tag name="KSO_WM_UNIT_TEXTBOXSTYLE_TEMPLATEID" val="3135600"/>
  <p:tag name="KSO_WM_UNIT_TEXTBOXSTYLE_TYPE" val="8"/>
</p:tagLst>
</file>

<file path=ppt/tags/tag6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50.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744"/>
  <p:tag name="KSO_WM_TEMPLATE_CATEGORY" val="custom"/>
  <p:tag name="KSO_WM_SLIDE_INDEX" val="7"/>
  <p:tag name="KSO_WM_SLIDE_ID" val="custom20236744_7"/>
  <p:tag name="KSO_WM_TEMPLATE_MASTER_TYPE" val="0"/>
  <p:tag name="KSO_WM_SLIDE_LAYOUT" val="a_e"/>
  <p:tag name="KSO_WM_SLIDE_LAYOUT_CNT" val="1_1"/>
  <p:tag name="KSO_WM_SLIDE_THEME_ID" val="3329642"/>
  <p:tag name="KSO_WM_SLIDE_THEME_NAME" val="棕色职场办公商务风主题"/>
</p:tagLst>
</file>

<file path=ppt/tags/tag65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2_1"/>
  <p:tag name="KSO_WM_UNIT_ID" val="diagram20233203_3*l_h_i*1_2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0610351562,&quot;top&quot;:117.29999389648438,&quot;width&quot;:840.2999877929688}"/>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0"/>
</p:tagLst>
</file>

<file path=ppt/tags/tag6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diagram20233203_3*l_h_i*1_1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0610351562,&quot;top&quot;:117.29999389648438,&quot;width&quot;:840.2999877929688}"/>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0"/>
</p:tagLst>
</file>

<file path=ppt/tags/tag6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4_1"/>
  <p:tag name="KSO_WM_UNIT_ID" val="diagram20233203_3*l_h_i*1_4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0610351562,&quot;top&quot;:117.29999389648438,&quot;width&quot;:840.2999877929688}"/>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0"/>
</p:tagLst>
</file>

<file path=ppt/tags/tag6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3_1"/>
  <p:tag name="KSO_WM_UNIT_ID" val="diagram20233203_3*l_h_i*1_3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0610351562,&quot;top&quot;:117.29999389648438,&quot;width&quot;:840.2999877929688}"/>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0"/>
</p:tagLst>
</file>

<file path=ppt/tags/tag655.xml><?xml version="1.0" encoding="utf-8"?>
<p:tagLst xmlns:p="http://schemas.openxmlformats.org/presentationml/2006/main">
  <p:tag name="KSO_WM_UNIT_VALUE" val="140"/>
  <p:tag name="KSO_WM_UNIT_HIGHLIGHT" val="0"/>
  <p:tag name="KSO_WM_UNIT_COMPATIBLE" val="0"/>
  <p:tag name="KSO_WM_UNIT_DIAGRAM_ISNUMVISUAL" val="0"/>
  <p:tag name="KSO_WM_UNIT_DIAGRAM_ISREFERUNIT" val="0"/>
  <p:tag name="KSO_WM_UNIT_TYPE" val="l_h_f"/>
  <p:tag name="KSO_WM_UNIT_INDEX" val="1_2_1"/>
  <p:tag name="KSO_WM_UNIT_ID" val="diagram20233203_3*l_h_f*1_2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l1-1"/>
  <p:tag name="KSO_WM_DIAGRAM_MAX_ITEMCNT" val="4"/>
  <p:tag name="KSO_WM_DIAGRAM_MIN_ITEMCNT" val="2"/>
  <p:tag name="KSO_WM_DIAGRAM_VIRTUALLY_FRAME" val="{&quot;height&quot;:375.45001220703125,&quot;left&quot;:59.77500610351562,&quot;top&quot;:117.29999389648438,&quot;width&quot;:84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请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文字是您思想的提炼，请言简意赅的阐述您的观点"/>
  <p:tag name="KSO_WM_UNIT_TEXT_FILL_FORE_SCHEMECOLOR_INDEX" val="1"/>
  <p:tag name="KSO_WM_UNIT_TEXT_FILL_TYPE" val="1"/>
  <p:tag name="KSO_WM_UNIT_TEXT_TYPE" val="1"/>
  <p:tag name="KSO_WM_UNIT_USESOURCEFORMAT_APPLY" val="0"/>
</p:tagLst>
</file>

<file path=ppt/tags/tag65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203_3*l_h_a*1_2_1"/>
  <p:tag name="KSO_WM_TEMPLATE_CATEGORY" val="diagram"/>
  <p:tag name="KSO_WM_TEMPLATE_INDEX" val="20233203"/>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0610351562,&quot;top&quot;:117.29999389648438,&quot;width&quot;:84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FILL_FORE_SCHEMECOLOR_INDEX" val="1"/>
  <p:tag name="KSO_WM_UNIT_TEXT_FILL_TYPE" val="1"/>
  <p:tag name="KSO_WM_UNIT_TEXT_TYPE" val="1"/>
  <p:tag name="KSO_WM_UNIT_USESOURCEFORMAT_APPLY" val="0"/>
</p:tagLst>
</file>

<file path=ppt/tags/tag6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f"/>
  <p:tag name="KSO_WM_UNIT_INDEX" val="1_4_1"/>
  <p:tag name="KSO_WM_UNIT_ID" val="diagram20233203_3*l_h_f*1_4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l1-1"/>
  <p:tag name="KSO_WM_DIAGRAM_MAX_ITEMCNT" val="4"/>
  <p:tag name="KSO_WM_DIAGRAM_MIN_ITEMCNT" val="2"/>
  <p:tag name="KSO_WM_DIAGRAM_VIRTUALLY_FRAME" val="{&quot;height&quot;:375.45001220703125,&quot;left&quot;:59.77500610351562,&quot;top&quot;:117.29999389648438,&quot;width&quot;:84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请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文字是您思想的提炼，请言简意赅的阐述您的观点"/>
  <p:tag name="KSO_WM_UNIT_TEXT_FILL_FORE_SCHEMECOLOR_INDEX" val="1"/>
  <p:tag name="KSO_WM_UNIT_TEXT_FILL_TYPE" val="1"/>
  <p:tag name="KSO_WM_UNIT_TEXT_TYPE" val="1"/>
  <p:tag name="KSO_WM_UNIT_USESOURCEFORMAT_APPLY" val="0"/>
</p:tagLst>
</file>

<file path=ppt/tags/tag65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3203_3*l_h_a*1_4_1"/>
  <p:tag name="KSO_WM_TEMPLATE_CATEGORY" val="diagram"/>
  <p:tag name="KSO_WM_TEMPLATE_INDEX" val="20233203"/>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0610351562,&quot;top&quot;:117.29999389648438,&quot;width&quot;:84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FILL_FORE_SCHEMECOLOR_INDEX" val="1"/>
  <p:tag name="KSO_WM_UNIT_TEXT_FILL_TYPE" val="1"/>
  <p:tag name="KSO_WM_UNIT_TEXT_TYPE" val="1"/>
  <p:tag name="KSO_WM_UNIT_USESOURCEFORMAT_APPLY" val="0"/>
</p:tagLst>
</file>

<file path=ppt/tags/tag659.xml><?xml version="1.0" encoding="utf-8"?>
<p:tagLst xmlns:p="http://schemas.openxmlformats.org/presentationml/2006/main">
  <p:tag name="KSO_WM_UNIT_VALUE" val="140"/>
  <p:tag name="KSO_WM_UNIT_HIGHLIGHT" val="0"/>
  <p:tag name="KSO_WM_UNIT_COMPATIBLE" val="0"/>
  <p:tag name="KSO_WM_UNIT_DIAGRAM_ISNUMVISUAL" val="0"/>
  <p:tag name="KSO_WM_UNIT_DIAGRAM_ISREFERUNIT" val="0"/>
  <p:tag name="KSO_WM_UNIT_TYPE" val="l_h_f"/>
  <p:tag name="KSO_WM_UNIT_INDEX" val="1_1_1"/>
  <p:tag name="KSO_WM_UNIT_ID" val="diagram20233203_3*l_h_f*1_1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l1-1"/>
  <p:tag name="KSO_WM_DIAGRAM_MAX_ITEMCNT" val="4"/>
  <p:tag name="KSO_WM_DIAGRAM_MIN_ITEMCNT" val="2"/>
  <p:tag name="KSO_WM_DIAGRAM_VIRTUALLY_FRAME" val="{&quot;height&quot;:375.45001220703125,&quot;left&quot;:59.77500610351562,&quot;top&quot;:117.29999389648438,&quot;width&quot;:84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请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文字是您思想的提炼，请言简意赅的阐述您的观点"/>
  <p:tag name="KSO_WM_UNIT_TEXT_FILL_FORE_SCHEMECOLOR_INDEX" val="1"/>
  <p:tag name="KSO_WM_UNIT_TEXT_FILL_TYPE" val="1"/>
  <p:tag name="KSO_WM_UNIT_TEXT_TYPE" val="1"/>
  <p:tag name="KSO_WM_UNIT_USESOURCEFORMAT_APPLY" val="0"/>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66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3_3*l_h_a*1_1_1"/>
  <p:tag name="KSO_WM_TEMPLATE_CATEGORY" val="diagram"/>
  <p:tag name="KSO_WM_TEMPLATE_INDEX" val="20233203"/>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0610351562,&quot;top&quot;:117.29999389648438,&quot;width&quot;:84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FILL_FORE_SCHEMECOLOR_INDEX" val="1"/>
  <p:tag name="KSO_WM_UNIT_TEXT_FILL_TYPE" val="1"/>
  <p:tag name="KSO_WM_UNIT_TEXT_TYPE" val="1"/>
  <p:tag name="KSO_WM_UNIT_USESOURCEFORMAT_APPLY" val="0"/>
</p:tagLst>
</file>

<file path=ppt/tags/tag661.xml><?xml version="1.0" encoding="utf-8"?>
<p:tagLst xmlns:p="http://schemas.openxmlformats.org/presentationml/2006/main">
  <p:tag name="KSO_WM_UNIT_VALUE" val="140"/>
  <p:tag name="KSO_WM_UNIT_HIGHLIGHT" val="0"/>
  <p:tag name="KSO_WM_UNIT_COMPATIBLE" val="0"/>
  <p:tag name="KSO_WM_UNIT_DIAGRAM_ISNUMVISUAL" val="0"/>
  <p:tag name="KSO_WM_UNIT_DIAGRAM_ISREFERUNIT" val="0"/>
  <p:tag name="KSO_WM_UNIT_TYPE" val="l_h_f"/>
  <p:tag name="KSO_WM_UNIT_INDEX" val="1_3_1"/>
  <p:tag name="KSO_WM_UNIT_ID" val="diagram20233203_3*l_h_f*1_3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l1-1"/>
  <p:tag name="KSO_WM_DIAGRAM_MAX_ITEMCNT" val="4"/>
  <p:tag name="KSO_WM_DIAGRAM_MIN_ITEMCNT" val="2"/>
  <p:tag name="KSO_WM_DIAGRAM_VIRTUALLY_FRAME" val="{&quot;height&quot;:375.45001220703125,&quot;left&quot;:59.77500610351562,&quot;top&quot;:117.29999389648438,&quot;width&quot;:84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请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文字是您思想的提炼，请言简意赅的阐述您的观点"/>
  <p:tag name="KSO_WM_UNIT_TEXT_FILL_FORE_SCHEMECOLOR_INDEX" val="1"/>
  <p:tag name="KSO_WM_UNIT_TEXT_FILL_TYPE" val="1"/>
  <p:tag name="KSO_WM_UNIT_TEXT_TYPE" val="1"/>
  <p:tag name="KSO_WM_UNIT_USESOURCEFORMAT_APPLY" val="0"/>
</p:tagLst>
</file>

<file path=ppt/tags/tag66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203_3*l_h_a*1_3_1"/>
  <p:tag name="KSO_WM_TEMPLATE_CATEGORY" val="diagram"/>
  <p:tag name="KSO_WM_TEMPLATE_INDEX" val="20233203"/>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0610351562,&quot;top&quot;:117.29999389648438,&quot;width&quot;:84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FILL_FORE_SCHEMECOLOR_INDEX" val="1"/>
  <p:tag name="KSO_WM_UNIT_TEXT_FILL_TYPE" val="1"/>
  <p:tag name="KSO_WM_UNIT_TEXT_TYPE" val="1"/>
  <p:tag name="KSO_WM_UNIT_USESOURCEFORMAT_APPLY" val="0"/>
</p:tagLst>
</file>

<file path=ppt/tags/tag663.xml><?xml version="1.0" encoding="utf-8"?>
<p:tagLst xmlns:p="http://schemas.openxmlformats.org/presentationml/2006/main">
  <p:tag name="KSO_WM_UNIT_VALUE" val="108*108"/>
  <p:tag name="KSO_WM_UNIT_HIGHLIGHT" val="0"/>
  <p:tag name="KSO_WM_UNIT_COMPATIBLE" val="0"/>
  <p:tag name="KSO_WM_UNIT_DIAGRAM_ISNUMVISUAL" val="0"/>
  <p:tag name="KSO_WM_UNIT_DIAGRAM_ISREFERUNIT" val="0"/>
  <p:tag name="KSO_WM_UNIT_TYPE" val="l_h_x"/>
  <p:tag name="KSO_WM_UNIT_INDEX" val="1_2_1"/>
  <p:tag name="KSO_WM_UNIT_ID" val="diagram20233203_3*l_h_x*1_2_1"/>
  <p:tag name="KSO_WM_TEMPLATE_CATEGORY" val="diagram"/>
  <p:tag name="KSO_WM_TEMPLATE_INDEX" val="20233203"/>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0610351562,&quot;top&quot;:117.29999389648438,&quot;width&quot;:840.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0"/>
</p:tagLst>
</file>

<file path=ppt/tags/tag664.xml><?xml version="1.0" encoding="utf-8"?>
<p:tagLst xmlns:p="http://schemas.openxmlformats.org/presentationml/2006/main">
  <p:tag name="KSO_WM_UNIT_VALUE" val="100*108"/>
  <p:tag name="KSO_WM_UNIT_HIGHLIGHT" val="0"/>
  <p:tag name="KSO_WM_UNIT_COMPATIBLE" val="0"/>
  <p:tag name="KSO_WM_UNIT_DIAGRAM_ISNUMVISUAL" val="0"/>
  <p:tag name="KSO_WM_UNIT_DIAGRAM_ISREFERUNIT" val="0"/>
  <p:tag name="KSO_WM_UNIT_TYPE" val="l_h_x"/>
  <p:tag name="KSO_WM_UNIT_INDEX" val="1_4_1"/>
  <p:tag name="KSO_WM_UNIT_ID" val="diagram20233203_3*l_h_x*1_4_1"/>
  <p:tag name="KSO_WM_TEMPLATE_CATEGORY" val="diagram"/>
  <p:tag name="KSO_WM_TEMPLATE_INDEX" val="20233203"/>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0610351562,&quot;top&quot;:117.29999389648438,&quot;width&quot;:840.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0"/>
</p:tagLst>
</file>

<file path=ppt/tags/tag665.xml><?xml version="1.0" encoding="utf-8"?>
<p:tagLst xmlns:p="http://schemas.openxmlformats.org/presentationml/2006/main">
  <p:tag name="KSO_WM_UNIT_VALUE" val="108*108"/>
  <p:tag name="KSO_WM_UNIT_HIGHLIGHT" val="0"/>
  <p:tag name="KSO_WM_UNIT_COMPATIBLE" val="0"/>
  <p:tag name="KSO_WM_UNIT_DIAGRAM_ISNUMVISUAL" val="0"/>
  <p:tag name="KSO_WM_UNIT_DIAGRAM_ISREFERUNIT" val="0"/>
  <p:tag name="KSO_WM_UNIT_TYPE" val="l_h_x"/>
  <p:tag name="KSO_WM_UNIT_INDEX" val="1_3_1"/>
  <p:tag name="KSO_WM_UNIT_ID" val="diagram20233203_3*l_h_x*1_3_1"/>
  <p:tag name="KSO_WM_TEMPLATE_CATEGORY" val="diagram"/>
  <p:tag name="KSO_WM_TEMPLATE_INDEX" val="20233203"/>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0610351562,&quot;top&quot;:117.29999389648438,&quot;width&quot;:840.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0"/>
</p:tagLst>
</file>

<file path=ppt/tags/tag666.xml><?xml version="1.0" encoding="utf-8"?>
<p:tagLst xmlns:p="http://schemas.openxmlformats.org/presentationml/2006/main">
  <p:tag name="KSO_WM_UNIT_VALUE" val="100*108"/>
  <p:tag name="KSO_WM_UNIT_HIGHLIGHT" val="0"/>
  <p:tag name="KSO_WM_UNIT_COMPATIBLE" val="0"/>
  <p:tag name="KSO_WM_UNIT_DIAGRAM_ISNUMVISUAL" val="0"/>
  <p:tag name="KSO_WM_UNIT_DIAGRAM_ISREFERUNIT" val="0"/>
  <p:tag name="KSO_WM_UNIT_TYPE" val="l_h_x"/>
  <p:tag name="KSO_WM_UNIT_INDEX" val="1_1_1"/>
  <p:tag name="KSO_WM_UNIT_ID" val="diagram20233203_3*l_h_x*1_1_1"/>
  <p:tag name="KSO_WM_TEMPLATE_CATEGORY" val="diagram"/>
  <p:tag name="KSO_WM_TEMPLATE_INDEX" val="20233203"/>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0610351562,&quot;top&quot;:117.29999389648438,&quot;width&quot;:840.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0"/>
</p:tagLst>
</file>

<file path=ppt/tags/tag667.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203_3*a*1"/>
  <p:tag name="KSO_WM_TEMPLATE_CATEGORY" val="diagram"/>
  <p:tag name="KSO_WM_TEMPLATE_INDEX" val="20233203"/>
  <p:tag name="KSO_WM_UNIT_LAYERLEVEL" val="1"/>
  <p:tag name="KSO_WM_TAG_VERSION" val="3.0"/>
  <p:tag name="KSO_WM_BEAUTIFY_FLAG" val="#wm#"/>
  <p:tag name="KSO_WM_UNIT_PRESET_TEXT" val="单击此处添加标题"/>
  <p:tag name="KSO_WM_UNIT_TEXT_TYPE" val="1"/>
  <p:tag name="KSO_WM_UNIT_TEXT_FILL_FORE_SCHEMECOLOR_INDEX" val="13"/>
  <p:tag name="KSO_WM_UNIT_TEXT_FILL_TYPE" val="1"/>
  <p:tag name="KSO_WM_UNIT_USESOURCEFORMAT_APPLY" val="0"/>
</p:tagLst>
</file>

<file path=ppt/tags/tag668.xml><?xml version="1.0" encoding="utf-8"?>
<p:tagLst xmlns:p="http://schemas.openxmlformats.org/presentationml/2006/main">
  <p:tag name="KSO_WM_SLIDE_ID" val="diagram20233203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custom"/>
  <p:tag name="KSO_WM_TEMPLATE_INDEX" val="20236744"/>
  <p:tag name="KSO_WM_SLIDE_LAYOUT" val="a_l"/>
  <p:tag name="KSO_WM_SLIDE_LAYOUT_CNT" val="1_1"/>
  <p:tag name="KSO_WM_SPECIAL_SOURCE" val="bdnull"/>
  <p:tag name="KSO_WM_SLIDE_TYPE" val="text"/>
  <p:tag name="KSO_WM_SLIDE_SUBTYPE" val="diag"/>
  <p:tag name="KSO_WM_SLIDE_SIZE" val="835.55*339.3"/>
  <p:tag name="KSO_WM_SLIDE_POSITION" val="62.15*153.45"/>
  <p:tag name="KSO_WM_DIAGRAM_GROUP_CODE" val="l1-1"/>
  <p:tag name="KSO_WM_SLIDE_DIAGTYPE" val="l"/>
</p:tagLst>
</file>

<file path=ppt/tags/tag669.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670.xml><?xml version="1.0" encoding="utf-8"?>
<p:tagLst xmlns:p="http://schemas.openxmlformats.org/presentationml/2006/main">
  <p:tag name="KSO_WM_UNIT_INDEX" val="2"/>
  <p:tag name="KSO_WM_UNIT_TYPE" val="k"/>
  <p:tag name="KSO_WM_BEAUTIFY_FLAG" val="#wm#"/>
</p:tagLst>
</file>

<file path=ppt/tags/tag671.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72.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673.xml><?xml version="1.0" encoding="utf-8"?>
<p:tagLst xmlns:p="http://schemas.openxmlformats.org/presentationml/2006/main">
  <p:tag name="KSO_WM_UNIT_INDEX" val="2"/>
  <p:tag name="KSO_WM_UNIT_TYPE" val="k"/>
  <p:tag name="KSO_WM_BEAUTIFY_FLAG" val="#wm#"/>
</p:tagLst>
</file>

<file path=ppt/tags/tag674.xml><?xml version="1.0" encoding="utf-8"?>
<p:tagLst xmlns:p="http://schemas.openxmlformats.org/presentationml/2006/main">
  <p:tag name="KSO_WM_UNIT_INDEX" val="3"/>
  <p:tag name="KSO_WM_UNIT_TYPE" val="a"/>
  <p:tag name="KSO_WM_BEAUTIFY_FLAG" val="#wm#"/>
</p:tagLst>
</file>

<file path=ppt/tags/tag67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76.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677.xml><?xml version="1.0" encoding="utf-8"?>
<p:tagLst xmlns:p="http://schemas.openxmlformats.org/presentationml/2006/main">
  <p:tag name="KSO_WM_UNIT_INDEX" val="2"/>
  <p:tag name="KSO_WM_UNIT_TYPE" val="k"/>
  <p:tag name="KSO_WM_BEAUTIFY_FLAG" val="#wm#"/>
</p:tagLst>
</file>

<file path=ppt/tags/tag678.xml><?xml version="1.0" encoding="utf-8"?>
<p:tagLst xmlns:p="http://schemas.openxmlformats.org/presentationml/2006/main">
  <p:tag name="KSO_WM_UNIT_INDEX" val="4"/>
  <p:tag name="KSO_WM_UNIT_TEXT_SUBTYPE" val="a"/>
  <p:tag name="KSO_WM_UNIT_SUBTYPE" val="a"/>
  <p:tag name="KSO_WM_UNIT_TYPE" val="f"/>
  <p:tag name="KSO_WM_BEAUTIFY_FLAG" val="#wm#"/>
</p:tagLst>
</file>

<file path=ppt/tags/tag679.xml><?xml version="1.0" encoding="utf-8"?>
<p:tagLst xmlns:p="http://schemas.openxmlformats.org/presentationml/2006/main">
  <p:tag name="KSO_WM_UNIT_INDEX" val="3"/>
  <p:tag name="KSO_WM_UNIT_TYPE" val="a"/>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680.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81.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682.xml><?xml version="1.0" encoding="utf-8"?>
<p:tagLst xmlns:p="http://schemas.openxmlformats.org/presentationml/2006/main">
  <p:tag name="KSO_WM_UNIT_INDEX" val="2"/>
  <p:tag name="KSO_WM_UNIT_TYPE" val="k"/>
  <p:tag name="KSO_WM_BEAUTIFY_FLAG" val="#wm#"/>
</p:tagLst>
</file>

<file path=ppt/tags/tag683.xml><?xml version="1.0" encoding="utf-8"?>
<p:tagLst xmlns:p="http://schemas.openxmlformats.org/presentationml/2006/main">
  <p:tag name="KSO_WM_UNIT_INDEX" val="3"/>
  <p:tag name="KSO_WM_UNIT_TYPE" val="a"/>
  <p:tag name="KSO_WM_BEAUTIFY_FLAG" val="#wm#"/>
</p:tagLst>
</file>

<file path=ppt/tags/tag68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85.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686.xml><?xml version="1.0" encoding="utf-8"?>
<p:tagLst xmlns:p="http://schemas.openxmlformats.org/presentationml/2006/main">
  <p:tag name="KSO_WM_UNIT_INDEX" val="2"/>
  <p:tag name="KSO_WM_UNIT_TYPE" val="k"/>
  <p:tag name="KSO_WM_BEAUTIFY_FLAG" val="#wm#"/>
</p:tagLst>
</file>

<file path=ppt/tags/tag687.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89.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Lst>
</file>

<file path=ppt/tags/tag690.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92.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693.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694.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96.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697.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698.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6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Lst>
</file>

<file path=ppt/tags/tag700.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701.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03.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704.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705.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07.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708.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1.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710.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EXT_SUBTYPE" val="a"/>
  <p:tag name="KSO_WM_UNIT_SUBTYPE" val="a"/>
  <p:tag name="KSO_WM_UNIT_TYPE" val="f"/>
  <p:tag name="KSO_WM_BEAUTIFY_FLAG" val="#wm#"/>
</p:tagLst>
</file>

<file path=ppt/tags/tag711.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712.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14.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EXT_SUBTYPE" val="a"/>
  <p:tag name="KSO_WM_UNIT_SUBTYPE" val="a"/>
  <p:tag name="KSO_WM_UNIT_TYPE" val="f"/>
  <p:tag name="KSO_WM_BEAUTIFY_FLAG" val="#wm#"/>
</p:tagLst>
</file>

<file path=ppt/tags/tag715.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716.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18.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719.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72.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20.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22.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EXT_SUBTYPE" val="a"/>
  <p:tag name="KSO_WM_UNIT_SUBTYPE" val="a"/>
  <p:tag name="KSO_WM_UNIT_TYPE" val="f"/>
  <p:tag name="KSO_WM_BEAUTIFY_FLAG" val="#wm#"/>
</p:tagLst>
</file>

<file path=ppt/tags/tag723.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724.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26.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727.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YPE" val="a"/>
  <p:tag name="KSO_WM_BEAUTIFY_FLAG" val="#wm#"/>
</p:tagLst>
</file>

<file path=ppt/tags/tag728.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3.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30.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EXT_SUBTYPE" val="a"/>
  <p:tag name="KSO_WM_UNIT_SUBTYPE" val="a"/>
  <p:tag name="KSO_WM_UNIT_TYPE" val="f"/>
  <p:tag name="KSO_WM_BEAUTIFY_FLAG" val="#wm#"/>
</p:tagLst>
</file>

<file path=ppt/tags/tag731.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732.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34.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735.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37.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738.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4.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40.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741.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43.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744.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46.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EXT_SUBTYPE" val="a"/>
  <p:tag name="KSO_WM_UNIT_SUBTYPE" val="a"/>
  <p:tag name="KSO_WM_UNIT_TYPE" val="f"/>
  <p:tag name="KSO_WM_BEAUTIFY_FLAG" val="#wm#"/>
</p:tagLst>
</file>

<file path=ppt/tags/tag747.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748.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5.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50.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UNIT_INDEX" val="1"/>
  <p:tag name="KSO_WM_UNIT_TEXT_SUBTYPE" val="a"/>
  <p:tag name="KSO_WM_UNIT_SUBTYPE" val="a"/>
  <p:tag name="KSO_WM_UNIT_TYPE" val="f"/>
  <p:tag name="KSO_WM_BEAUTIFY_FLAG" val="#wm#"/>
</p:tagLst>
</file>

<file path=ppt/tags/tag751.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2"/>
  <p:tag name="KSO_WM_UNIT_TEXT_SUBTYPE" val="a"/>
  <p:tag name="KSO_WM_UNIT_SUBTYPE" val="a"/>
  <p:tag name="KSO_WM_UNIT_TYPE" val="f"/>
  <p:tag name="KSO_WM_BEAUTIFY_FLAG" val="#wm#"/>
</p:tagLst>
</file>

<file path=ppt/tags/tag752.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54.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755.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57.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758.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6.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60.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761.xml><?xml version="1.0" encoding="utf-8"?>
<p:tagLst xmlns:p="http://schemas.openxmlformats.org/presentationml/2006/main">
  <p:tag name="KSO_WM_BEAUTIFY_FLAG" val="#wm#"/>
  <p:tag name="KSO_WM_UNIT_INDEX" val="2"/>
  <p:tag name="KSO_WM_UNIT_TYPE" val="d"/>
</p:tagLst>
</file>

<file path=ppt/tags/tag762.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64.xml><?xml version="1.0" encoding="utf-8"?>
<p:tagLst xmlns:p="http://schemas.openxmlformats.org/presentationml/2006/main">
  <p:tag name="KSO_WM_UNIT_TEXT_FILL_FORE_SCHEMECOLOR_INDEX_BRIGHTNESS" val="0"/>
  <p:tag name="KSO_WM_UNIT_TEXT_FILL_FORE_SCHEMECOLOR_INDEX" val="15"/>
  <p:tag name="KSO_WM_UNIT_TEXT_FILL_TYPE" val="1"/>
  <p:tag name="KSO_WM_UNIT_INDEX" val="1"/>
  <p:tag name="KSO_WM_UNIT_TEXT_SUBTYPE" val="a"/>
  <p:tag name="KSO_WM_UNIT_SUBTYPE" val="a"/>
  <p:tag name="KSO_WM_UNIT_TYPE" val="f"/>
  <p:tag name="KSO_WM_BEAUTIFY_FLAG" val="#wm#"/>
</p:tagLst>
</file>

<file path=ppt/tags/tag765.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66.xml><?xml version="1.0" encoding="utf-8"?>
<p:tagLst xmlns:p="http://schemas.openxmlformats.org/presentationml/2006/main">
  <p:tag name="KSO_WM_UNIT_INDEX" val="1"/>
  <p:tag name="KSO_WM_UNIT_TYPE" val="d"/>
  <p:tag name="KSO_WM_BEAUTIFY_FLAG" val="#wm#"/>
</p:tagLst>
</file>

<file path=ppt/tags/tag76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f"/>
  <p:tag name="KSO_WM_UNIT_INDEX" val="2"/>
  <p:tag name="KSO_WM_TEMPLATE_CATEGORY" val="custom"/>
  <p:tag name="KSO_WM_TEMPLATE_INDEX" val="20230896"/>
  <p:tag name="KSO_WM_UNIT_LAYERLEVEL" val="1"/>
  <p:tag name="KSO_WM_TAG_VERSION" val="3.0"/>
  <p:tag name="KSO_WM_BEAUTIFY_FLAG" val="#wm#"/>
  <p:tag name="KSO_WM_UNIT_PRESET_TEXT" val="单击添加章节标题"/>
  <p:tag name="KSO_WM_UNIT_TEXT_TYPE" val="1"/>
  <p:tag name="KSO_WM_UNIT_TEXT_SUBTYPE" val="a"/>
  <p:tag name="KSO_WM_UNIT_SUBTYPE" val="a"/>
</p:tagLst>
</file>

<file path=ppt/tags/tag768.xml><?xml version="1.0" encoding="utf-8"?>
<p:tagLst xmlns:p="http://schemas.openxmlformats.org/presentationml/2006/main">
  <p:tag name="KSO_WM_UNIT_NOCLEAR" val="0"/>
  <p:tag name="KSO_WM_UNIT_VALUE" val="10"/>
  <p:tag name="KSO_WM_UNIT_HIGHLIGHT" val="0"/>
  <p:tag name="KSO_WM_UNIT_COMPATIBLE" val="1"/>
  <p:tag name="KSO_WM_UNIT_DIAGRAM_ISNUMVISUAL" val="0"/>
  <p:tag name="KSO_WM_UNIT_DIAGRAM_ISREFERUNIT" val="0"/>
  <p:tag name="KSO_WM_UNIT_TYPE" val="a"/>
  <p:tag name="KSO_WM_UNIT_INDEX" val="3"/>
  <p:tag name="KSO_WM_TEMPLATE_CATEGORY" val="custom"/>
  <p:tag name="KSO_WM_TEMPLATE_INDEX" val="20230896"/>
  <p:tag name="KSO_WM_UNIT_LAYERLEVEL" val="1"/>
  <p:tag name="KSO_WM_TAG_VERSION" val="3.0"/>
  <p:tag name="KSO_WM_BEAUTIFY_FLAG" val="#wm#"/>
</p:tagLst>
</file>

<file path=ppt/tags/tag769.xml><?xml version="1.0" encoding="utf-8"?>
<p:tagLst xmlns:p="http://schemas.openxmlformats.org/presentationml/2006/main">
  <p:tag name="KSO_WM_BEAUTIFY_FLAG" val="#wm#"/>
  <p:tag name="KSO_WM_TEMPLATE_CATEGORY" val="custom"/>
  <p:tag name="KSO_WM_TEMPLATE_INDEX" val="20236744"/>
  <p:tag name="KSO_WM_SLIDE_TYPE" val="text"/>
  <p:tag name="KSO_WM_TEMPLATE_SUBCATEGORY" val="29"/>
  <p:tag name="KSO_WM_TEMPLATE_COLOR_TYPE" val="0"/>
  <p:tag name="KSO_WM_TAG_VERSION" val="3.0"/>
  <p:tag name="KSO_WM_SLIDE_SUBTYPE" val="pureTxt"/>
  <p:tag name="KSO_WM_SLIDE_ITEM_CNT" val="0"/>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770.xml><?xml version="1.0" encoding="utf-8"?>
<p:tagLst xmlns:p="http://schemas.openxmlformats.org/presentationml/2006/main">
  <p:tag name="KSO_WM_UNIT_INDEX" val="1"/>
  <p:tag name="KSO_WM_UNIT_TYPE" val="d"/>
  <p:tag name="KSO_WM_BEAUTIFY_FLAG" val="#wm#"/>
</p:tagLst>
</file>

<file path=ppt/tags/tag771.xml><?xml version="1.0" encoding="utf-8"?>
<p:tagLst xmlns:p="http://schemas.openxmlformats.org/presentationml/2006/main">
  <p:tag name="KSO_WM_UNIT_TEXTBOXSTYLE_GUID" val="{df89a3ad-932b-4ee3-b11e-5fc239e92c8b}"/>
</p:tagLst>
</file>

<file path=ppt/tags/tag772.xml><?xml version="1.0" encoding="utf-8"?>
<p:tagLst xmlns:p="http://schemas.openxmlformats.org/presentationml/2006/main">
  <p:tag name="KSO_WM_UNIT_TEXTBOXSTYLE_SHAPETYPE" val="1"/>
  <p:tag name="KSO_WM_UNIT_TEXTBOXSTYLE_ADJUSTLEFT" val="0_-37.75"/>
  <p:tag name="KSO_WM_UNIT_TEXTBOXSTYLE_ADJUSTTOP" val="0_-19.70001"/>
  <p:tag name="KSO_WM_UNIT_TEXTBOXSTYLE_ADJUSTWIDTH" val="100_75.45001"/>
  <p:tag name="KSO_WM_UNIT_TEXTBOXSTYLE_ADJUSTHEIGTH" val="100_39.35001"/>
  <p:tag name="KSO_WM_UNIT_HIGHLIGHT" val="0"/>
  <p:tag name="KSO_WM_UNIT_COMPATIBLE" val="0"/>
  <p:tag name="KSO_WM_UNIT_DIAGRAM_ISNUMVISUAL" val="0"/>
  <p:tag name="KSO_WM_UNIT_DIAGRAM_ISREFERUNIT" val="0"/>
  <p:tag name="KSO_WM_UNIT_TYPE" val="i"/>
  <p:tag name="KSO_WM_UNIT_INDEX" val="1"/>
  <p:tag name="KSO_WM_TEMPLATE_CATEGORY" val="mixed"/>
  <p:tag name="KSO_WM_TEMPLATE_INDEX" val="20201941"/>
  <p:tag name="KSO_WM_UNIT_LAYERLEVEL" val="1"/>
  <p:tag name="KSO_WM_TAG_VERSION" val="1.0"/>
  <p:tag name="KSO_WM_BEAUTIFY_FLAG" val="#wm#"/>
  <p:tag name="KSO_WM_UNIT_TEXTBOXSTYLE_GUID" val="{df89a3ad-932b-4ee3-b11e-5fc239e92c8b}"/>
</p:tagLst>
</file>

<file path=ppt/tags/tag773.xml><?xml version="1.0" encoding="utf-8"?>
<p:tagLst xmlns:p="http://schemas.openxmlformats.org/presentationml/2006/main">
  <p:tag name="KSO_WM_UNIT_TEXTBOXSTYLE_SHAPETYPE" val="1"/>
  <p:tag name="KSO_WM_UNIT_TEXTBOXSTYLE_ADJUSTLEFT" val="0_-53.5451"/>
  <p:tag name="KSO_WM_UNIT_TEXTBOXSTYLE_ADJUSTTOP" val="4.335529_0"/>
  <p:tag name="KSO_WM_UNIT_HIGHLIGHT" val="0"/>
  <p:tag name="KSO_WM_UNIT_COMPATIBLE" val="0"/>
  <p:tag name="KSO_WM_UNIT_DIAGRAM_ISNUMVISUAL" val="0"/>
  <p:tag name="KSO_WM_UNIT_DIAGRAM_ISREFERUNIT" val="0"/>
  <p:tag name="KSO_WM_UNIT_TYPE" val="i"/>
  <p:tag name="KSO_WM_UNIT_INDEX" val="2"/>
  <p:tag name="KSO_WM_UNIT_ID" val="mixed20201941_120*i*2"/>
  <p:tag name="KSO_WM_TEMPLATE_CATEGORY" val="mixed"/>
  <p:tag name="KSO_WM_TEMPLATE_INDEX" val="20201941"/>
  <p:tag name="KSO_WM_UNIT_LAYERLEVEL" val="1"/>
  <p:tag name="KSO_WM_TAG_VERSION" val="1.0"/>
  <p:tag name="KSO_WM_BEAUTIFY_FLAG" val="#wm#"/>
  <p:tag name="KSO_WM_UNIT_TEXTBOXSTYLE_GUID" val="{df89a3ad-932b-4ee3-b11e-5fc239e92c8b}"/>
</p:tagLst>
</file>

<file path=ppt/tags/tag7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TEMPLATE_CATEGORY" val="mixed"/>
  <p:tag name="KSO_WM_TEMPLATE_INDEX" val="20201941"/>
  <p:tag name="KSO_WM_UNIT_LAYERLEVEL" val="1"/>
  <p:tag name="KSO_WM_TAG_VERSION" val="1.0"/>
  <p:tag name="KSO_WM_BEAUTIFY_FLAG" val="#wm#"/>
</p:tagLst>
</file>

<file path=ppt/tags/tag7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TEMPLATE_CATEGORY" val="mixed"/>
  <p:tag name="KSO_WM_TEMPLATE_INDEX" val="20201941"/>
  <p:tag name="KSO_WM_UNIT_LAYERLEVEL" val="1"/>
  <p:tag name="KSO_WM_TAG_VERSION" val="1.0"/>
  <p:tag name="KSO_WM_BEAUTIFY_FLAG" val="#wm#"/>
</p:tagLst>
</file>

<file path=ppt/tags/tag776.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3;为了演示发布的良好效果，请言简意赅的阐述您的观点。&#13;您的正文已经经简明扼要。字字珠玑，但信息却千丝万缕、错综复杂。"/>
  <p:tag name="KSO_WM_UNIT_NOCLEAR" val="1"/>
  <p:tag name="KSO_WM_UNIT_VALUE" val="130"/>
  <p:tag name="KSO_WM_UNIT_HIGHLIGHT" val="0"/>
  <p:tag name="KSO_WM_UNIT_COMPATIBLE" val="0"/>
  <p:tag name="KSO_WM_UNIT_DIAGRAM_ISNUMVISUAL" val="0"/>
  <p:tag name="KSO_WM_UNIT_DIAGRAM_ISREFERUNIT" val="0"/>
  <p:tag name="KSO_WM_UNIT_TYPE" val="f"/>
  <p:tag name="KSO_WM_UNIT_INDEX" val="2"/>
  <p:tag name="KSO_WM_TEMPLATE_CATEGORY" val="mixed"/>
  <p:tag name="KSO_WM_TEMPLATE_INDEX" val="20201941"/>
  <p:tag name="KSO_WM_UNIT_LAYERLEVEL" val="1"/>
  <p:tag name="KSO_WM_TAG_VERSION" val="1.0"/>
  <p:tag name="KSO_WM_BEAUTIFY_FLAG" val="#wm#"/>
  <p:tag name="KSO_WM_UNIT_TEXTBOXSTYLE_GUID" val="{df89a3ad-932b-4ee3-b11e-5fc239e92c8b}"/>
  <p:tag name="KSO_WM_UNIT_TEXTBOXSTYLE_TEMPLATEID" val="3135310"/>
  <p:tag name="KSO_WM_UNIT_TEXTBOXSTYLE_TYPE" val="8"/>
  <p:tag name="KSO_WM_UNIT_TEXT_SUBTYPE" val="a"/>
  <p:tag name="KSO_WM_UNIT_SUBTYPE" val="a"/>
</p:tagLst>
</file>

<file path=ppt/tags/tag777.xml><?xml version="1.0" encoding="utf-8"?>
<p:tagLst xmlns:p="http://schemas.openxmlformats.org/presentationml/2006/main">
  <p:tag name="KSO_WM_BEAUTIFY_FLAG" val="#wm#"/>
  <p:tag name="KSO_WM_TEMPLATE_CATEGORY" val="custom"/>
  <p:tag name="KSO_WM_TEMPLATE_INDEX" val="20236744"/>
  <p:tag name="KSO_WM_SLIDE_TYPE" val="text"/>
  <p:tag name="KSO_WM_TEMPLATE_SUBCATEGORY" val="29"/>
  <p:tag name="KSO_WM_TEMPLATE_COLOR_TYPE" val="0"/>
  <p:tag name="KSO_WM_TAG_VERSION" val="3.0"/>
  <p:tag name="KSO_WM_SLIDE_SUBTYPE" val="pureTxt"/>
  <p:tag name="KSO_WM_SLIDE_ITEM_CNT" val="0"/>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78.xml><?xml version="1.0" encoding="utf-8"?>
<p:tagLst xmlns:p="http://schemas.openxmlformats.org/presentationml/2006/main">
  <p:tag name="KSO_WM_UNIT_TEXTBOXSTYLE_GUID" val="{c1c96ae7-bc2e-45ad-a10f-dfe53ff21f3c}"/>
</p:tagLst>
</file>

<file path=ppt/tags/tag779.xml><?xml version="1.0" encoding="utf-8"?>
<p:tagLst xmlns:p="http://schemas.openxmlformats.org/presentationml/2006/main">
  <p:tag name="KSO_WM_UNIT_TEXTBOXSTYLE_SHAPETYPE" val="1"/>
  <p:tag name="KSO_WM_UNIT_TEXTBOXSTYLE_ADJUSTLEFT" val="0_-36.07503"/>
  <p:tag name="KSO_WM_UNIT_TEXTBOXSTYLE_ADJUSTTOP" val="0_-34.05"/>
  <p:tag name="KSO_WM_UNIT_HIGHLIGHT" val="0"/>
  <p:tag name="KSO_WM_UNIT_COMPATIBLE" val="0"/>
  <p:tag name="KSO_WM_UNIT_DIAGRAM_ISNUMVISUAL" val="0"/>
  <p:tag name="KSO_WM_UNIT_DIAGRAM_ISREFERUNIT" val="0"/>
  <p:tag name="KSO_WM_UNIT_TYPE" val="i"/>
  <p:tag name="KSO_WM_UNIT_INDEX" val="1"/>
  <p:tag name="KSO_WM_UNIT_ID" val="mixed20201941_121*i*1"/>
  <p:tag name="KSO_WM_TEMPLATE_CATEGORY" val="mixed"/>
  <p:tag name="KSO_WM_TEMPLATE_INDEX" val="20201941"/>
  <p:tag name="KSO_WM_UNIT_LAYERLEVEL" val="1"/>
  <p:tag name="KSO_WM_TAG_VERSION" val="1.0"/>
  <p:tag name="KSO_WM_BEAUTIFY_FLAG" val="#wm#"/>
  <p:tag name="KSO_WM_UNIT_TEXTBOXSTYLE_GUID" val="{c1c96ae7-bc2e-45ad-a10f-dfe53ff21f3c}"/>
</p:tagLst>
</file>

<file path=ppt/tags/tag78.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780.xml><?xml version="1.0" encoding="utf-8"?>
<p:tagLst xmlns:p="http://schemas.openxmlformats.org/presentationml/2006/main">
  <p:tag name="KSO_WM_UNIT_TEXTBOXSTYLE_SHAPETYPE" val="1"/>
  <p:tag name="KSO_WM_UNIT_TEXTBOXSTYLE_ADJUSTLEFT" val="100_-3.975037"/>
  <p:tag name="KSO_WM_UNIT_TEXTBOXSTYLE_ADJUSTTOP" val="100_-6.900314"/>
  <p:tag name="KSO_WM_UNIT_HIGHLIGHT" val="0"/>
  <p:tag name="KSO_WM_UNIT_COMPATIBLE" val="0"/>
  <p:tag name="KSO_WM_UNIT_DIAGRAM_ISNUMVISUAL" val="0"/>
  <p:tag name="KSO_WM_UNIT_DIAGRAM_ISREFERUNIT" val="0"/>
  <p:tag name="KSO_WM_UNIT_TYPE" val="i"/>
  <p:tag name="KSO_WM_UNIT_INDEX" val="2"/>
  <p:tag name="KSO_WM_UNIT_ID" val="mixed20201941_121*i*2"/>
  <p:tag name="KSO_WM_TEMPLATE_CATEGORY" val="mixed"/>
  <p:tag name="KSO_WM_TEMPLATE_INDEX" val="20201941"/>
  <p:tag name="KSO_WM_UNIT_LAYERLEVEL" val="1"/>
  <p:tag name="KSO_WM_TAG_VERSION" val="1.0"/>
  <p:tag name="KSO_WM_BEAUTIFY_FLAG" val="#wm#"/>
  <p:tag name="KSO_WM_UNIT_TEXTBOXSTYLE_GUID" val="{c1c96ae7-bc2e-45ad-a10f-dfe53ff21f3c}"/>
</p:tagLst>
</file>

<file path=ppt/tags/tag781.xml><?xml version="1.0" encoding="utf-8"?>
<p:tagLst xmlns:p="http://schemas.openxmlformats.org/presentationml/2006/main">
  <p:tag name="KSO_WM_UNIT_TEXTBOXSTYLE_SHAPETYPE" val="1"/>
  <p:tag name="KSO_WM_UNIT_TEXTBOXSTYLE_ADJUSTLEFT" val="0_-36.07503"/>
  <p:tag name="KSO_WM_UNIT_TEXTBOXSTYLE_ADJUSTTOP" val="0_-34.05"/>
  <p:tag name="KSO_WM_UNIT_TEXTBOXSTYLE_ADJUSTWIDTH" val="100_72.10001"/>
  <p:tag name="KSO_WM_UNIT_TEXTBOXSTYLE_ADJUSTHEIGTH" val="100_67.14999"/>
  <p:tag name="KSO_WM_UNIT_HIGHLIGHT" val="0"/>
  <p:tag name="KSO_WM_UNIT_COMPATIBLE" val="0"/>
  <p:tag name="KSO_WM_UNIT_DIAGRAM_ISNUMVISUAL" val="0"/>
  <p:tag name="KSO_WM_UNIT_DIAGRAM_ISREFERUNIT" val="0"/>
  <p:tag name="KSO_WM_UNIT_TYPE" val="i"/>
  <p:tag name="KSO_WM_UNIT_INDEX" val="3"/>
  <p:tag name="KSO_WM_UNIT_ID" val="mixed20201941_121*i*3"/>
  <p:tag name="KSO_WM_TEMPLATE_CATEGORY" val="mixed"/>
  <p:tag name="KSO_WM_TEMPLATE_INDEX" val="20201941"/>
  <p:tag name="KSO_WM_UNIT_LAYERLEVEL" val="1"/>
  <p:tag name="KSO_WM_TAG_VERSION" val="1.0"/>
  <p:tag name="KSO_WM_BEAUTIFY_FLAG" val="#wm#"/>
  <p:tag name="KSO_WM_UNIT_TEXTBOXSTYLE_GUID" val="{c1c96ae7-bc2e-45ad-a10f-dfe53ff21f3c}"/>
</p:tagLst>
</file>

<file path=ppt/tags/tag782.xml><?xml version="1.0" encoding="utf-8"?>
<p:tagLst xmlns:p="http://schemas.openxmlformats.org/presentationml/2006/main">
  <p:tag name="KSO_WM_UNIT_TEXTBOXSTYLE_SHAPETYPE" val="1"/>
  <p:tag name="KSO_WM_UNIT_TEXTBOXSTYLE_ADJUSTLEFT" val="0_-25.07503"/>
  <p:tag name="KSO_WM_UNIT_TEXTBOXSTYLE_ADJUSTTOP" val="0_-24"/>
  <p:tag name="KSO_WM_UNIT_TEXTBOXSTYLE_ADJUSTWIDTH" val="100_50.14999"/>
  <p:tag name="KSO_WM_UNIT_TEXTBOXSTYLE_ADJUSTHEIGTH" val="100_47.95"/>
  <p:tag name="KSO_WM_UNIT_HIGHLIGHT" val="0"/>
  <p:tag name="KSO_WM_UNIT_COMPATIBLE" val="0"/>
  <p:tag name="KSO_WM_UNIT_DIAGRAM_ISNUMVISUAL" val="0"/>
  <p:tag name="KSO_WM_UNIT_DIAGRAM_ISREFERUNIT" val="0"/>
  <p:tag name="KSO_WM_UNIT_TYPE" val="i"/>
  <p:tag name="KSO_WM_UNIT_INDEX" val="4"/>
  <p:tag name="KSO_WM_UNIT_ID" val="mixed20201941_121*i*4"/>
  <p:tag name="KSO_WM_TEMPLATE_CATEGORY" val="mixed"/>
  <p:tag name="KSO_WM_TEMPLATE_INDEX" val="20201941"/>
  <p:tag name="KSO_WM_UNIT_LAYERLEVEL" val="1"/>
  <p:tag name="KSO_WM_TAG_VERSION" val="1.0"/>
  <p:tag name="KSO_WM_BEAUTIFY_FLAG" val="#wm#"/>
  <p:tag name="KSO_WM_UNIT_TEXTBOXSTYLE_GUID" val="{c1c96ae7-bc2e-45ad-a10f-dfe53ff21f3c}"/>
</p:tagLst>
</file>

<file path=ppt/tags/tag783.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3;为了演示发布的良好效果，请言简意赅的阐述您的观点。&#13;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121*f*1"/>
  <p:tag name="KSO_WM_TEMPLATE_CATEGORY" val="mixed"/>
  <p:tag name="KSO_WM_TEMPLATE_INDEX" val="20201941"/>
  <p:tag name="KSO_WM_UNIT_LAYERLEVEL" val="1"/>
  <p:tag name="KSO_WM_TAG_VERSION" val="1.0"/>
  <p:tag name="KSO_WM_BEAUTIFY_FLAG" val="#wm#"/>
  <p:tag name="KSO_WM_UNIT_TEXTBOXSTYLE_GUID" val="{c1c96ae7-bc2e-45ad-a10f-dfe53ff21f3c}"/>
  <p:tag name="KSO_WM_UNIT_TEXTBOXSTYLE_TEMPLATEID" val="3135311"/>
  <p:tag name="KSO_WM_UNIT_TEXTBOXSTYLE_TYPE" val="8"/>
</p:tagLst>
</file>

<file path=ppt/tags/tag784.xml><?xml version="1.0" encoding="utf-8"?>
<p:tagLst xmlns:p="http://schemas.openxmlformats.org/presentationml/2006/main">
  <p:tag name="KSO_WM_BEAUTIFY_FLAG" val="#wm#"/>
  <p:tag name="KSO_WM_TEMPLATE_CATEGORY" val="custom"/>
  <p:tag name="KSO_WM_TEMPLATE_INDEX" val="20236744"/>
</p:tagLst>
</file>

<file path=ppt/tags/tag785.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786.xml><?xml version="1.0" encoding="utf-8"?>
<p:tagLst xmlns:p="http://schemas.openxmlformats.org/presentationml/2006/main">
  <p:tag name="KSO_WM_UNIT_TYPE" val="a"/>
  <p:tag name="KSO_WM_UNIT_INDEX" val="1"/>
  <p:tag name="KSO_WM_BEAUTIFY_FLAG" val="#wm#"/>
  <p:tag name="KSO_WM_TAG_VERSION" val="3.0"/>
  <p:tag name="KSO_WM_UNIT_ID" val="custom20236744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 name="KSO_WM_UNIT_ISCONTENTSTITLE" val="0"/>
  <p:tag name="KSO_WM_UNIT_TEXT_TYPE" val="1"/>
  <p:tag name="KSO_WM_UNIT_PRESET_TEXT" val="添加章节标题"/>
</p:tagLst>
</file>

<file path=ppt/tags/tag787.xml><?xml version="1.0" encoding="utf-8"?>
<p:tagLst xmlns:p="http://schemas.openxmlformats.org/presentationml/2006/main">
  <p:tag name="KSO_WM_UNIT_TYPE" val="e"/>
  <p:tag name="KSO_WM_UNIT_INDEX" val="1"/>
  <p:tag name="KSO_WM_BEAUTIFY_FLAG" val="#wm#"/>
  <p:tag name="KSO_WM_TAG_VERSION" val="3.0"/>
  <p:tag name="KSO_WM_UNIT_ID" val="custom20236744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 name="KSO_WM_UNIT_PRESET_TEXT_INDEX" val="0"/>
  <p:tag name="KSO_WM_UNIT_PRESET_TEXT_LEN" val="0"/>
</p:tagLst>
</file>

<file path=ppt/tags/tag788.xml><?xml version="1.0" encoding="utf-8"?>
<p:tagLst xmlns:p="http://schemas.openxmlformats.org/presentationml/2006/main">
  <p:tag name="KSO_WM_UNIT_TYPE" val="i"/>
  <p:tag name="KSO_WM_UNIT_INDEX" val="1"/>
  <p:tag name="KSO_WM_BEAUTIFY_FLAG" val="#wm#"/>
  <p:tag name="KSO_WM_TAG_VERSION" val="3.0"/>
  <p:tag name="KSO_WM_UNIT_ID" val="custom20236744_7*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Lst>
</file>

<file path=ppt/tags/tag789.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744"/>
  <p:tag name="KSO_WM_TEMPLATE_CATEGORY" val="custom"/>
  <p:tag name="KSO_WM_SLIDE_INDEX" val="7"/>
  <p:tag name="KSO_WM_SLIDE_ID" val="custom20236744_7"/>
  <p:tag name="KSO_WM_TEMPLATE_MASTER_TYPE" val="0"/>
  <p:tag name="KSO_WM_SLIDE_LAYOUT" val="a_e"/>
  <p:tag name="KSO_WM_SLIDE_LAYOUT_CNT" val="1_1"/>
  <p:tag name="KSO_WM_SLIDE_THEME_ID" val="3329642"/>
  <p:tag name="KSO_WM_SLIDE_THEME_NAME" val="棕色职场办公商务风主题"/>
</p:tagLst>
</file>

<file path=ppt/tags/tag79.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790.xml><?xml version="1.0" encoding="utf-8"?>
<p:tagLst xmlns:p="http://schemas.openxmlformats.org/presentationml/2006/main">
  <p:tag name="KSO_WM_BEAUTIFY_FLAG" val="#wm#"/>
  <p:tag name="KSO_WM_TEMPLATE_CATEGORY" val="custom"/>
  <p:tag name="KSO_WM_TEMPLATE_INDEX" val="20236744"/>
</p:tagLst>
</file>

<file path=ppt/tags/tag791.xml><?xml version="1.0" encoding="utf-8"?>
<p:tagLst xmlns:p="http://schemas.openxmlformats.org/presentationml/2006/main">
  <p:tag name="KSO_WM_UNIT_INDEX" val="2"/>
  <p:tag name="KSO_WM_UNIT_TYPE" val="k"/>
  <p:tag name="KSO_WM_BEAUTIFY_FLAG" val="#wm#"/>
</p:tagLst>
</file>

<file path=ppt/tags/tag792.xml><?xml version="1.0" encoding="utf-8"?>
<p:tagLst xmlns:p="http://schemas.openxmlformats.org/presentationml/2006/main">
  <p:tag name="KSO_WM_UNIT_TEXTBOXSTYLE_GUID" val="{c9f81f84-e25e-4b93-aeae-44b6f0b841ac}"/>
</p:tagLst>
</file>

<file path=ppt/tags/tag793.xml><?xml version="1.0" encoding="utf-8"?>
<p:tagLst xmlns:p="http://schemas.openxmlformats.org/presentationml/2006/main">
  <p:tag name="KSO_WM_UNIT_TEXTBOXSTYLE_SHAPETYPE" val="1"/>
  <p:tag name="KSO_WM_UNIT_TEXTBOXSTYLE_ADJUSTLEFT" val="0_-19.60001"/>
  <p:tag name="KSO_WM_UNIT_TEXTBOXSTYLE_ADJUSTTOP" val="0_-17.2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1"/>
  <p:tag name="KSO_WM_UNIT_ID" val="mixed20201941_50*i*1"/>
  <p:tag name="KSO_WM_TEMPLATE_CATEGORY" val="mixed"/>
  <p:tag name="KSO_WM_TEMPLATE_INDEX" val="20201941"/>
  <p:tag name="KSO_WM_UNIT_LAYERLEVEL" val="1"/>
  <p:tag name="KSO_WM_TAG_VERSION" val="1.0"/>
  <p:tag name="KSO_WM_BEAUTIFY_FLAG" val="#wm#"/>
  <p:tag name="KSO_WM_UNIT_TEXTBOXSTYLE_GUID" val="{c9f81f84-e25e-4b93-aeae-44b6f0b841ac}"/>
</p:tagLst>
</file>

<file path=ppt/tags/tag794.xml><?xml version="1.0" encoding="utf-8"?>
<p:tagLst xmlns:p="http://schemas.openxmlformats.org/presentationml/2006/main">
  <p:tag name="KSO_WM_UNIT_TEXTBOXSTYLE_SHAPETYPE" val="1"/>
  <p:tag name="KSO_WM_UNIT_TEXTBOXSTYLE_ADJUSTLEFT" val="0_-25.15001"/>
  <p:tag name="KSO_WM_UNIT_TEXTBOXSTYLE_ADJUSTTOP" val="0_-23.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2"/>
  <p:tag name="KSO_WM_UNIT_ID" val="mixed20201941_50*i*2"/>
  <p:tag name="KSO_WM_TEMPLATE_CATEGORY" val="mixed"/>
  <p:tag name="KSO_WM_TEMPLATE_INDEX" val="20201941"/>
  <p:tag name="KSO_WM_UNIT_LAYERLEVEL" val="1"/>
  <p:tag name="KSO_WM_TAG_VERSION" val="1.0"/>
  <p:tag name="KSO_WM_BEAUTIFY_FLAG" val="#wm#"/>
  <p:tag name="KSO_WM_UNIT_TEXTBOXSTYLE_GUID" val="{c9f81f84-e25e-4b93-aeae-44b6f0b841ac}"/>
</p:tagLst>
</file>

<file path=ppt/tags/tag795.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3;为了演示发布的良好效果，请言简意赅的阐述您的观点。&#13;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50*f*1"/>
  <p:tag name="KSO_WM_TEMPLATE_CATEGORY" val="mixed"/>
  <p:tag name="KSO_WM_TEMPLATE_INDEX" val="20201941"/>
  <p:tag name="KSO_WM_UNIT_LAYERLEVEL" val="1"/>
  <p:tag name="KSO_WM_TAG_VERSION" val="1.0"/>
  <p:tag name="KSO_WM_BEAUTIFY_FLAG" val="#wm#"/>
  <p:tag name="KSO_WM_UNIT_TEXTBOXSTYLE_GUID" val="{c9f81f84-e25e-4b93-aeae-44b6f0b841ac}"/>
  <p:tag name="KSO_WM_UNIT_TEXTBOXSTYLE_TEMPLATEID" val="3135240"/>
  <p:tag name="KSO_WM_UNIT_TEXTBOXSTYLE_TYPE" val="8"/>
</p:tagLst>
</file>

<file path=ppt/tags/tag796.xml><?xml version="1.0" encoding="utf-8"?>
<p:tagLst xmlns:p="http://schemas.openxmlformats.org/presentationml/2006/main">
  <p:tag name="KSO_WM_UNIT_INDEX" val="4"/>
  <p:tag name="KSO_WM_UNIT_TYPE" val="d"/>
  <p:tag name="KSO_WM_BEAUTIFY_FLAG" val="#wm#"/>
</p:tagLst>
</file>

<file path=ppt/tags/tag797.xml><?xml version="1.0" encoding="utf-8"?>
<p:tagLst xmlns:p="http://schemas.openxmlformats.org/presentationml/2006/main">
  <p:tag name="KSO_WM_UNIT_INDEX" val="1"/>
  <p:tag name="KSO_WM_UNIT_TYPE" val="a"/>
  <p:tag name="KSO_WM_BEAUTIFY_FLAG" val="#wm#"/>
</p:tagLst>
</file>

<file path=ppt/tags/tag79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79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1236_1*a*1"/>
  <p:tag name="KSO_WM_TEMPLATE_CATEGORY" val="custom"/>
  <p:tag name="KSO_WM_TEMPLATE_INDEX" val="20231236"/>
  <p:tag name="KSO_WM_UNIT_LAYERLEVEL" val="1"/>
  <p:tag name="KSO_WM_TAG_VERSION" val="3.0"/>
  <p:tag name="KSO_WM_BEAUTIFY_FLAG" val="#wm#"/>
  <p:tag name="KSO_WM_UNIT_PRESET_TEXT" val="单击此处添&#10;加标题内容"/>
  <p:tag name="KSO_WM_UNIT_TEXT_TYPE"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0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ID" val="custom20231236_1*f*1"/>
  <p:tag name="KSO_WM_TEMPLATE_CATEGORY" val="custom"/>
  <p:tag name="KSO_WM_TEMPLATE_INDEX" val="20231236"/>
  <p:tag name="KSO_WM_UNIT_LAYERLEVEL" val="1"/>
  <p:tag name="KSO_WM_TAG_VERSION" val="3.0"/>
  <p:tag name="KSO_WM_BEAUTIFY_FLAG" val="#wm#"/>
  <p:tag name="KSO_WM_UNIT_SUBTYPE" val="a"/>
  <p:tag name="KSO_WM_UNIT_TYPE" val="f"/>
  <p:tag name="KSO_WM_UNIT_INDEX" val="1"/>
  <p:tag name="KSO_WM_UNIT_TEXT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10;&#10;单击此处添加文本具体内容，简明扼要地阐述您的观点。根据需要可酌情增减文字，以便观者准确地理解您传达的思想。单击此处添加文本具体内容，简明扼要地阐述您的观点。根据需要可酌情增减文字。"/>
</p:tagLst>
</file>

<file path=ppt/tags/tag8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1236_1*i*1"/>
  <p:tag name="KSO_WM_TEMPLATE_CATEGORY" val="custom"/>
  <p:tag name="KSO_WM_TEMPLATE_INDEX" val="20231236"/>
  <p:tag name="KSO_WM_UNIT_LAYERLEVEL" val="1"/>
  <p:tag name="KSO_WM_TAG_VERSION" val="3.0"/>
  <p:tag name="KSO_WM_BEAUTIFY_FLAG" val="#wm#"/>
</p:tagLst>
</file>

<file path=ppt/tags/tag802.xml><?xml version="1.0" encoding="utf-8"?>
<p:tagLst xmlns:p="http://schemas.openxmlformats.org/presentationml/2006/main">
  <p:tag name="KSO_WM_BEAUTIFY_FLAG" val="#wm#"/>
  <p:tag name="KSO_WM_UNIT_VALUE" val="1160*1756"/>
  <p:tag name="KSO_WM_UNIT_HIGHLIGHT" val="0"/>
  <p:tag name="KSO_WM_UNIT_COMPATIBLE" val="0"/>
  <p:tag name="KSO_WM_UNIT_DIAGRAM_ISNUMVISUAL" val="0"/>
  <p:tag name="KSO_WM_UNIT_DIAGRAM_ISREFERUNIT" val="0"/>
  <p:tag name="KSO_WM_UNIT_TYPE" val="d"/>
  <p:tag name="KSO_WM_UNIT_INDEX" val="1"/>
  <p:tag name="KSO_WM_UNIT_ID" val="custom20231236_1*d*1"/>
  <p:tag name="KSO_WM_TEMPLATE_CATEGORY" val="custom"/>
  <p:tag name="KSO_WM_TEMPLATE_INDEX" val="20231236"/>
  <p:tag name="KSO_WM_UNIT_LAYERLEVEL" val="1"/>
  <p:tag name="KSO_WM_TAG_VERSION" val="3.0"/>
</p:tagLst>
</file>

<file path=ppt/tags/tag803.xml><?xml version="1.0" encoding="utf-8"?>
<p:tagLst xmlns:p="http://schemas.openxmlformats.org/presentationml/2006/main">
  <p:tag name="KSO_WM_SLIDE_ID" val="custom20231236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1236"/>
  <p:tag name="KSO_WM_SLIDE_TYPE" val="text"/>
  <p:tag name="KSO_WM_SLIDE_SUBTYPE" val="picTxt"/>
  <p:tag name="KSO_WM_SLIDE_SIZE" val="841*440"/>
  <p:tag name="KSO_WM_SLIDE_POSITION" val="58*50"/>
  <p:tag name="KSO_WM_SLIDE_LAYOUT" val="a_d_f"/>
  <p:tag name="KSO_WM_SLIDE_LAYOUT_CNT" val="1_1_1"/>
  <p:tag name="KSO_WM_SPECIAL_SOURCE" val="bdnull"/>
</p:tagLst>
</file>

<file path=ppt/tags/tag804.xml><?xml version="1.0" encoding="utf-8"?>
<p:tagLst xmlns:p="http://schemas.openxmlformats.org/presentationml/2006/main">
  <p:tag name="KSO_WM_UNIT_INDEX" val="1"/>
  <p:tag name="KSO_WM_UNIT_TYPE" val="d"/>
  <p:tag name="KSO_WM_BEAUTIFY_FLAG" val="#wm#"/>
</p:tagLst>
</file>

<file path=ppt/tags/tag805.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806.xml><?xml version="1.0" encoding="utf-8"?>
<p:tagLst xmlns:p="http://schemas.openxmlformats.org/presentationml/2006/main">
  <p:tag name="KSO_WM_UNIT_INDEX" val="3"/>
  <p:tag name="KSO_WM_UNIT_TYPE" val="d"/>
  <p:tag name="KSO_WM_BEAUTIFY_FLAG" val="#wm#"/>
</p:tagLst>
</file>

<file path=ppt/tags/tag807.xml><?xml version="1.0" encoding="utf-8"?>
<p:tagLst xmlns:p="http://schemas.openxmlformats.org/presentationml/2006/main">
  <p:tag name="KSO_WM_UNIT_INDEX" val="4"/>
  <p:tag name="KSO_WM_UNIT_TEXT_SUBTYPE" val="a"/>
  <p:tag name="KSO_WM_UNIT_SUBTYPE" val="a"/>
  <p:tag name="KSO_WM_UNIT_TYPE" val="f"/>
  <p:tag name="KSO_WM_BEAUTIFY_FLAG" val="#wm#"/>
</p:tagLst>
</file>

<file path=ppt/tags/tag808.xml><?xml version="1.0" encoding="utf-8"?>
<p:tagLst xmlns:p="http://schemas.openxmlformats.org/presentationml/2006/main">
  <p:tag name="KSO_WM_UNIT_INDEX" val="5"/>
  <p:tag name="KSO_WM_UNIT_TYPE" val="d"/>
  <p:tag name="KSO_WM_BEAUTIFY_FLAG" val="#wm#"/>
</p:tagLst>
</file>

<file path=ppt/tags/tag809.xml><?xml version="1.0" encoding="utf-8"?>
<p:tagLst xmlns:p="http://schemas.openxmlformats.org/presentationml/2006/main">
  <p:tag name="KSO_WM_UNIT_INDEX" val="6"/>
  <p:tag name="KSO_WM_UNIT_TEXT_SUBTYPE" val="a"/>
  <p:tag name="KSO_WM_UNIT_SUBTYPE" val="a"/>
  <p:tag name="KSO_WM_UNIT_TYPE" val="f"/>
  <p:tag name="KSO_WM_BEAUTIFY_FLAG" val="#wm#"/>
</p:tagLst>
</file>

<file path=ppt/tags/tag81.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10.xml><?xml version="1.0" encoding="utf-8"?>
<p:tagLst xmlns:p="http://schemas.openxmlformats.org/presentationml/2006/main">
  <p:tag name="KSO_WM_UNIT_INDEX" val="7"/>
  <p:tag name="KSO_WM_UNIT_TEXT_SUBTYPE" val="a"/>
  <p:tag name="KSO_WM_UNIT_SUBTYPE" val="a"/>
  <p:tag name="KSO_WM_UNIT_TYPE" val="f"/>
  <p:tag name="KSO_WM_BEAUTIFY_FLAG" val="#wm#"/>
</p:tagLst>
</file>

<file path=ppt/tags/tag811.xml><?xml version="1.0" encoding="utf-8"?>
<p:tagLst xmlns:p="http://schemas.openxmlformats.org/presentationml/2006/main">
  <p:tag name="KSO_WM_UNIT_INDEX" val="8"/>
  <p:tag name="KSO_WM_UNIT_TYPE" val="a"/>
  <p:tag name="KSO_WM_BEAUTIFY_FLAG" val="#wm#"/>
</p:tagLst>
</file>

<file path=ppt/tags/tag81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8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14.xml><?xml version="1.0" encoding="utf-8"?>
<p:tagLst xmlns:p="http://schemas.openxmlformats.org/presentationml/2006/main">
  <p:tag name="KSO_WM_UNIT_TEXTBOXSTYLE_GUID" val="{596ec07a-8fcf-43ac-869a-b1bc01eba8c2}"/>
</p:tagLst>
</file>

<file path=ppt/tags/tag815.xml><?xml version="1.0" encoding="utf-8"?>
<p:tagLst xmlns:p="http://schemas.openxmlformats.org/presentationml/2006/main">
  <p:tag name="KSO_WM_UNIT_TEXTBOXSTYLE_SHAPETYPE" val="1"/>
  <p:tag name="KSO_WM_UNIT_TEXTBOXSTYLE_ADJUSTLEFT" val="0_-48.32503"/>
  <p:tag name="KSO_WM_UNIT_TEXTBOXSTYLE_ADJUSTTOP" val="0_-31.39999"/>
  <p:tag name="KSO_WM_UNIT_TEXTBOXSTYLE_ADJUSTWIDTH" val="100_97.59998"/>
  <p:tag name="KSO_WM_UNIT_TEXTBOXSTYLE_ADJUSTHEIGTH" val="100_62.85001"/>
  <p:tag name="KSO_WM_UNIT_HIGHLIGHT" val="0"/>
  <p:tag name="KSO_WM_UNIT_COMPATIBLE" val="0"/>
  <p:tag name="KSO_WM_UNIT_DIAGRAM_ISNUMVISUAL" val="0"/>
  <p:tag name="KSO_WM_UNIT_DIAGRAM_ISREFERUNIT" val="0"/>
  <p:tag name="KSO_WM_UNIT_TYPE" val="i"/>
  <p:tag name="KSO_WM_UNIT_INDEX" val="1"/>
  <p:tag name="KSO_WM_UNIT_ID" val="mixed20201941_237*i*1"/>
  <p:tag name="KSO_WM_TEMPLATE_CATEGORY" val="mixed"/>
  <p:tag name="KSO_WM_TEMPLATE_INDEX" val="20201941"/>
  <p:tag name="KSO_WM_UNIT_LAYERLEVEL" val="1"/>
  <p:tag name="KSO_WM_TAG_VERSION" val="1.0"/>
  <p:tag name="KSO_WM_BEAUTIFY_FLAG" val="#wm#"/>
  <p:tag name="KSO_WM_UNIT_TEXTBOXSTYLE_GUID" val="{596ec07a-8fcf-43ac-869a-b1bc01eba8c2}"/>
</p:tagLst>
</file>

<file path=ppt/tags/tag816.xml><?xml version="1.0" encoding="utf-8"?>
<p:tagLst xmlns:p="http://schemas.openxmlformats.org/presentationml/2006/main">
  <p:tag name="KSO_WM_UNIT_TEXTBOXSTYLE_SHAPETYPE" val="1"/>
  <p:tag name="KSO_WM_UNIT_TEXTBOXSTYLE_ADJUSTLEFT" val="0_-38.77502"/>
  <p:tag name="KSO_WM_UNIT_TEXTBOXSTYLE_ADJUSTTOP" val="0_-21.64999"/>
  <p:tag name="KSO_WM_UNIT_TEXTBOXSTYLE_ADJUSTWIDTH" val="100_77.59998"/>
  <p:tag name="KSO_WM_UNIT_TEXTBOXSTYLE_ADJUSTHEIGTH" val="100_43.3"/>
  <p:tag name="KSO_WM_UNIT_HIGHLIGHT" val="0"/>
  <p:tag name="KSO_WM_UNIT_COMPATIBLE" val="0"/>
  <p:tag name="KSO_WM_UNIT_DIAGRAM_ISNUMVISUAL" val="0"/>
  <p:tag name="KSO_WM_UNIT_DIAGRAM_ISREFERUNIT" val="0"/>
  <p:tag name="KSO_WM_UNIT_TYPE" val="i"/>
  <p:tag name="KSO_WM_UNIT_INDEX" val="2"/>
  <p:tag name="KSO_WM_UNIT_ID" val="mixed20201941_237*i*2"/>
  <p:tag name="KSO_WM_TEMPLATE_CATEGORY" val="mixed"/>
  <p:tag name="KSO_WM_TEMPLATE_INDEX" val="20201941"/>
  <p:tag name="KSO_WM_UNIT_LAYERLEVEL" val="1"/>
  <p:tag name="KSO_WM_TAG_VERSION" val="1.0"/>
  <p:tag name="KSO_WM_BEAUTIFY_FLAG" val="#wm#"/>
  <p:tag name="KSO_WM_UNIT_TEXTBOXSTYLE_GUID" val="{596ec07a-8fcf-43ac-869a-b1bc01eba8c2}"/>
</p:tagLst>
</file>

<file path=ppt/tags/tag817.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点击此处添加正文，文字是您思想的提炼，为了演示发布的良好效果，请言简意赅的阐述您的观点。"/>
  <p:tag name="KSO_WM_UNIT_NOCLEAR" val="0"/>
  <p:tag name="KSO_WM_UNIT_VALUE" val="130"/>
  <p:tag name="KSO_WM_UNIT_HIGHLIGHT" val="0"/>
  <p:tag name="KSO_WM_UNIT_COMPATIBLE" val="0"/>
  <p:tag name="KSO_WM_UNIT_DIAGRAM_ISNUMVISUAL" val="0"/>
  <p:tag name="KSO_WM_UNIT_DIAGRAM_ISREFERUNIT" val="0"/>
  <p:tag name="KSO_WM_UNIT_TYPE" val="f"/>
  <p:tag name="KSO_WM_UNIT_INDEX" val="1"/>
  <p:tag name="KSO_WM_UNIT_ID" val="mixed20201941_237*f*1"/>
  <p:tag name="KSO_WM_TEMPLATE_CATEGORY" val="mixed"/>
  <p:tag name="KSO_WM_TEMPLATE_INDEX" val="20201941"/>
  <p:tag name="KSO_WM_UNIT_LAYERLEVEL" val="1"/>
  <p:tag name="KSO_WM_TAG_VERSION" val="1.0"/>
  <p:tag name="KSO_WM_BEAUTIFY_FLAG" val="#wm#"/>
  <p:tag name="KSO_WM_UNIT_TEXTBOXSTYLE_GUID" val="{596ec07a-8fcf-43ac-869a-b1bc01eba8c2}"/>
  <p:tag name="KSO_WM_UNIT_TEXTBOXSTYLE_TEMPLATEID" val="3135427"/>
  <p:tag name="KSO_WM_UNIT_TEXTBOXSTYLE_TYPE" val="8"/>
</p:tagLst>
</file>

<file path=ppt/tags/tag818.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8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2.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20.xml><?xml version="1.0" encoding="utf-8"?>
<p:tagLst xmlns:p="http://schemas.openxmlformats.org/presentationml/2006/main">
  <p:tag name="KSO_WM_UNIT_TEXTBOXSTYLE_GUID" val="{4730388b-8523-42b8-ad81-a9b7af8269fb}"/>
</p:tagLst>
</file>

<file path=ppt/tags/tag821.xml><?xml version="1.0" encoding="utf-8"?>
<p:tagLst xmlns:p="http://schemas.openxmlformats.org/presentationml/2006/main">
  <p:tag name="KSO_WM_UNIT_TEXTBOXSTYLE_SHAPETYPE" val="1"/>
  <p:tag name="KSO_WM_UNIT_TEXTBOXSTYLE_ADJUSTLEFT" val="0_-42.75"/>
  <p:tag name="KSO_WM_UNIT_TEXTBOXSTYLE_ADJUSTTOP" val="0_-37.89999"/>
  <p:tag name="KSO_WM_UNIT_TEXTBOXSTYLE_ADJUSTWIDTH" val="100_85.5"/>
  <p:tag name="KSO_WM_UNIT_TEXTBOXSTYLE_ADJUSTHEIGTH" val="100_75.89999"/>
  <p:tag name="KSO_WM_UNIT_HIGHLIGHT" val="0"/>
  <p:tag name="KSO_WM_UNIT_COMPATIBLE" val="0"/>
  <p:tag name="KSO_WM_UNIT_DIAGRAM_ISNUMVISUAL" val="0"/>
  <p:tag name="KSO_WM_UNIT_DIAGRAM_ISREFERUNIT" val="0"/>
  <p:tag name="KSO_WM_UNIT_TYPE" val="i"/>
  <p:tag name="KSO_WM_UNIT_INDEX" val="1"/>
  <p:tag name="KSO_WM_UNIT_ID" val="mixed20201941_354*i*1"/>
  <p:tag name="KSO_WM_TEMPLATE_CATEGORY" val="mixed"/>
  <p:tag name="KSO_WM_TEMPLATE_INDEX" val="20201941"/>
  <p:tag name="KSO_WM_UNIT_LAYERLEVEL" val="1"/>
  <p:tag name="KSO_WM_TAG_VERSION" val="1.0"/>
  <p:tag name="KSO_WM_BEAUTIFY_FLAG" val="#wm#"/>
  <p:tag name="KSO_WM_UNIT_TEXTBOXSTYLE_GUID" val="{4730388b-8523-42b8-ad81-a9b7af8269fb}"/>
</p:tagLst>
</file>

<file path=ppt/tags/tag8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mixed20201941_354*i*2"/>
  <p:tag name="KSO_WM_TEMPLATE_CATEGORY" val="mixed"/>
  <p:tag name="KSO_WM_TEMPLATE_INDEX" val="20201941"/>
  <p:tag name="KSO_WM_UNIT_LAYERLEVEL" val="1"/>
  <p:tag name="KSO_WM_TAG_VERSION" val="1.0"/>
  <p:tag name="KSO_WM_BEAUTIFY_FLAG" val="#wm#"/>
  <p:tag name="KSO_WM_UNIT_TEXTBOXSTYLE_GUID" val="{4730388b-8523-42b8-ad81-a9b7af8269fb}"/>
</p:tagLst>
</file>

<file path=ppt/tags/tag823.xml><?xml version="1.0" encoding="utf-8"?>
<p:tagLst xmlns:p="http://schemas.openxmlformats.org/presentationml/2006/main">
  <p:tag name="KSO_WM_UNIT_TEXTBOXSTYLE_SHAPETYPE" val="1"/>
  <p:tag name="KSO_WM_UNIT_TEXTBOXSTYLE_ADJUSTLEFT" val="0_-42.75"/>
  <p:tag name="KSO_WM_UNIT_TEXTBOXSTYLE_ADJUSTTOP" val="0_-37.89008"/>
  <p:tag name="KSO_WM_UNIT_HIGHLIGHT" val="0"/>
  <p:tag name="KSO_WM_UNIT_COMPATIBLE" val="0"/>
  <p:tag name="KSO_WM_UNIT_DIAGRAM_ISNUMVISUAL" val="0"/>
  <p:tag name="KSO_WM_UNIT_DIAGRAM_ISREFERUNIT" val="0"/>
  <p:tag name="KSO_WM_UNIT_TYPE" val="i"/>
  <p:tag name="KSO_WM_UNIT_INDEX" val="3"/>
  <p:tag name="KSO_WM_UNIT_ID" val="mixed20201941_354*i*3"/>
  <p:tag name="KSO_WM_TEMPLATE_CATEGORY" val="mixed"/>
  <p:tag name="KSO_WM_TEMPLATE_INDEX" val="20201941"/>
  <p:tag name="KSO_WM_UNIT_LAYERLEVEL" val="1"/>
  <p:tag name="KSO_WM_TAG_VERSION" val="1.0"/>
  <p:tag name="KSO_WM_BEAUTIFY_FLAG" val="#wm#"/>
</p:tagLst>
</file>

<file path=ppt/tags/tag824.xml><?xml version="1.0" encoding="utf-8"?>
<p:tagLst xmlns:p="http://schemas.openxmlformats.org/presentationml/2006/main">
  <p:tag name="KSO_WM_UNIT_TEXTBOXSTYLE_SHAPETYPE" val="1"/>
  <p:tag name="KSO_WM_UNIT_TEXTBOXSTYLE_ADJUSTLEFT" val="0_-24.05206"/>
  <p:tag name="KSO_WM_UNIT_TEXTBOXSTYLE_ADJUSTTOP" val="0_-56.64792"/>
  <p:tag name="KSO_WM_UNIT_HIGHLIGHT" val="0"/>
  <p:tag name="KSO_WM_UNIT_COMPATIBLE" val="0"/>
  <p:tag name="KSO_WM_UNIT_DIAGRAM_ISNUMVISUAL" val="0"/>
  <p:tag name="KSO_WM_UNIT_DIAGRAM_ISREFERUNIT" val="0"/>
  <p:tag name="KSO_WM_UNIT_TYPE" val="i"/>
  <p:tag name="KSO_WM_UNIT_INDEX" val="4"/>
  <p:tag name="KSO_WM_UNIT_ID" val="mixed20201941_354*i*4"/>
  <p:tag name="KSO_WM_TEMPLATE_CATEGORY" val="mixed"/>
  <p:tag name="KSO_WM_TEMPLATE_INDEX" val="20201941"/>
  <p:tag name="KSO_WM_UNIT_LAYERLEVEL" val="1"/>
  <p:tag name="KSO_WM_TAG_VERSION" val="1.0"/>
  <p:tag name="KSO_WM_BEAUTIFY_FLAG" val="#wm#"/>
</p:tagLst>
</file>

<file path=ppt/tags/tag825.xml><?xml version="1.0" encoding="utf-8"?>
<p:tagLst xmlns:p="http://schemas.openxmlformats.org/presentationml/2006/main">
  <p:tag name="KSO_WM_UNIT_TEXTBOXSTYLE_SHAPETYPE" val="1"/>
  <p:tag name="KSO_WM_UNIT_TEXTBOXSTYLE_ADJUSTLEFT" val="100_-12.54999"/>
  <p:tag name="KSO_WM_UNIT_TEXTBOXSTYLE_ADJUSTTOP" val="100_-17.29999"/>
  <p:tag name="KSO_WM_UNIT_HIGHLIGHT" val="0"/>
  <p:tag name="KSO_WM_UNIT_COMPATIBLE" val="0"/>
  <p:tag name="KSO_WM_UNIT_DIAGRAM_ISNUMVISUAL" val="0"/>
  <p:tag name="KSO_WM_UNIT_DIAGRAM_ISREFERUNIT" val="0"/>
  <p:tag name="KSO_WM_UNIT_TYPE" val="i"/>
  <p:tag name="KSO_WM_UNIT_INDEX" val="5"/>
  <p:tag name="KSO_WM_UNIT_ID" val="mixed20201941_354*i*5"/>
  <p:tag name="KSO_WM_TEMPLATE_CATEGORY" val="mixed"/>
  <p:tag name="KSO_WM_TEMPLATE_INDEX" val="20201941"/>
  <p:tag name="KSO_WM_UNIT_LAYERLEVEL" val="1"/>
  <p:tag name="KSO_WM_TAG_VERSION" val="1.0"/>
  <p:tag name="KSO_WM_BEAUTIFY_FLAG" val="#wm#"/>
  <p:tag name="KSO_WM_UNIT_TEXTBOXSTYLE_GUID" val="{4730388b-8523-42b8-ad81-a9b7af8269fb}"/>
</p:tagLst>
</file>

<file path=ppt/tags/tag826.xml><?xml version="1.0" encoding="utf-8"?>
<p:tagLst xmlns:p="http://schemas.openxmlformats.org/presentationml/2006/main">
  <p:tag name="KSO_WM_UNIT_TEXTBOXSTYLE_SHAPETYPE" val="1"/>
  <p:tag name="KSO_WM_UNIT_TEXTBOXSTYLE_ADJUSTLEFT" val="100_6.141357"/>
  <p:tag name="KSO_WM_UNIT_TEXTBOXSTYLE_ADJUSTTOP" val="100_1.401276"/>
  <p:tag name="KSO_WM_UNIT_HIGHLIGHT" val="0"/>
  <p:tag name="KSO_WM_UNIT_COMPATIBLE" val="0"/>
  <p:tag name="KSO_WM_UNIT_DIAGRAM_ISNUMVISUAL" val="0"/>
  <p:tag name="KSO_WM_UNIT_DIAGRAM_ISREFERUNIT" val="0"/>
  <p:tag name="KSO_WM_UNIT_TYPE" val="i"/>
  <p:tag name="KSO_WM_UNIT_INDEX" val="6"/>
  <p:tag name="KSO_WM_UNIT_ID" val="mixed20201941_354*i*6"/>
  <p:tag name="KSO_WM_TEMPLATE_CATEGORY" val="mixed"/>
  <p:tag name="KSO_WM_TEMPLATE_INDEX" val="20201941"/>
  <p:tag name="KSO_WM_UNIT_LAYERLEVEL" val="1"/>
  <p:tag name="KSO_WM_TAG_VERSION" val="1.0"/>
  <p:tag name="KSO_WM_BEAUTIFY_FLAG" val="#wm#"/>
</p:tagLst>
</file>

<file path=ppt/tags/tag827.xml><?xml version="1.0" encoding="utf-8"?>
<p:tagLst xmlns:p="http://schemas.openxmlformats.org/presentationml/2006/main">
  <p:tag name="KSO_WM_UNIT_TEXTBOXSTYLE_SHAPETYPE" val="1"/>
  <p:tag name="KSO_WM_UNIT_TEXTBOXSTYLE_ADJUSTLEFT" val="100_24.89581"/>
  <p:tag name="KSO_WM_UNIT_TEXTBOXSTYLE_ADJUSTTOP" val="100_-17.29999"/>
  <p:tag name="KSO_WM_UNIT_HIGHLIGHT" val="0"/>
  <p:tag name="KSO_WM_UNIT_COMPATIBLE" val="0"/>
  <p:tag name="KSO_WM_UNIT_DIAGRAM_ISNUMVISUAL" val="0"/>
  <p:tag name="KSO_WM_UNIT_DIAGRAM_ISREFERUNIT" val="0"/>
  <p:tag name="KSO_WM_UNIT_TYPE" val="i"/>
  <p:tag name="KSO_WM_UNIT_INDEX" val="7"/>
  <p:tag name="KSO_WM_UNIT_ID" val="mixed20201941_354*i*7"/>
  <p:tag name="KSO_WM_TEMPLATE_CATEGORY" val="mixed"/>
  <p:tag name="KSO_WM_TEMPLATE_INDEX" val="20201941"/>
  <p:tag name="KSO_WM_UNIT_LAYERLEVEL" val="1"/>
  <p:tag name="KSO_WM_TAG_VERSION" val="1.0"/>
  <p:tag name="KSO_WM_BEAUTIFY_FLAG" val="#wm#"/>
</p:tagLst>
</file>

<file path=ppt/tags/tag828.xml><?xml version="1.0" encoding="utf-8"?>
<p:tagLst xmlns:p="http://schemas.openxmlformats.org/presentationml/2006/main">
  <p:tag name="KSO_WM_UNIT_TEXTBOXSTYLE_SHAPETYPE" val="1"/>
  <p:tag name="KSO_WM_UNIT_TEXTBOXSTYLE_ADJUSTLEFT" val="0_-31.69998"/>
  <p:tag name="KSO_WM_UNIT_TEXTBOXSTYLE_ADJUSTTOP" val="0_-26.2"/>
  <p:tag name="KSO_WM_UNIT_TEXTBOXSTYLE_ADJUSTWIDTH" val="100_63.39999"/>
  <p:tag name="KSO_WM_UNIT_TEXTBOXSTYLE_ADJUSTHEIGTH" val="100_52.45"/>
  <p:tag name="KSO_WM_UNIT_HIGHLIGHT" val="0"/>
  <p:tag name="KSO_WM_UNIT_COMPATIBLE" val="0"/>
  <p:tag name="KSO_WM_UNIT_DIAGRAM_ISNUMVISUAL" val="0"/>
  <p:tag name="KSO_WM_UNIT_DIAGRAM_ISREFERUNIT" val="0"/>
  <p:tag name="KSO_WM_UNIT_TYPE" val="i"/>
  <p:tag name="KSO_WM_UNIT_INDEX" val="8"/>
  <p:tag name="KSO_WM_UNIT_ID" val="mixed20201941_354*i*8"/>
  <p:tag name="KSO_WM_TEMPLATE_CATEGORY" val="mixed"/>
  <p:tag name="KSO_WM_TEMPLATE_INDEX" val="20201941"/>
  <p:tag name="KSO_WM_UNIT_LAYERLEVEL" val="1"/>
  <p:tag name="KSO_WM_TAG_VERSION" val="1.0"/>
  <p:tag name="KSO_WM_BEAUTIFY_FLAG" val="#wm#"/>
  <p:tag name="KSO_WM_UNIT_TEXTBOXSTYLE_GUID" val="{4730388b-8523-42b8-ad81-a9b7af8269fb}"/>
</p:tagLst>
</file>

<file path=ppt/tags/tag829.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64"/>
  <p:tag name="KSO_WM_UNIT_HIGHLIGHT" val="0"/>
  <p:tag name="KSO_WM_UNIT_COMPATIBLE" val="0"/>
  <p:tag name="KSO_WM_UNIT_DIAGRAM_ISNUMVISUAL" val="0"/>
  <p:tag name="KSO_WM_UNIT_DIAGRAM_ISREFERUNIT" val="0"/>
  <p:tag name="KSO_WM_UNIT_TYPE" val="f"/>
  <p:tag name="KSO_WM_UNIT_INDEX" val="1"/>
  <p:tag name="KSO_WM_UNIT_ID" val="mixed20201941_354*f*1"/>
  <p:tag name="KSO_WM_TEMPLATE_CATEGORY" val="mixed"/>
  <p:tag name="KSO_WM_TEMPLATE_INDEX" val="20201941"/>
  <p:tag name="KSO_WM_UNIT_LAYERLEVEL" val="1"/>
  <p:tag name="KSO_WM_TAG_VERSION" val="1.0"/>
  <p:tag name="KSO_WM_BEAUTIFY_FLAG" val="#wm#"/>
  <p:tag name="KSO_WM_UNIT_TEXTBOXSTYLE_GUID" val="{4730388b-8523-42b8-ad81-a9b7af8269fb}"/>
  <p:tag name="KSO_WM_UNIT_TEXTBOXSTYLE_TEMPLATEID" val="3135544"/>
  <p:tag name="KSO_WM_UNIT_TEXTBOXSTYLE_TYPE" val="8"/>
</p:tagLst>
</file>

<file path=ppt/tags/tag8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30.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8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32.xml><?xml version="1.0" encoding="utf-8"?>
<p:tagLst xmlns:p="http://schemas.openxmlformats.org/presentationml/2006/main">
  <p:tag name="KSO_WM_UNIT_TEXTBOXSTYLE_GUID" val="{c6b55df8-bb1d-4feb-a42a-6f003e3193df}"/>
</p:tagLst>
</file>

<file path=ppt/tags/tag833.xml><?xml version="1.0" encoding="utf-8"?>
<p:tagLst xmlns:p="http://schemas.openxmlformats.org/presentationml/2006/main">
  <p:tag name="KSO_WM_UNIT_TEXTBOXSTYLE_SHAPETYPE" val="1"/>
  <p:tag name="KSO_WM_UNIT_TEXTBOXSTYLE_ADJUSTLEFT" val="0_-19.60001"/>
  <p:tag name="KSO_WM_UNIT_TEXTBOXSTYLE_ADJUSTTOP" val="0_-17.2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1"/>
  <p:tag name="KSO_WM_UNIT_ID" val="mixed20201941_46*i*1"/>
  <p:tag name="KSO_WM_TEMPLATE_CATEGORY" val="mixed"/>
  <p:tag name="KSO_WM_TEMPLATE_INDEX" val="20201941"/>
  <p:tag name="KSO_WM_UNIT_LAYERLEVEL" val="1"/>
  <p:tag name="KSO_WM_TAG_VERSION" val="1.0"/>
  <p:tag name="KSO_WM_BEAUTIFY_FLAG" val="#wm#"/>
  <p:tag name="KSO_WM_UNIT_TEXTBOXSTYLE_GUID" val="{c6b55df8-bb1d-4feb-a42a-6f003e3193df}"/>
</p:tagLst>
</file>

<file path=ppt/tags/tag834.xml><?xml version="1.0" encoding="utf-8"?>
<p:tagLst xmlns:p="http://schemas.openxmlformats.org/presentationml/2006/main">
  <p:tag name="KSO_WM_UNIT_TEXTBOXSTYLE_SHAPETYPE" val="1"/>
  <p:tag name="KSO_WM_UNIT_TEXTBOXSTYLE_ADJUSTLEFT" val="0_-25.15001"/>
  <p:tag name="KSO_WM_UNIT_TEXTBOXSTYLE_ADJUSTTOP" val="0_-23.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2"/>
  <p:tag name="KSO_WM_UNIT_ID" val="mixed20201941_46*i*2"/>
  <p:tag name="KSO_WM_TEMPLATE_CATEGORY" val="mixed"/>
  <p:tag name="KSO_WM_TEMPLATE_INDEX" val="20201941"/>
  <p:tag name="KSO_WM_UNIT_LAYERLEVEL" val="1"/>
  <p:tag name="KSO_WM_TAG_VERSION" val="1.0"/>
  <p:tag name="KSO_WM_BEAUTIFY_FLAG" val="#wm#"/>
  <p:tag name="KSO_WM_UNIT_TEXTBOXSTYLE_GUID" val="{c6b55df8-bb1d-4feb-a42a-6f003e3193df}"/>
</p:tagLst>
</file>

<file path=ppt/tags/tag835.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3;为了演示发布的良好效果，请言简意赅的阐述您的观点。&#13;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46*f*1"/>
  <p:tag name="KSO_WM_TEMPLATE_CATEGORY" val="mixed"/>
  <p:tag name="KSO_WM_TEMPLATE_INDEX" val="20201941"/>
  <p:tag name="KSO_WM_UNIT_LAYERLEVEL" val="1"/>
  <p:tag name="KSO_WM_TAG_VERSION" val="1.0"/>
  <p:tag name="KSO_WM_BEAUTIFY_FLAG" val="#wm#"/>
  <p:tag name="KSO_WM_UNIT_TEXTBOXSTYLE_GUID" val="{c6b55df8-bb1d-4feb-a42a-6f003e3193df}"/>
  <p:tag name="KSO_WM_UNIT_TEXTBOXSTYLE_TEMPLATEID" val="3135236"/>
  <p:tag name="KSO_WM_UNIT_TEXTBOXSTYLE_TYPE" val="8"/>
</p:tagLst>
</file>

<file path=ppt/tags/tag836.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UNIT_INDEX" val="3"/>
  <p:tag name="KSO_WM_UNIT_TEXT_SUBTYPE" val="a"/>
  <p:tag name="KSO_WM_UNIT_SUBTYPE" val="a"/>
  <p:tag name="KSO_WM_UNIT_TYPE" val="f"/>
  <p:tag name="KSO_WM_BEAUTIFY_FLAG" val="#wm#"/>
</p:tagLst>
</file>

<file path=ppt/tags/tag837.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8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SLIDE_BACKGROUND_TYPE" val="general"/>
  <p:tag name="KSO_WM_UNIT_TYPE" val="i"/>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39.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130"/>
  <p:tag name="KSO_WM_UNIT_HIGHLIGHT" val="0"/>
  <p:tag name="KSO_WM_UNIT_COMPATIBLE" val="0"/>
  <p:tag name="KSO_WM_UNIT_DIAGRAM_ISNUMVISUAL" val="0"/>
  <p:tag name="KSO_WM_UNIT_DIAGRAM_ISREFERUNIT" val="0"/>
  <p:tag name="KSO_WM_UNIT_TYPE" val="f"/>
  <p:tag name="KSO_WM_UNIT_INDEX" val="1"/>
  <p:tag name="KSO_WM_UNIT_ID" val="mixed20201947_225*f*1"/>
  <p:tag name="KSO_WM_TEMPLATE_CATEGORY" val="mixed"/>
  <p:tag name="KSO_WM_TEMPLATE_INDEX" val="20201947"/>
  <p:tag name="KSO_WM_UNIT_LAYERLEVEL" val="1"/>
  <p:tag name="KSO_WM_TAG_VERSION" val="1.0"/>
  <p:tag name="KSO_WM_BEAUTIFY_FLAG" val="#wm#"/>
  <p:tag name="KSO_WM_UNIT_TEXTBOXSTYLE_GUID" val="{4d43340d-064f-44f2-b780-7beaad030d25}"/>
  <p:tag name="KSO_WM_UNIT_TEXTBOXSTYLE_TEMPLATEID" val="3132797"/>
  <p:tag name="KSO_WM_UNIT_TEXTBOXSTYLE_TYPE" val="8"/>
</p:tagLst>
</file>

<file path=ppt/tags/tag8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40.xml><?xml version="1.0" encoding="utf-8"?>
<p:tagLst xmlns:p="http://schemas.openxmlformats.org/presentationml/2006/main">
  <p:tag name="KSO_WM_SLIDE_BACKGROUND_TYPE" val="general"/>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841.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842.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843.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844.xml><?xml version="1.0" encoding="utf-8"?>
<p:tagLst xmlns:p="http://schemas.openxmlformats.org/presentationml/2006/main">
  <p:tag name="KSO_WM_UNIT_INDEX" val="4"/>
  <p:tag name="KSO_WM_UNIT_TEXT_SUBTYPE" val="a"/>
  <p:tag name="KSO_WM_UNIT_SUBTYPE" val="a"/>
  <p:tag name="KSO_WM_UNIT_TYPE" val="f"/>
  <p:tag name="KSO_WM_BEAUTIFY_FLAG" val="#wm#"/>
</p:tagLst>
</file>

<file path=ppt/tags/tag845.xml><?xml version="1.0" encoding="utf-8"?>
<p:tagLst xmlns:p="http://schemas.openxmlformats.org/presentationml/2006/main">
  <p:tag name="KSO_WM_UNIT_INDEX" val="5"/>
  <p:tag name="KSO_WM_UNIT_TEXT_SUBTYPE" val="a"/>
  <p:tag name="KSO_WM_UNIT_SUBTYPE" val="a"/>
  <p:tag name="KSO_WM_UNIT_TYPE" val="f"/>
  <p:tag name="KSO_WM_BEAUTIFY_FLAG" val="#wm#"/>
</p:tagLst>
</file>

<file path=ppt/tags/tag846.xml><?xml version="1.0" encoding="utf-8"?>
<p:tagLst xmlns:p="http://schemas.openxmlformats.org/presentationml/2006/main">
  <p:tag name="KSO_WM_UNIT_INDEX" val="6"/>
  <p:tag name="KSO_WM_UNIT_TEXT_SUBTYPE" val="a"/>
  <p:tag name="KSO_WM_UNIT_SUBTYPE" val="a"/>
  <p:tag name="KSO_WM_UNIT_TYPE" val="f"/>
  <p:tag name="KSO_WM_BEAUTIFY_FLAG" val="#wm#"/>
</p:tagLst>
</file>

<file path=ppt/tags/tag847.xml><?xml version="1.0" encoding="utf-8"?>
<p:tagLst xmlns:p="http://schemas.openxmlformats.org/presentationml/2006/main">
  <p:tag name="KSO_WM_UNIT_INDEX" val="7"/>
  <p:tag name="KSO_WM_UNIT_TEXT_SUBTYPE" val="a"/>
  <p:tag name="KSO_WM_UNIT_SUBTYPE" val="a"/>
  <p:tag name="KSO_WM_UNIT_TYPE" val="f"/>
  <p:tag name="KSO_WM_BEAUTIFY_FLAG" val="#wm#"/>
</p:tagLst>
</file>

<file path=ppt/tags/tag84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849.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85.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850.xml><?xml version="1.0" encoding="utf-8"?>
<p:tagLst xmlns:p="http://schemas.openxmlformats.org/presentationml/2006/main">
  <p:tag name="KSO_WM_UNIT_INDEX" val="3"/>
  <p:tag name="KSO_WM_UNIT_TYPE" val="a"/>
  <p:tag name="KSO_WM_BEAUTIFY_FLAG" val="#wm#"/>
</p:tagLst>
</file>

<file path=ppt/tags/tag8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3_3*m_i*1_1"/>
  <p:tag name="KSO_WM_TEMPLATE_CATEGORY" val="diagram"/>
  <p:tag name="KSO_WM_TEMPLATE_INDEX" val="20231493"/>
  <p:tag name="KSO_WM_UNIT_LAYERLEVEL" val="1_1"/>
  <p:tag name="KSO_WM_TAG_VERSION" val="3.0"/>
  <p:tag name="KSO_WM_DIAGRAM_GROUP_CODE" val="m1-1"/>
  <p:tag name="KSO_WM_UNIT_TYPE" val="m_i"/>
  <p:tag name="KSO_WM_UNIT_INDEX" val="1_1"/>
  <p:tag name="KSO_WM_DIAGRAM_VERSION" val="3"/>
  <p:tag name="KSO_WM_DIAGRAM_COLOR_TRICK" val="1"/>
  <p:tag name="KSO_WM_DIAGRAM_COLOR_TEXT_CAN_REMOVE" val="n"/>
  <p:tag name="KSO_WM_DIAGRAM_MAX_ITEMCNT" val="4"/>
  <p:tag name="KSO_WM_DIAGRAM_MIN_ITEMCNT" val="1"/>
  <p:tag name="KSO_WM_DIAGRAM_VIRTUALLY_FRAME" val="{&quot;height&quot;:416.20001220703125,&quot;left&quot;:-0.375,&quot;top&quot;:61.92495452640569,&quot;width&quot;:960.75}"/>
  <p:tag name="KSO_WM_DIAGRAM_COLOR_MATCH_VALUE" val="{&quot;shape&quot;:{&quot;fill&quot;:{&quot;type&quot;:0},&quot;glow&quot;:{&quot;colorType&quot;:0},&quot;line&quot;:{&quot;solidLine&quot;:{&quot;brightness&quot;:-0.25,&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2"/>
  <p:tag name="KSO_WM_DIAGRAM_USE_COLOR_VALUE" val="{&quot;color_scheme&quot;:1,&quot;color_type&quot;:1,&quot;theme_color_indexes&quot;:[5,6,5,6,5,6]}"/>
</p:tagLst>
</file>

<file path=ppt/tags/tag8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3_3*m_h_i*1_1_1"/>
  <p:tag name="KSO_WM_TEMPLATE_CATEGORY" val="diagram"/>
  <p:tag name="KSO_WM_TEMPLATE_INDEX" val="20231493"/>
  <p:tag name="KSO_WM_UNIT_LAYERLEVEL" val="1_1_1"/>
  <p:tag name="KSO_WM_TAG_VERSION" val="3.0"/>
  <p:tag name="KSO_WM_DIAGRAM_GROUP_CODE" val="m1-1"/>
  <p:tag name="KSO_WM_UNIT_TYPE" val="m_h_i"/>
  <p:tag name="KSO_WM_UNIT_INDEX" val="1_1_1"/>
  <p:tag name="KSO_WM_DIAGRAM_VERSION" val="3"/>
  <p:tag name="KSO_WM_DIAGRAM_COLOR_TRICK" val="1"/>
  <p:tag name="KSO_WM_DIAGRAM_COLOR_TEXT_CAN_REMOVE" val="n"/>
  <p:tag name="KSO_WM_DIAGRAM_MAX_ITEMCNT" val="4"/>
  <p:tag name="KSO_WM_DIAGRAM_MIN_ITEMCNT" val="1"/>
  <p:tag name="KSO_WM_DIAGRAM_VIRTUALLY_FRAME" val="{&quot;height&quot;:416.20001220703125,&quot;left&quot;:-0.375,&quot;top&quot;:61.92495452640569,&quot;width&quot;:960.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853.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DIAGRAM_GROUP_CODE" val="m1-1"/>
  <p:tag name="KSO_WM_DIAGRAM_VERSION" val="3"/>
  <p:tag name="KSO_WM_DIAGRAM_COLOR_TEXT_CAN_REMOVE" val="n"/>
  <p:tag name="KSO_WM_DIAGRAM_MIN_ITEMCNT" val="1"/>
  <p:tag name="KSO_WM_UNIT_HIGHLIGHT" val="0"/>
  <p:tag name="KSO_WM_UNIT_DIAGRAM_ISNUMVISUAL" val="0"/>
  <p:tag name="KSO_WM_UNIT_ID" val="diagram20231493_3*m_h_f*1_2_1"/>
  <p:tag name="KSO_WM_TEMPLATE_INDEX" val="20231493"/>
  <p:tag name="KSO_WM_TAG_VERSION" val="3.0"/>
  <p:tag name="KSO_WM_UNIT_SUBTYPE" val="a"/>
  <p:tag name="KSO_WM_UNIT_NOCLEAR" val="0"/>
  <p:tag name="KSO_WM_UNIT_TYPE" val="m_h_f"/>
  <p:tag name="KSO_WM_UNIT_INDEX" val="1_2_1"/>
  <p:tag name="KSO_WM_UNIT_VALUE" val="28"/>
  <p:tag name="KSO_WM_DIAGRAM_COLOR_TRICK" val="1"/>
  <p:tag name="KSO_WM_DIAGRAM_MAX_ITEMCNT" val="4"/>
  <p:tag name="KSO_WM_DIAGRAM_VIRTUALLY_FRAME" val="{&quot;height&quot;:416.20001220703125,&quot;left&quot;:-0.375,&quot;top&quot;:61.92495452640569,&quot;width&quot;:960.75}"/>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你的项正文，文字是您思想的提炼"/>
  <p:tag name="KSO_WM_UNIT_FILL_TYPE" val="1"/>
  <p:tag name="KSO_WM_UNIT_FILL_FORE_SCHEMECOLOR_INDEX" val="13"/>
  <p:tag name="KSO_WM_UNIT_FILL_FORE_SCHEMECOLOR_INDEX_BRIGHTNESS" val="0.6"/>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3_3*m_h_i*1_2_1"/>
  <p:tag name="KSO_WM_TEMPLATE_CATEGORY" val="diagram"/>
  <p:tag name="KSO_WM_TEMPLATE_INDEX" val="20231493"/>
  <p:tag name="KSO_WM_UNIT_LAYERLEVEL" val="1_1_1"/>
  <p:tag name="KSO_WM_TAG_VERSION" val="3.0"/>
  <p:tag name="KSO_WM_DIAGRAM_GROUP_CODE" val="m1-1"/>
  <p:tag name="KSO_WM_UNIT_TYPE" val="m_h_i"/>
  <p:tag name="KSO_WM_UNIT_INDEX" val="1_2_1"/>
  <p:tag name="KSO_WM_DIAGRAM_VERSION" val="3"/>
  <p:tag name="KSO_WM_DIAGRAM_COLOR_TRICK" val="1"/>
  <p:tag name="KSO_WM_DIAGRAM_COLOR_TEXT_CAN_REMOVE" val="n"/>
  <p:tag name="KSO_WM_DIAGRAM_MAX_ITEMCNT" val="4"/>
  <p:tag name="KSO_WM_DIAGRAM_MIN_ITEMCNT" val="1"/>
  <p:tag name="KSO_WM_DIAGRAM_VIRTUALLY_FRAME" val="{&quot;height&quot;:416.20001220703125,&quot;left&quot;:-0.375,&quot;top&quot;:61.92495452640569,&quot;width&quot;:960.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855.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DIAGRAM_GROUP_CODE" val="m1-1"/>
  <p:tag name="KSO_WM_DIAGRAM_VERSION" val="3"/>
  <p:tag name="KSO_WM_DIAGRAM_COLOR_TEXT_CAN_REMOVE" val="n"/>
  <p:tag name="KSO_WM_DIAGRAM_MIN_ITEMCNT" val="1"/>
  <p:tag name="KSO_WM_UNIT_HIGHLIGHT" val="0"/>
  <p:tag name="KSO_WM_UNIT_DIAGRAM_ISNUMVISUAL" val="0"/>
  <p:tag name="KSO_WM_UNIT_ID" val="diagram20231493_3*m_h_f*1_1_1"/>
  <p:tag name="KSO_WM_TEMPLATE_INDEX" val="20231493"/>
  <p:tag name="KSO_WM_TAG_VERSION" val="3.0"/>
  <p:tag name="KSO_WM_UNIT_SUBTYPE" val="a"/>
  <p:tag name="KSO_WM_UNIT_NOCLEAR" val="0"/>
  <p:tag name="KSO_WM_UNIT_TYPE" val="m_h_f"/>
  <p:tag name="KSO_WM_UNIT_INDEX" val="1_1_1"/>
  <p:tag name="KSO_WM_UNIT_VALUE" val="28"/>
  <p:tag name="KSO_WM_DIAGRAM_COLOR_TRICK" val="1"/>
  <p:tag name="KSO_WM_DIAGRAM_MAX_ITEMCNT" val="4"/>
  <p:tag name="KSO_WM_DIAGRAM_VIRTUALLY_FRAME" val="{&quot;height&quot;:416.20001220703125,&quot;left&quot;:-0.375,&quot;top&quot;:61.92495452640569,&quot;width&quot;:960.75}"/>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你的项正文，文字是您思想的提炼"/>
  <p:tag name="KSO_WM_UNIT_FILL_TYPE" val="1"/>
  <p:tag name="KSO_WM_UNIT_FILL_FORE_SCHEMECOLOR_INDEX" val="13"/>
  <p:tag name="KSO_WM_UNIT_FILL_FORE_SCHEMECOLOR_INDEX_BRIGHTNESS" val="0.6"/>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3_3*m_h_i*1_3_1"/>
  <p:tag name="KSO_WM_TEMPLATE_CATEGORY" val="diagram"/>
  <p:tag name="KSO_WM_TEMPLATE_INDEX" val="20231493"/>
  <p:tag name="KSO_WM_UNIT_LAYERLEVEL" val="1_1_1"/>
  <p:tag name="KSO_WM_TAG_VERSION" val="3.0"/>
  <p:tag name="KSO_WM_DIAGRAM_GROUP_CODE" val="m1-1"/>
  <p:tag name="KSO_WM_UNIT_TYPE" val="m_h_i"/>
  <p:tag name="KSO_WM_UNIT_INDEX" val="1_3_1"/>
  <p:tag name="KSO_WM_DIAGRAM_VERSION" val="3"/>
  <p:tag name="KSO_WM_DIAGRAM_COLOR_TRICK" val="1"/>
  <p:tag name="KSO_WM_DIAGRAM_COLOR_TEXT_CAN_REMOVE" val="n"/>
  <p:tag name="KSO_WM_DIAGRAM_MAX_ITEMCNT" val="4"/>
  <p:tag name="KSO_WM_DIAGRAM_MIN_ITEMCNT" val="1"/>
  <p:tag name="KSO_WM_DIAGRAM_VIRTUALLY_FRAME" val="{&quot;height&quot;:416.20001220703125,&quot;left&quot;:-0.375,&quot;top&quot;:61.92495452640569,&quot;width&quot;:960.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857.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DIAGRAM_GROUP_CODE" val="m1-1"/>
  <p:tag name="KSO_WM_DIAGRAM_VERSION" val="3"/>
  <p:tag name="KSO_WM_DIAGRAM_COLOR_TEXT_CAN_REMOVE" val="n"/>
  <p:tag name="KSO_WM_DIAGRAM_MIN_ITEMCNT" val="1"/>
  <p:tag name="KSO_WM_UNIT_HIGHLIGHT" val="0"/>
  <p:tag name="KSO_WM_UNIT_DIAGRAM_ISNUMVISUAL" val="0"/>
  <p:tag name="KSO_WM_UNIT_ID" val="diagram20231493_3*m_h_f*1_3_1"/>
  <p:tag name="KSO_WM_TEMPLATE_INDEX" val="20231493"/>
  <p:tag name="KSO_WM_TAG_VERSION" val="3.0"/>
  <p:tag name="KSO_WM_UNIT_SUBTYPE" val="a"/>
  <p:tag name="KSO_WM_UNIT_NOCLEAR" val="0"/>
  <p:tag name="KSO_WM_UNIT_TYPE" val="m_h_f"/>
  <p:tag name="KSO_WM_UNIT_INDEX" val="1_3_1"/>
  <p:tag name="KSO_WM_UNIT_VALUE" val="28"/>
  <p:tag name="KSO_WM_DIAGRAM_COLOR_TRICK" val="1"/>
  <p:tag name="KSO_WM_DIAGRAM_MAX_ITEMCNT" val="4"/>
  <p:tag name="KSO_WM_DIAGRAM_VIRTUALLY_FRAME" val="{&quot;height&quot;:416.20001220703125,&quot;left&quot;:-0.375,&quot;top&quot;:61.92495452640569,&quot;width&quot;:960.75}"/>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你的项正文，文字是您思想的提炼"/>
  <p:tag name="KSO_WM_UNIT_FILL_TYPE" val="1"/>
  <p:tag name="KSO_WM_UNIT_FILL_FORE_SCHEMECOLOR_INDEX" val="13"/>
  <p:tag name="KSO_WM_UNIT_FILL_FORE_SCHEMECOLOR_INDEX_BRIGHTNESS" val="0.6"/>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3_3*m_h_a*1_1_1"/>
  <p:tag name="KSO_WM_TEMPLATE_CATEGORY" val="diagram"/>
  <p:tag name="KSO_WM_TEMPLATE_INDEX" val="20231493"/>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1_1"/>
  <p:tag name="KSO_WM_UNIT_VALUE" val="9"/>
  <p:tag name="KSO_WM_DIAGRAM_VERSION" val="3"/>
  <p:tag name="KSO_WM_DIAGRAM_COLOR_TRICK" val="1"/>
  <p:tag name="KSO_WM_DIAGRAM_COLOR_TEXT_CAN_REMOVE" val="n"/>
  <p:tag name="KSO_WM_DIAGRAM_MAX_ITEMCNT" val="4"/>
  <p:tag name="KSO_WM_DIAGRAM_MIN_ITEMCNT" val="1"/>
  <p:tag name="KSO_WM_DIAGRAM_VIRTUALLY_FRAME" val="{&quot;height&quot;:416.20001220703125,&quot;left&quot;:-0.375,&quot;top&quot;:61.92495452640569,&quot;width&quot;:960.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3_3*m_h_i*1_1_2"/>
  <p:tag name="KSO_WM_TEMPLATE_CATEGORY" val="diagram"/>
  <p:tag name="KSO_WM_TEMPLATE_INDEX" val="20231493"/>
  <p:tag name="KSO_WM_UNIT_LAYERLEVEL" val="1_1_1"/>
  <p:tag name="KSO_WM_TAG_VERSION" val="3.0"/>
  <p:tag name="KSO_WM_DIAGRAM_GROUP_CODE" val="m1-1"/>
  <p:tag name="KSO_WM_UNIT_SUBTYPE" val="d"/>
  <p:tag name="KSO_WM_UNIT_TYPE" val="m_h_i"/>
  <p:tag name="KSO_WM_UNIT_INDEX" val="1_1_2"/>
  <p:tag name="KSO_WM_DIAGRAM_VERSION" val="3"/>
  <p:tag name="KSO_WM_DIAGRAM_COLOR_TRICK" val="1"/>
  <p:tag name="KSO_WM_DIAGRAM_COLOR_TEXT_CAN_REMOVE" val="n"/>
  <p:tag name="KSO_WM_DIAGRAM_MAX_ITEMCNT" val="4"/>
  <p:tag name="KSO_WM_DIAGRAM_MIN_ITEMCNT" val="1"/>
  <p:tag name="KSO_WM_DIAGRAM_VIRTUALLY_FRAME" val="{&quot;height&quot;:416.20001220703125,&quot;left&quot;:-0.375,&quot;top&quot;:61.92495452640569,&quot;width&quot;:960.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DIAGRAM_USE_COLOR_VALUE" val="{&quot;color_scheme&quot;:1,&quot;color_type&quot;:1,&quot;theme_color_indexes&quot;:[5,6,5,6,5,6]}"/>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8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3_3*m_h_a*1_2_1"/>
  <p:tag name="KSO_WM_TEMPLATE_CATEGORY" val="diagram"/>
  <p:tag name="KSO_WM_TEMPLATE_INDEX" val="20231493"/>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2_1"/>
  <p:tag name="KSO_WM_UNIT_VALUE" val="4"/>
  <p:tag name="KSO_WM_DIAGRAM_VERSION" val="3"/>
  <p:tag name="KSO_WM_DIAGRAM_COLOR_TRICK" val="1"/>
  <p:tag name="KSO_WM_DIAGRAM_COLOR_TEXT_CAN_REMOVE" val="n"/>
  <p:tag name="KSO_WM_DIAGRAM_MAX_ITEMCNT" val="4"/>
  <p:tag name="KSO_WM_DIAGRAM_MIN_ITEMCNT" val="1"/>
  <p:tag name="KSO_WM_DIAGRAM_VIRTUALLY_FRAME" val="{&quot;height&quot;:416.20001220703125,&quot;left&quot;:-0.375,&quot;top&quot;:61.92495452640569,&quot;width&quot;:960.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3_3*m_h_i*1_2_2"/>
  <p:tag name="KSO_WM_TEMPLATE_CATEGORY" val="diagram"/>
  <p:tag name="KSO_WM_TEMPLATE_INDEX" val="20231493"/>
  <p:tag name="KSO_WM_UNIT_LAYERLEVEL" val="1_1_1"/>
  <p:tag name="KSO_WM_TAG_VERSION" val="3.0"/>
  <p:tag name="KSO_WM_DIAGRAM_GROUP_CODE" val="m1-1"/>
  <p:tag name="KSO_WM_UNIT_SUBTYPE" val="d"/>
  <p:tag name="KSO_WM_UNIT_TYPE" val="m_h_i"/>
  <p:tag name="KSO_WM_UNIT_INDEX" val="1_2_2"/>
  <p:tag name="KSO_WM_DIAGRAM_VERSION" val="3"/>
  <p:tag name="KSO_WM_DIAGRAM_COLOR_TRICK" val="1"/>
  <p:tag name="KSO_WM_DIAGRAM_COLOR_TEXT_CAN_REMOVE" val="n"/>
  <p:tag name="KSO_WM_DIAGRAM_MAX_ITEMCNT" val="4"/>
  <p:tag name="KSO_WM_DIAGRAM_MIN_ITEMCNT" val="1"/>
  <p:tag name="KSO_WM_DIAGRAM_VIRTUALLY_FRAME" val="{&quot;height&quot;:416.20001220703125,&quot;left&quot;:-0.375,&quot;top&quot;:61.92495452640569,&quot;width&quot;:960.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DIAGRAM_USE_COLOR_VALUE" val="{&quot;color_scheme&quot;:1,&quot;color_type&quot;:1,&quot;theme_color_indexes&quot;:[5,6,5,6,5,6]}"/>
</p:tagLst>
</file>

<file path=ppt/tags/tag8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3_3*m_h_a*1_3_1"/>
  <p:tag name="KSO_WM_TEMPLATE_CATEGORY" val="diagram"/>
  <p:tag name="KSO_WM_TEMPLATE_INDEX" val="20231493"/>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3_1"/>
  <p:tag name="KSO_WM_UNIT_VALUE" val="4"/>
  <p:tag name="KSO_WM_DIAGRAM_VERSION" val="3"/>
  <p:tag name="KSO_WM_DIAGRAM_COLOR_TRICK" val="1"/>
  <p:tag name="KSO_WM_DIAGRAM_COLOR_TEXT_CAN_REMOVE" val="n"/>
  <p:tag name="KSO_WM_DIAGRAM_MAX_ITEMCNT" val="4"/>
  <p:tag name="KSO_WM_DIAGRAM_MIN_ITEMCNT" val="1"/>
  <p:tag name="KSO_WM_DIAGRAM_VIRTUALLY_FRAME" val="{&quot;height&quot;:416.20001220703125,&quot;left&quot;:-0.375,&quot;top&quot;:61.92495452640569,&quot;width&quot;:960.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93_3*m_h_i*1_3_2"/>
  <p:tag name="KSO_WM_TEMPLATE_CATEGORY" val="diagram"/>
  <p:tag name="KSO_WM_TEMPLATE_INDEX" val="20231493"/>
  <p:tag name="KSO_WM_UNIT_LAYERLEVEL" val="1_1_1"/>
  <p:tag name="KSO_WM_TAG_VERSION" val="3.0"/>
  <p:tag name="KSO_WM_DIAGRAM_GROUP_CODE" val="m1-1"/>
  <p:tag name="KSO_WM_UNIT_SUBTYPE" val="d"/>
  <p:tag name="KSO_WM_UNIT_TYPE" val="m_h_i"/>
  <p:tag name="KSO_WM_UNIT_INDEX" val="1_3_2"/>
  <p:tag name="KSO_WM_DIAGRAM_VERSION" val="3"/>
  <p:tag name="KSO_WM_DIAGRAM_COLOR_TRICK" val="1"/>
  <p:tag name="KSO_WM_DIAGRAM_COLOR_TEXT_CAN_REMOVE" val="n"/>
  <p:tag name="KSO_WM_DIAGRAM_MAX_ITEMCNT" val="4"/>
  <p:tag name="KSO_WM_DIAGRAM_MIN_ITEMCNT" val="1"/>
  <p:tag name="KSO_WM_DIAGRAM_VIRTUALLY_FRAME" val="{&quot;height&quot;:416.20001220703125,&quot;left&quot;:-0.375,&quot;top&quot;:61.92495452640569,&quot;width&quot;:960.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DIAGRAM_USE_COLOR_VALUE" val="{&quot;color_scheme&quot;:1,&quot;color_type&quot;:1,&quot;theme_color_indexes&quot;:[5,6,5,6,5,6]}"/>
</p:tagLst>
</file>

<file path=ppt/tags/tag864.xml><?xml version="1.0" encoding="utf-8"?>
<p:tagLst xmlns:p="http://schemas.openxmlformats.org/presentationml/2006/main">
  <p:tag name="KSO_WM_SLIDE_MODEL_TYPE" val="timeline"/>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 name="resource_record_key" val="{&quot;65&quot;:[20236744],&quot;70&quot;:[3317763]}"/>
</p:tagLst>
</file>

<file path=ppt/tags/tag865.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866.xml><?xml version="1.0" encoding="utf-8"?>
<p:tagLst xmlns:p="http://schemas.openxmlformats.org/presentationml/2006/main">
  <p:tag name="KSO_WM_UNIT_INDEX" val="4"/>
  <p:tag name="KSO_WM_UNIT_TEXT_SUBTYPE" val="a"/>
  <p:tag name="KSO_WM_UNIT_SUBTYPE" val="a"/>
  <p:tag name="KSO_WM_UNIT_TYPE" val="f"/>
  <p:tag name="KSO_WM_BEAUTIFY_FLAG" val="#wm#"/>
</p:tagLst>
</file>

<file path=ppt/tags/tag867.xml><?xml version="1.0" encoding="utf-8"?>
<p:tagLst xmlns:p="http://schemas.openxmlformats.org/presentationml/2006/main">
  <p:tag name="KSO_WM_UNIT_INDEX" val="5"/>
  <p:tag name="KSO_WM_UNIT_TEXT_SUBTYPE" val="a"/>
  <p:tag name="KSO_WM_UNIT_SUBTYPE" val="a"/>
  <p:tag name="KSO_WM_UNIT_TYPE" val="f"/>
  <p:tag name="KSO_WM_BEAUTIFY_FLAG" val="#wm#"/>
</p:tagLst>
</file>

<file path=ppt/tags/tag868.xml><?xml version="1.0" encoding="utf-8"?>
<p:tagLst xmlns:p="http://schemas.openxmlformats.org/presentationml/2006/main">
  <p:tag name="KSO_WM_SLIDE_MODEL_TYPE" val="timeline"/>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869.xml><?xml version="1.0" encoding="utf-8"?>
<p:tagLst xmlns:p="http://schemas.openxmlformats.org/presentationml/2006/main">
  <p:tag name="MH" val="20160921161900"/>
  <p:tag name="MH_LIBRARY" val="GRAPHIC"/>
  <p:tag name="MH_TYPE" val="Other"/>
  <p:tag name="MH_ORDER"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870.xml><?xml version="1.0" encoding="utf-8"?>
<p:tagLst xmlns:p="http://schemas.openxmlformats.org/presentationml/2006/main">
  <p:tag name="MH" val="20160921161900"/>
  <p:tag name="MH_LIBRARY" val="GRAPHIC"/>
  <p:tag name="MH_TYPE" val="Other"/>
  <p:tag name="MH_ORDER" val="2"/>
</p:tagLst>
</file>

<file path=ppt/tags/tag871.xml><?xml version="1.0" encoding="utf-8"?>
<p:tagLst xmlns:p="http://schemas.openxmlformats.org/presentationml/2006/main">
  <p:tag name="MH" val="20160921161900"/>
  <p:tag name="MH_LIBRARY" val="GRAPHIC"/>
  <p:tag name="MH_TYPE" val="Other"/>
  <p:tag name="MH_ORDER" val="3"/>
</p:tagLst>
</file>

<file path=ppt/tags/tag872.xml><?xml version="1.0" encoding="utf-8"?>
<p:tagLst xmlns:p="http://schemas.openxmlformats.org/presentationml/2006/main">
  <p:tag name="MH" val="20160921161900"/>
  <p:tag name="MH_LIBRARY" val="GRAPHIC"/>
  <p:tag name="MH_TYPE" val="Other"/>
  <p:tag name="MH_ORDER" val="4"/>
</p:tagLst>
</file>

<file path=ppt/tags/tag873.xml><?xml version="1.0" encoding="utf-8"?>
<p:tagLst xmlns:p="http://schemas.openxmlformats.org/presentationml/2006/main">
  <p:tag name="MH" val="20160921161900"/>
  <p:tag name="MH_LIBRARY" val="GRAPHIC"/>
  <p:tag name="MH_TYPE" val="Other"/>
  <p:tag name="MH_ORDER" val="5"/>
</p:tagLst>
</file>

<file path=ppt/tags/tag874.xml><?xml version="1.0" encoding="utf-8"?>
<p:tagLst xmlns:p="http://schemas.openxmlformats.org/presentationml/2006/main">
  <p:tag name="MH" val="20160921161900"/>
  <p:tag name="MH_LIBRARY" val="GRAPHIC"/>
  <p:tag name="MH_TYPE" val="Other"/>
  <p:tag name="MH_ORDER" val="6"/>
</p:tagLst>
</file>

<file path=ppt/tags/tag875.xml><?xml version="1.0" encoding="utf-8"?>
<p:tagLst xmlns:p="http://schemas.openxmlformats.org/presentationml/2006/main">
  <p:tag name="MH" val="20160921161900"/>
  <p:tag name="MH_LIBRARY" val="GRAPHIC"/>
  <p:tag name="MH_TYPE" val="Other"/>
  <p:tag name="MH_ORDER" val="7"/>
</p:tagLst>
</file>

<file path=ppt/tags/tag876.xml><?xml version="1.0" encoding="utf-8"?>
<p:tagLst xmlns:p="http://schemas.openxmlformats.org/presentationml/2006/main">
  <p:tag name="MH" val="20160921161900"/>
  <p:tag name="MH_LIBRARY" val="GRAPHIC"/>
  <p:tag name="MH_TYPE" val="Other"/>
  <p:tag name="MH_ORDER" val="8"/>
  <p:tag name="KSO_WM_UNIT_INDEX" val="1"/>
  <p:tag name="KSO_WM_UNIT_TEXT_SUBTYPE" val="a"/>
  <p:tag name="KSO_WM_UNIT_SUBTYPE" val="a"/>
  <p:tag name="KSO_WM_UNIT_TYPE" val="f"/>
  <p:tag name="KSO_WM_BEAUTIFY_FLAG" val="#wm#"/>
</p:tagLst>
</file>

<file path=ppt/tags/tag877.xml><?xml version="1.0" encoding="utf-8"?>
<p:tagLst xmlns:p="http://schemas.openxmlformats.org/presentationml/2006/main">
  <p:tag name="MH" val="20160921161900"/>
  <p:tag name="MH_LIBRARY" val="GRAPHIC"/>
  <p:tag name="MH_TYPE" val="Other"/>
  <p:tag name="MH_ORDER" val="9"/>
  <p:tag name="KSO_WM_UNIT_INDEX" val="2"/>
  <p:tag name="KSO_WM_UNIT_TEXT_SUBTYPE" val="a"/>
  <p:tag name="KSO_WM_UNIT_SUBTYPE" val="a"/>
  <p:tag name="KSO_WM_UNIT_TYPE" val="f"/>
  <p:tag name="KSO_WM_BEAUTIFY_FLAG" val="#wm#"/>
</p:tagLst>
</file>

<file path=ppt/tags/tag878.xml><?xml version="1.0" encoding="utf-8"?>
<p:tagLst xmlns:p="http://schemas.openxmlformats.org/presentationml/2006/main">
  <p:tag name="MH" val="20160921161900"/>
  <p:tag name="MH_LIBRARY" val="GRAPHIC"/>
  <p:tag name="MH_TYPE" val="Other"/>
  <p:tag name="MH_ORDER" val="10"/>
  <p:tag name="KSO_WM_UNIT_INDEX" val="3"/>
  <p:tag name="KSO_WM_UNIT_TEXT_SUBTYPE" val="a"/>
  <p:tag name="KSO_WM_UNIT_SUBTYPE" val="a"/>
  <p:tag name="KSO_WM_UNIT_TYPE" val="f"/>
  <p:tag name="KSO_WM_BEAUTIFY_FLAG" val="#wm#"/>
</p:tagLst>
</file>

<file path=ppt/tags/tag879.xml><?xml version="1.0" encoding="utf-8"?>
<p:tagLst xmlns:p="http://schemas.openxmlformats.org/presentationml/2006/main">
  <p:tag name="MH" val="20160921161900"/>
  <p:tag name="MH_LIBRARY" val="GRAPHIC"/>
  <p:tag name="MH_TYPE" val="Other"/>
  <p:tag name="MH_ORDER" val="11"/>
  <p:tag name="KSO_WM_UNIT_INDEX" val="4"/>
  <p:tag name="KSO_WM_UNIT_TEXT_SUBTYPE" val="a"/>
  <p:tag name="KSO_WM_UNIT_SUBTYPE" val="a"/>
  <p:tag name="KSO_WM_UNIT_TYPE" val="f"/>
  <p:tag name="KSO_WM_BEAUTIFY_FLAG" val="#wm#"/>
</p:tagLst>
</file>

<file path=ppt/tags/tag88.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880.xml><?xml version="1.0" encoding="utf-8"?>
<p:tagLst xmlns:p="http://schemas.openxmlformats.org/presentationml/2006/main">
  <p:tag name="MH" val="20160921161900"/>
  <p:tag name="MH_LIBRARY" val="GRAPHIC"/>
  <p:tag name="MH_TYPE" val="Other"/>
  <p:tag name="MH_ORDER" val="12"/>
  <p:tag name="KSO_WM_UNIT_INDEX" val="5"/>
  <p:tag name="KSO_WM_UNIT_TEXT_SUBTYPE" val="a"/>
  <p:tag name="KSO_WM_UNIT_SUBTYPE" val="a"/>
  <p:tag name="KSO_WM_UNIT_TYPE" val="f"/>
  <p:tag name="KSO_WM_BEAUTIFY_FLAG" val="#wm#"/>
</p:tagLst>
</file>

<file path=ppt/tags/tag881.xml><?xml version="1.0" encoding="utf-8"?>
<p:tagLst xmlns:p="http://schemas.openxmlformats.org/presentationml/2006/main">
  <p:tag name="MH" val="20160921161900"/>
  <p:tag name="MH_LIBRARY" val="GRAPHIC"/>
  <p:tag name="MH_TYPE" val="Other"/>
  <p:tag name="MH_ORDER" val="13"/>
  <p:tag name="KSO_WM_UNIT_INDEX" val="6"/>
  <p:tag name="KSO_WM_UNIT_TEXT_SUBTYPE" val="a"/>
  <p:tag name="KSO_WM_UNIT_SUBTYPE" val="a"/>
  <p:tag name="KSO_WM_UNIT_TYPE" val="f"/>
  <p:tag name="KSO_WM_BEAUTIFY_FLAG" val="#wm#"/>
</p:tagLst>
</file>

<file path=ppt/tags/tag882.xml><?xml version="1.0" encoding="utf-8"?>
<p:tagLst xmlns:p="http://schemas.openxmlformats.org/presentationml/2006/main">
  <p:tag name="KSO_WM_UNIT_INDEX" val="8"/>
  <p:tag name="KSO_WM_UNIT_TEXT_SUBTYPE" val="a"/>
  <p:tag name="KSO_WM_UNIT_SUBTYPE" val="a"/>
  <p:tag name="KSO_WM_UNIT_TYPE" val="f"/>
  <p:tag name="KSO_WM_BEAUTIFY_FLAG" val="#wm#"/>
</p:tagLst>
</file>

<file path=ppt/tags/tag883.xml><?xml version="1.0" encoding="utf-8"?>
<p:tagLst xmlns:p="http://schemas.openxmlformats.org/presentationml/2006/main">
  <p:tag name="KSO_WM_UNIT_INDEX" val="9"/>
  <p:tag name="KSO_WM_UNIT_TEXT_SUBTYPE" val="a"/>
  <p:tag name="KSO_WM_UNIT_SUBTYPE" val="a"/>
  <p:tag name="KSO_WM_UNIT_TYPE" val="f"/>
  <p:tag name="KSO_WM_BEAUTIFY_FLAG" val="#wm#"/>
</p:tagLst>
</file>

<file path=ppt/tags/tag884.xml><?xml version="1.0" encoding="utf-8"?>
<p:tagLst xmlns:p="http://schemas.openxmlformats.org/presentationml/2006/main">
  <p:tag name="KSO_WM_UNIT_INDEX" val="10"/>
  <p:tag name="KSO_WM_UNIT_TEXT_SUBTYPE" val="a"/>
  <p:tag name="KSO_WM_UNIT_SUBTYPE" val="a"/>
  <p:tag name="KSO_WM_UNIT_TYPE" val="f"/>
  <p:tag name="KSO_WM_BEAUTIFY_FLAG" val="#wm#"/>
</p:tagLst>
</file>

<file path=ppt/tags/tag885.xml><?xml version="1.0" encoding="utf-8"?>
<p:tagLst xmlns:p="http://schemas.openxmlformats.org/presentationml/2006/main">
  <p:tag name="KSO_WM_UNIT_INDEX" val="11"/>
  <p:tag name="KSO_WM_UNIT_TEXT_SUBTYPE" val="a"/>
  <p:tag name="KSO_WM_UNIT_SUBTYPE" val="a"/>
  <p:tag name="KSO_WM_UNIT_TYPE" val="f"/>
  <p:tag name="KSO_WM_BEAUTIFY_FLAG" val="#wm#"/>
</p:tagLst>
</file>

<file path=ppt/tags/tag886.xml><?xml version="1.0" encoding="utf-8"?>
<p:tagLst xmlns:p="http://schemas.openxmlformats.org/presentationml/2006/main">
  <p:tag name="KSO_WM_UNIT_INDEX" val="12"/>
  <p:tag name="KSO_WM_UNIT_TEXT_SUBTYPE" val="a"/>
  <p:tag name="KSO_WM_UNIT_SUBTYPE" val="a"/>
  <p:tag name="KSO_WM_UNIT_TYPE" val="f"/>
  <p:tag name="KSO_WM_BEAUTIFY_FLAG" val="#wm#"/>
</p:tagLst>
</file>

<file path=ppt/tags/tag887.xml><?xml version="1.0" encoding="utf-8"?>
<p:tagLst xmlns:p="http://schemas.openxmlformats.org/presentationml/2006/main">
  <p:tag name="KSO_WM_UNIT_INDEX" val="13"/>
  <p:tag name="KSO_WM_UNIT_TEXT_SUBTYPE" val="a"/>
  <p:tag name="KSO_WM_UNIT_SUBTYPE" val="a"/>
  <p:tag name="KSO_WM_UNIT_TYPE" val="f"/>
  <p:tag name="KSO_WM_BEAUTIFY_FLAG" val="#wm#"/>
</p:tagLst>
</file>

<file path=ppt/tags/tag888.xml><?xml version="1.0" encoding="utf-8"?>
<p:tagLst xmlns:p="http://schemas.openxmlformats.org/presentationml/2006/main">
  <p:tag name="KSO_WM_UNIT_INDEX" val="14"/>
  <p:tag name="KSO_WM_UNIT_TEXT_SUBTYPE" val="a"/>
  <p:tag name="KSO_WM_UNIT_SUBTYPE" val="a"/>
  <p:tag name="KSO_WM_UNIT_TYPE" val="f"/>
  <p:tag name="KSO_WM_BEAUTIFY_FLAG" val="#wm#"/>
</p:tagLst>
</file>

<file path=ppt/tags/tag889.xml><?xml version="1.0" encoding="utf-8"?>
<p:tagLst xmlns:p="http://schemas.openxmlformats.org/presentationml/2006/main">
  <p:tag name="KSO_WM_UNIT_INDEX" val="7"/>
  <p:tag name="KSO_WM_UNIT_TYPE" val="a"/>
  <p:tag name="KSO_WM_BEAUTIFY_FLAG" val="#wm#"/>
</p:tagLst>
</file>

<file path=ppt/tags/tag8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890.xml><?xml version="1.0" encoding="utf-8"?>
<p:tagLst xmlns:p="http://schemas.openxmlformats.org/presentationml/2006/main">
  <p:tag name="MH_TYPE" val="#NeiR#"/>
  <p:tag name="MH_NUMBER" val="6"/>
  <p:tag name="MH_CATEGORY" val="#LiuChBZh#"/>
  <p:tag name="MH_LAYOUT" val="SubTitle"/>
  <p:tag name="MH" val="20160921161900"/>
  <p:tag name="MH_LIBRARY" val="GRAPHIC"/>
  <p:tag name="KSO_WM_SLIDE_MODEL_TYPE" val="timeline"/>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891.xml><?xml version="1.0" encoding="utf-8"?>
<p:tagLst xmlns:p="http://schemas.openxmlformats.org/presentationml/2006/main">
  <p:tag name="KSO_WM_UNIT_INDEX" val="1"/>
  <p:tag name="KSO_WM_UNIT_TYPE" val="d"/>
  <p:tag name="KSO_WM_BEAUTIFY_FLAG" val="#wm#"/>
</p:tagLst>
</file>

<file path=ppt/tags/tag892.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893.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894.xml><?xml version="1.0" encoding="utf-8"?>
<p:tagLst xmlns:p="http://schemas.openxmlformats.org/presentationml/2006/main">
  <p:tag name="KSO_WM_UNIT_INDEX" val="4"/>
  <p:tag name="KSO_WM_UNIT_TYPE" val="d"/>
  <p:tag name="KSO_WM_BEAUTIFY_FLAG" val="#wm#"/>
</p:tagLst>
</file>

<file path=ppt/tags/tag89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896.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897.xml><?xml version="1.0" encoding="utf-8"?>
<p:tagLst xmlns:p="http://schemas.openxmlformats.org/presentationml/2006/main">
  <p:tag name="KSO_WM_UNIT_INDEX" val="3"/>
  <p:tag name="KSO_WM_UNIT_TYPE" val="d"/>
  <p:tag name="KSO_WM_BEAUTIFY_FLAG" val="#wm#"/>
</p:tagLst>
</file>

<file path=ppt/tags/tag89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899.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00.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901.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902.xml><?xml version="1.0" encoding="utf-8"?>
<p:tagLst xmlns:p="http://schemas.openxmlformats.org/presentationml/2006/main">
  <p:tag name="KSO_WM_UNIT_INDEX" val="4"/>
  <p:tag name="KSO_WM_UNIT_TEXT_SUBTYPE" val="a"/>
  <p:tag name="KSO_WM_UNIT_SUBTYPE" val="a"/>
  <p:tag name="KSO_WM_UNIT_TYPE" val="f"/>
  <p:tag name="KSO_WM_BEAUTIFY_FLAG" val="#wm#"/>
</p:tagLst>
</file>

<file path=ppt/tags/tag903.xml><?xml version="1.0" encoding="utf-8"?>
<p:tagLst xmlns:p="http://schemas.openxmlformats.org/presentationml/2006/main">
  <p:tag name="KSO_WM_UNIT_INDEX" val="5"/>
  <p:tag name="KSO_WM_UNIT_TEXT_SUBTYPE" val="a"/>
  <p:tag name="KSO_WM_UNIT_SUBTYPE" val="a"/>
  <p:tag name="KSO_WM_UNIT_TYPE" val="f"/>
  <p:tag name="KSO_WM_BEAUTIFY_FLAG" val="#wm#"/>
</p:tagLst>
</file>

<file path=ppt/tags/tag904.xml><?xml version="1.0" encoding="utf-8"?>
<p:tagLst xmlns:p="http://schemas.openxmlformats.org/presentationml/2006/main">
  <p:tag name="KSO_WM_UNIT_INDEX" val="6"/>
  <p:tag name="KSO_WM_UNIT_TEXT_SUBTYPE" val="a"/>
  <p:tag name="KSO_WM_UNIT_SUBTYPE" val="a"/>
  <p:tag name="KSO_WM_UNIT_TYPE" val="f"/>
  <p:tag name="KSO_WM_BEAUTIFY_FLAG" val="#wm#"/>
</p:tagLst>
</file>

<file path=ppt/tags/tag905.xml><?xml version="1.0" encoding="utf-8"?>
<p:tagLst xmlns:p="http://schemas.openxmlformats.org/presentationml/2006/main">
  <p:tag name="KSO_WM_UNIT_INDEX" val="7"/>
  <p:tag name="KSO_WM_UNIT_TEXT_SUBTYPE" val="a"/>
  <p:tag name="KSO_WM_UNIT_SUBTYPE" val="a"/>
  <p:tag name="KSO_WM_UNIT_TYPE" val="f"/>
  <p:tag name="KSO_WM_BEAUTIFY_FLAG" val="#wm#"/>
</p:tagLst>
</file>

<file path=ppt/tags/tag90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07.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908.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909.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91.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10.xml><?xml version="1.0" encoding="utf-8"?>
<p:tagLst xmlns:p="http://schemas.openxmlformats.org/presentationml/2006/main">
  <p:tag name="KSO_WM_UNIT_INDEX" val="4"/>
  <p:tag name="KSO_WM_UNIT_TEXT_SUBTYPE" val="a"/>
  <p:tag name="KSO_WM_UNIT_SUBTYPE" val="a"/>
  <p:tag name="KSO_WM_UNIT_TYPE" val="f"/>
  <p:tag name="KSO_WM_BEAUTIFY_FLAG" val="#wm#"/>
</p:tagLst>
</file>

<file path=ppt/tags/tag911.xml><?xml version="1.0" encoding="utf-8"?>
<p:tagLst xmlns:p="http://schemas.openxmlformats.org/presentationml/2006/main">
  <p:tag name="KSO_WM_UNIT_INDEX" val="5"/>
  <p:tag name="KSO_WM_UNIT_TEXT_SUBTYPE" val="a"/>
  <p:tag name="KSO_WM_UNIT_SUBTYPE" val="a"/>
  <p:tag name="KSO_WM_UNIT_TYPE" val="f"/>
  <p:tag name="KSO_WM_BEAUTIFY_FLAG" val="#wm#"/>
</p:tagLst>
</file>

<file path=ppt/tags/tag912.xml><?xml version="1.0" encoding="utf-8"?>
<p:tagLst xmlns:p="http://schemas.openxmlformats.org/presentationml/2006/main">
  <p:tag name="KSO_WM_UNIT_INDEX" val="6"/>
  <p:tag name="KSO_WM_UNIT_TEXT_SUBTYPE" val="a"/>
  <p:tag name="KSO_WM_UNIT_SUBTYPE" val="a"/>
  <p:tag name="KSO_WM_UNIT_TYPE" val="f"/>
  <p:tag name="KSO_WM_BEAUTIFY_FLAG" val="#wm#"/>
</p:tagLst>
</file>

<file path=ppt/tags/tag913.xml><?xml version="1.0" encoding="utf-8"?>
<p:tagLst xmlns:p="http://schemas.openxmlformats.org/presentationml/2006/main">
  <p:tag name="KSO_WM_UNIT_INDEX" val="7"/>
  <p:tag name="KSO_WM_UNIT_TEXT_SUBTYPE" val="a"/>
  <p:tag name="KSO_WM_UNIT_SUBTYPE" val="a"/>
  <p:tag name="KSO_WM_UNIT_TYPE" val="f"/>
  <p:tag name="KSO_WM_BEAUTIFY_FLAG" val="#wm#"/>
</p:tagLst>
</file>

<file path=ppt/tags/tag91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15.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916.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917.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918.xml><?xml version="1.0" encoding="utf-8"?>
<p:tagLst xmlns:p="http://schemas.openxmlformats.org/presentationml/2006/main">
  <p:tag name="KSO_WM_UNIT_INDEX" val="4"/>
  <p:tag name="KSO_WM_UNIT_TEXT_SUBTYPE" val="a"/>
  <p:tag name="KSO_WM_UNIT_SUBTYPE" val="a"/>
  <p:tag name="KSO_WM_UNIT_TYPE" val="f"/>
  <p:tag name="KSO_WM_BEAUTIFY_FLAG" val="#wm#"/>
</p:tagLst>
</file>

<file path=ppt/tags/tag919.xml><?xml version="1.0" encoding="utf-8"?>
<p:tagLst xmlns:p="http://schemas.openxmlformats.org/presentationml/2006/main">
  <p:tag name="KSO_WM_UNIT_INDEX" val="5"/>
  <p:tag name="KSO_WM_UNIT_TEXT_SUBTYPE" val="a"/>
  <p:tag name="KSO_WM_UNIT_SUBTYPE" val="a"/>
  <p:tag name="KSO_WM_UNIT_TYPE" val="f"/>
  <p:tag name="KSO_WM_BEAUTIFY_FLAG" val="#wm#"/>
</p:tagLst>
</file>

<file path=ppt/tags/tag92.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20.xml><?xml version="1.0" encoding="utf-8"?>
<p:tagLst xmlns:p="http://schemas.openxmlformats.org/presentationml/2006/main">
  <p:tag name="KSO_WM_UNIT_INDEX" val="6"/>
  <p:tag name="KSO_WM_UNIT_TEXT_SUBTYPE" val="a"/>
  <p:tag name="KSO_WM_UNIT_SUBTYPE" val="a"/>
  <p:tag name="KSO_WM_UNIT_TYPE" val="f"/>
  <p:tag name="KSO_WM_BEAUTIFY_FLAG" val="#wm#"/>
</p:tagLst>
</file>

<file path=ppt/tags/tag921.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22.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923.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924.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925.xml><?xml version="1.0" encoding="utf-8"?>
<p:tagLst xmlns:p="http://schemas.openxmlformats.org/presentationml/2006/main">
  <p:tag name="KSO_WM_UNIT_INDEX" val="4"/>
  <p:tag name="KSO_WM_UNIT_TEXT_SUBTYPE" val="a"/>
  <p:tag name="KSO_WM_UNIT_SUBTYPE" val="a"/>
  <p:tag name="KSO_WM_UNIT_TYPE" val="f"/>
  <p:tag name="KSO_WM_BEAUTIFY_FLAG" val="#wm#"/>
</p:tagLst>
</file>

<file path=ppt/tags/tag926.xml><?xml version="1.0" encoding="utf-8"?>
<p:tagLst xmlns:p="http://schemas.openxmlformats.org/presentationml/2006/main">
  <p:tag name="KSO_WM_UNIT_INDEX" val="5"/>
  <p:tag name="KSO_WM_UNIT_TEXT_SUBTYPE" val="a"/>
  <p:tag name="KSO_WM_UNIT_SUBTYPE" val="a"/>
  <p:tag name="KSO_WM_UNIT_TYPE" val="f"/>
  <p:tag name="KSO_WM_BEAUTIFY_FLAG" val="#wm#"/>
</p:tagLst>
</file>

<file path=ppt/tags/tag927.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28.xml><?xml version="1.0" encoding="utf-8"?>
<p:tagLst xmlns:p="http://schemas.openxmlformats.org/presentationml/2006/main">
  <p:tag name="KSO_WM_UNIT_INDEX" val="1"/>
  <p:tag name="KSO_WM_UNIT_TEXT_SUBTYPE" val="a"/>
  <p:tag name="KSO_WM_UNIT_SUBTYPE" val="a"/>
  <p:tag name="KSO_WM_UNIT_TYPE" val="f"/>
  <p:tag name="KSO_WM_BEAUTIFY_FLAG" val="#wm#"/>
</p:tagLst>
</file>

<file path=ppt/tags/tag929.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93.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30.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931.xml><?xml version="1.0" encoding="utf-8"?>
<p:tagLst xmlns:p="http://schemas.openxmlformats.org/presentationml/2006/main">
  <p:tag name="KSO_WM_UNIT_INDEX" val="4"/>
  <p:tag name="KSO_WM_UNIT_TEXT_SUBTYPE" val="a"/>
  <p:tag name="KSO_WM_UNIT_SUBTYPE" val="a"/>
  <p:tag name="KSO_WM_UNIT_TYPE" val="f"/>
  <p:tag name="KSO_WM_BEAUTIFY_FLAG" val="#wm#"/>
</p:tagLst>
</file>

<file path=ppt/tags/tag932.xml><?xml version="1.0" encoding="utf-8"?>
<p:tagLst xmlns:p="http://schemas.openxmlformats.org/presentationml/2006/main">
  <p:tag name="KSO_WM_UNIT_INDEX" val="5"/>
  <p:tag name="KSO_WM_UNIT_TEXT_SUBTYPE" val="a"/>
  <p:tag name="KSO_WM_UNIT_SUBTYPE" val="a"/>
  <p:tag name="KSO_WM_UNIT_TYPE" val="f"/>
  <p:tag name="KSO_WM_BEAUTIFY_FLAG" val="#wm#"/>
</p:tagLst>
</file>

<file path=ppt/tags/tag933.xml><?xml version="1.0" encoding="utf-8"?>
<p:tagLst xmlns:p="http://schemas.openxmlformats.org/presentationml/2006/main">
  <p:tag name="KSO_WM_BEAUTIFY_FLAG" val=""/>
</p:tagLst>
</file>

<file path=ppt/tags/tag934.xml><?xml version="1.0" encoding="utf-8"?>
<p:tagLst xmlns:p="http://schemas.openxmlformats.org/presentationml/2006/main">
  <p:tag name="KSO_WM_BEAUTIFY_FLAG" val="#wm#"/>
  <p:tag name="KSO_WM_UNIT_INDEX" val="6"/>
  <p:tag name="KSO_WM_UNIT_TEXT_SUBTYPE" val="a"/>
  <p:tag name="KSO_WM_UNIT_SUBTYPE" val="a"/>
  <p:tag name="KSO_WM_UNIT_TYPE" val="f"/>
</p:tagLst>
</file>

<file path=ppt/tags/tag935.xml><?xml version="1.0" encoding="utf-8"?>
<p:tagLst xmlns:p="http://schemas.openxmlformats.org/presentationml/2006/main">
  <p:tag name="KSO_WM_BEAUTIFY_FLAG" val="#wm#"/>
  <p:tag name="KSO_WM_UNIT_INDEX" val="7"/>
  <p:tag name="KSO_WM_UNIT_TYPE" val="d"/>
</p:tagLst>
</file>

<file path=ppt/tags/tag93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37.xml><?xml version="1.0" encoding="utf-8"?>
<p:tagLst xmlns:p="http://schemas.openxmlformats.org/presentationml/2006/main">
  <p:tag name="KSO_WM_UNIT_TEXTBOXSTYLE_SHAPETYPE" val="0"/>
  <p:tag name="KSO_WM_UNIT_HIGHLIGHT" val="0"/>
  <p:tag name="KSO_WM_UNIT_COMPATIBLE" val="0"/>
  <p:tag name="KSO_WM_UNIT_DIAGRAM_ISNUMVISUAL" val="0"/>
  <p:tag name="KSO_WM_UNIT_DIAGRAM_ISREFERUNIT" val="0"/>
  <p:tag name="KSO_WM_UNIT_ID" val="mixed20202316_1*f*1"/>
  <p:tag name="KSO_WM_TEMPLATE_CATEGORY" val="mixed"/>
  <p:tag name="KSO_WM_TEMPLATE_INDEX" val="20202316"/>
  <p:tag name="KSO_WM_UNIT_LAYERLEVEL" val="1"/>
  <p:tag name="KSO_WM_TAG_VERSION" val="1.0"/>
  <p:tag name="KSO_WM_BEAUTIFY_FLAG" val="#wm#"/>
  <p:tag name="KSO_WM_UNIT_TEXTBOXSTYLE_TEMPLATETYPE" val="8"/>
  <p:tag name="KSO_WM_UNIT_PRESET_TEXT" val="我们能实现，图文排版，让我们能实现，图文排版，让图图片&#13;您的正文已经经简明扼要，字字珠玑。&#13;您的正文已经经简明扼要，字字珠玑。&#13;您的正文已经经简明扼要，字字珠玑。&#13;您的正文已经经简明扼要，字字珠玑。&#13;我们能实现，图文排版，让我们能实现，图文排版，让图图片"/>
  <p:tag name="KSO_WM_UNIT_NOCLEAR" val="1"/>
  <p:tag name="KSO_WM_UNIT_VALUE" val="252"/>
  <p:tag name="KSO_WM_UNIT_TYPE" val="f"/>
  <p:tag name="KSO_WM_UNIT_INDEX" val="1"/>
  <p:tag name="KSO_WM_UNIT_TEXTBOXSTYLE_GUID" val="{838a31d3-a580-4fab-8f14-caebdfc63d58}"/>
  <p:tag name="KSO_WM_UNIT_TEXTBOXSTYLE_TEMPLATEID" val="3139430"/>
  <p:tag name="KSO_WM_UNIT_TEXTBOXSTYLE_TYPE" val="8"/>
</p:tagLst>
</file>

<file path=ppt/tags/tag938.xml><?xml version="1.0" encoding="utf-8"?>
<p:tagLst xmlns:p="http://schemas.openxmlformats.org/presentationml/2006/main">
  <p:tag name="PA" val="v5.2.7"/>
  <p:tag name="PAMAINTYPE" val="4"/>
  <p:tag name="PATYPE" val="159"/>
  <p:tag name="PASUBTYPE" val="162"/>
  <p:tag name="RESOURCELIBID_SHAPE" val="538273"/>
  <p:tag name="RESOURCELIB_SHAPETYPE" val="4"/>
  <p:tag name="KSO_WM_UNIT_TEXTBOXSTYLE_SHAPETYPE" val="1"/>
  <p:tag name="KSO_WM_UNIT_TEXTBOXSTYLE_DECORATEINDEX" val="1"/>
  <p:tag name="KSO_WM_UNIT_TEXTBOXSTYLE_GUID" val="{838a31d3-a580-4fab-8f14-caebdfc63d58}"/>
  <p:tag name="KSO_WM_UNIT_TEXTBOXSTYLE_TEMPLATEID" val="3139837"/>
</p:tagLst>
</file>

<file path=ppt/tags/tag939.xml><?xml version="1.0" encoding="utf-8"?>
<p:tagLst xmlns:p="http://schemas.openxmlformats.org/presentationml/2006/main">
  <p:tag name="PA" val="v5.2.7"/>
</p:tagLst>
</file>

<file path=ppt/tags/tag94.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40.xml><?xml version="1.0" encoding="utf-8"?>
<p:tagLst xmlns:p="http://schemas.openxmlformats.org/presentationml/2006/main">
  <p:tag name="PA" val="v5.2.7"/>
</p:tagLst>
</file>

<file path=ppt/tags/tag941.xml><?xml version="1.0" encoding="utf-8"?>
<p:tagLst xmlns:p="http://schemas.openxmlformats.org/presentationml/2006/main">
  <p:tag name="PA" val="v5.2.7"/>
</p:tagLst>
</file>

<file path=ppt/tags/tag942.xml><?xml version="1.0" encoding="utf-8"?>
<p:tagLst xmlns:p="http://schemas.openxmlformats.org/presentationml/2006/main">
  <p:tag name="PA" val="v5.2.7"/>
</p:tagLst>
</file>

<file path=ppt/tags/tag943.xml><?xml version="1.0" encoding="utf-8"?>
<p:tagLst xmlns:p="http://schemas.openxmlformats.org/presentationml/2006/main">
  <p:tag name="PA" val="v5.2.7"/>
</p:tagLst>
</file>

<file path=ppt/tags/tag944.xml><?xml version="1.0" encoding="utf-8"?>
<p:tagLst xmlns:p="http://schemas.openxmlformats.org/presentationml/2006/main">
  <p:tag name="PA" val="v5.2.7"/>
</p:tagLst>
</file>

<file path=ppt/tags/tag945.xml><?xml version="1.0" encoding="utf-8"?>
<p:tagLst xmlns:p="http://schemas.openxmlformats.org/presentationml/2006/main">
  <p:tag name="PA" val="v5.2.7"/>
</p:tagLst>
</file>

<file path=ppt/tags/tag946.xml><?xml version="1.0" encoding="utf-8"?>
<p:tagLst xmlns:p="http://schemas.openxmlformats.org/presentationml/2006/main">
  <p:tag name="KSO_WM_UNIT_TEXTBOXSTYLE_SHAPETYPE" val="1"/>
  <p:tag name="KSO_WM_UNIT_TEXTBOXSTYLE_DECORATEINDEX" val="2"/>
  <p:tag name="KSO_WM_UNIT_TEXTBOXSTYLE_GUID" val="{838a31d3-a580-4fab-8f14-caebdfc63d58}"/>
  <p:tag name="KSO_WM_UNIT_TEXTBOXSTYLE_TEMPLATEID" val="3101905"/>
</p:tagLst>
</file>

<file path=ppt/tags/tag947.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48.xml><?xml version="1.0" encoding="utf-8"?>
<p:tagLst xmlns:p="http://schemas.openxmlformats.org/presentationml/2006/main">
  <p:tag name="KSO_WM_UNIT_INDEX" val="2"/>
  <p:tag name="KSO_WM_UNIT_TYPE" val="d"/>
  <p:tag name="KSO_WM_BEAUTIFY_FLAG" val="#wm#"/>
</p:tagLst>
</file>

<file path=ppt/tags/tag949.xml><?xml version="1.0" encoding="utf-8"?>
<p:tagLst xmlns:p="http://schemas.openxmlformats.org/presentationml/2006/main">
  <p:tag name="KSO_WM_UNIT_INDEX" val="3"/>
  <p:tag name="KSO_WM_UNIT_TYPE" val="d"/>
  <p:tag name="KSO_WM_BEAUTIFY_FLAG" val="#wm#"/>
</p:tagLst>
</file>

<file path=ppt/tags/tag9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950.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51.xml><?xml version="1.0" encoding="utf-8"?>
<p:tagLst xmlns:p="http://schemas.openxmlformats.org/presentationml/2006/main">
  <p:tag name="KSO_WM_UNIT_INDEX" val="1"/>
  <p:tag name="KSO_WM_UNIT_TYPE" val="d"/>
  <p:tag name="KSO_WM_BEAUTIFY_FLAG" val="#wm#"/>
</p:tagLst>
</file>

<file path=ppt/tags/tag952.xml><?xml version="1.0" encoding="utf-8"?>
<p:tagLst xmlns:p="http://schemas.openxmlformats.org/presentationml/2006/main">
  <p:tag name="KSO_WM_UNIT_INDEX" val="3"/>
  <p:tag name="KSO_WM_UNIT_TYPE" val="d"/>
  <p:tag name="KSO_WM_BEAUTIFY_FLAG" val="#wm#"/>
</p:tagLst>
</file>

<file path=ppt/tags/tag953.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54.xml><?xml version="1.0" encoding="utf-8"?>
<p:tagLst xmlns:p="http://schemas.openxmlformats.org/presentationml/2006/main">
  <p:tag name="KSO_WM_UNIT_INDEX" val="2"/>
  <p:tag name="KSO_WM_UNIT_TYPE" val="d"/>
  <p:tag name="KSO_WM_BEAUTIFY_FLAG" val="#wm#"/>
</p:tagLst>
</file>

<file path=ppt/tags/tag955.xml><?xml version="1.0" encoding="utf-8"?>
<p:tagLst xmlns:p="http://schemas.openxmlformats.org/presentationml/2006/main">
  <p:tag name="KSO_WM_UNIT_INDEX" val="1"/>
  <p:tag name="KSO_WM_UNIT_TYPE" val="a"/>
  <p:tag name="KSO_WM_BEAUTIFY_FLAG" val="#wm#"/>
</p:tagLst>
</file>

<file path=ppt/tags/tag95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57.xml><?xml version="1.0" encoding="utf-8"?>
<p:tagLst xmlns:p="http://schemas.openxmlformats.org/presentationml/2006/main">
  <p:tag name="KSO_WM_UNIT_INDEX" val="2"/>
  <p:tag name="KSO_WM_UNIT_TYPE" val="d"/>
  <p:tag name="KSO_WM_BEAUTIFY_FLAG" val="#wm#"/>
</p:tagLst>
</file>

<file path=ppt/tags/tag958.xml><?xml version="1.0" encoding="utf-8"?>
<p:tagLst xmlns:p="http://schemas.openxmlformats.org/presentationml/2006/main">
  <p:tag name="KSO_WM_UNIT_INDEX" val="1"/>
  <p:tag name="KSO_WM_UNIT_TYPE" val="a"/>
  <p:tag name="KSO_WM_BEAUTIFY_FLAG" val="#wm#"/>
</p:tagLst>
</file>

<file path=ppt/tags/tag959.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60.xml><?xml version="1.0" encoding="utf-8"?>
<p:tagLst xmlns:p="http://schemas.openxmlformats.org/presentationml/2006/main">
  <p:tag name="KSO_WM_UNIT_INDEX" val="1"/>
  <p:tag name="KSO_WM_UNIT_TYPE" val="d"/>
  <p:tag name="KSO_WM_BEAUTIFY_FLAG" val="#wm#"/>
</p:tagLst>
</file>

<file path=ppt/tags/tag961.xml><?xml version="1.0" encoding="utf-8"?>
<p:tagLst xmlns:p="http://schemas.openxmlformats.org/presentationml/2006/main">
  <p:tag name="KSO_WM_UNIT_INDEX" val="2"/>
  <p:tag name="KSO_WM_UNIT_TYPE" val="d"/>
  <p:tag name="KSO_WM_BEAUTIFY_FLAG" val="#wm#"/>
</p:tagLst>
</file>

<file path=ppt/tags/tag962.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963.xml><?xml version="1.0" encoding="utf-8"?>
<p:tagLst xmlns:p="http://schemas.openxmlformats.org/presentationml/2006/main">
  <p:tag name="KSO_WM_UNIT_INDEX" val="4"/>
  <p:tag name="KSO_WM_UNIT_TYPE" val="d"/>
  <p:tag name="KSO_WM_BEAUTIFY_FLAG" val="#wm#"/>
</p:tagLst>
</file>

<file path=ppt/tags/tag96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65.xml><?xml version="1.0" encoding="utf-8"?>
<p:tagLst xmlns:p="http://schemas.openxmlformats.org/presentationml/2006/main">
  <p:tag name="KSO_WM_UNIT_INDEX" val="1"/>
  <p:tag name="KSO_WM_UNIT_TYPE" val="d"/>
  <p:tag name="KSO_WM_BEAUTIFY_FLAG" val="#wm#"/>
</p:tagLst>
</file>

<file path=ppt/tags/tag966.xml><?xml version="1.0" encoding="utf-8"?>
<p:tagLst xmlns:p="http://schemas.openxmlformats.org/presentationml/2006/main">
  <p:tag name="KSO_WM_UNIT_INDEX" val="3"/>
  <p:tag name="KSO_WM_UNIT_TYPE" val="d"/>
  <p:tag name="KSO_WM_BEAUTIFY_FLAG" val="#wm#"/>
</p:tagLst>
</file>

<file path=ppt/tags/tag967.xml><?xml version="1.0" encoding="utf-8"?>
<p:tagLst xmlns:p="http://schemas.openxmlformats.org/presentationml/2006/main">
  <p:tag name="KSO_WM_UNIT_INDEX" val="4"/>
  <p:tag name="KSO_WM_UNIT_TYPE" val="d"/>
  <p:tag name="KSO_WM_BEAUTIFY_FLAG" val="#wm#"/>
</p:tagLst>
</file>

<file path=ppt/tags/tag968.xml><?xml version="1.0" encoding="utf-8"?>
<p:tagLst xmlns:p="http://schemas.openxmlformats.org/presentationml/2006/main">
  <p:tag name="KSO_WM_UNIT_INDEX" val="5"/>
  <p:tag name="KSO_WM_UNIT_TYPE" val="d"/>
  <p:tag name="KSO_WM_BEAUTIFY_FLAG" val="#wm#"/>
</p:tagLst>
</file>

<file path=ppt/tags/tag969.xml><?xml version="1.0" encoding="utf-8"?>
<p:tagLst xmlns:p="http://schemas.openxmlformats.org/presentationml/2006/main">
  <p:tag name="KSO_WM_UNIT_INDEX" val="2"/>
  <p:tag name="KSO_WM_UNIT_TYPE" val="a"/>
  <p:tag name="KSO_WM_BEAUTIFY_FLAG" val="#wm#"/>
</p:tagLst>
</file>

<file path=ppt/tags/tag9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970.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71.xml><?xml version="1.0" encoding="utf-8"?>
<p:tagLst xmlns:p="http://schemas.openxmlformats.org/presentationml/2006/main">
  <p:tag name="KSO_WM_UNIT_INDEX" val="2"/>
  <p:tag name="KSO_WM_UNIT_TYPE" val="d"/>
  <p:tag name="KSO_WM_BEAUTIFY_FLAG" val="#wm#"/>
</p:tagLst>
</file>

<file path=ppt/tags/tag972.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973.xml><?xml version="1.0" encoding="utf-8"?>
<p:tagLst xmlns:p="http://schemas.openxmlformats.org/presentationml/2006/main">
  <p:tag name="KSO_WM_UNIT_INDEX" val="4"/>
  <p:tag name="KSO_WM_UNIT_TYPE" val="d"/>
  <p:tag name="KSO_WM_BEAUTIFY_FLAG" val="#wm#"/>
</p:tagLst>
</file>

<file path=ppt/tags/tag974.xml><?xml version="1.0" encoding="utf-8"?>
<p:tagLst xmlns:p="http://schemas.openxmlformats.org/presentationml/2006/main">
  <p:tag name="KSO_WM_UNIT_INDEX" val="1"/>
  <p:tag name="KSO_WM_UNIT_TYPE" val="a"/>
  <p:tag name="KSO_WM_BEAUTIFY_FLAG" val="#wm#"/>
</p:tagLst>
</file>

<file path=ppt/tags/tag975.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76.xml><?xml version="1.0" encoding="utf-8"?>
<p:tagLst xmlns:p="http://schemas.openxmlformats.org/presentationml/2006/main">
  <p:tag name="KSO_WM_UNIT_INDEX" val="2"/>
  <p:tag name="KSO_WM_UNIT_TEXT_SUBTYPE" val="a"/>
  <p:tag name="KSO_WM_UNIT_SUBTYPE" val="a"/>
  <p:tag name="KSO_WM_UNIT_TYPE" val="f"/>
  <p:tag name="KSO_WM_BEAUTIFY_FLAG" val="#wm#"/>
</p:tagLst>
</file>

<file path=ppt/tags/tag977.xml><?xml version="1.0" encoding="utf-8"?>
<p:tagLst xmlns:p="http://schemas.openxmlformats.org/presentationml/2006/main">
  <p:tag name="KSO_WM_UNIT_INDEX" val="3"/>
  <p:tag name="KSO_WM_UNIT_TYPE" val="d"/>
  <p:tag name="KSO_WM_BEAUTIFY_FLAG" val="#wm#"/>
</p:tagLst>
</file>

<file path=ppt/tags/tag97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79.xml><?xml version="1.0" encoding="utf-8"?>
<p:tagLst xmlns:p="http://schemas.openxmlformats.org/presentationml/2006/main">
  <p:tag name="KSO_WM_UNIT_INDEX" val="2"/>
  <p:tag name="KSO_WM_UNIT_TYPE" val="d"/>
  <p:tag name="KSO_WM_BEAUTIFY_FLAG" val="#wm#"/>
</p:tagLst>
</file>

<file path=ppt/tags/tag9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980.xml><?xml version="1.0" encoding="utf-8"?>
<p:tagLst xmlns:p="http://schemas.openxmlformats.org/presentationml/2006/main">
  <p:tag name="KSO_WM_UNIT_INDEX" val="3"/>
  <p:tag name="KSO_WM_UNIT_TYPE" val="d"/>
  <p:tag name="KSO_WM_BEAUTIFY_FLAG" val="#wm#"/>
</p:tagLst>
</file>

<file path=ppt/tags/tag981.xml><?xml version="1.0" encoding="utf-8"?>
<p:tagLst xmlns:p="http://schemas.openxmlformats.org/presentationml/2006/main">
  <p:tag name="KSO_WM_UNIT_INDEX" val="1"/>
  <p:tag name="KSO_WM_UNIT_TYPE" val="a"/>
  <p:tag name="KSO_WM_BEAUTIFY_FLAG" val="#wm#"/>
</p:tagLst>
</file>

<file path=ppt/tags/tag98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83.xml><?xml version="1.0" encoding="utf-8"?>
<p:tagLst xmlns:p="http://schemas.openxmlformats.org/presentationml/2006/main">
  <p:tag name="KSO_WM_UNIT_INDEX" val="2"/>
  <p:tag name="KSO_WM_UNIT_TYPE" val="d"/>
  <p:tag name="KSO_WM_BEAUTIFY_FLAG" val="#wm#"/>
</p:tagLst>
</file>

<file path=ppt/tags/tag984.xml><?xml version="1.0" encoding="utf-8"?>
<p:tagLst xmlns:p="http://schemas.openxmlformats.org/presentationml/2006/main">
  <p:tag name="KSO_WM_UNIT_INDEX" val="3"/>
  <p:tag name="KSO_WM_UNIT_TEXT_SUBTYPE" val="a"/>
  <p:tag name="KSO_WM_UNIT_SUBTYPE" val="a"/>
  <p:tag name="KSO_WM_UNIT_TYPE" val="f"/>
  <p:tag name="KSO_WM_BEAUTIFY_FLAG" val="#wm#"/>
</p:tagLst>
</file>

<file path=ppt/tags/tag985.xml><?xml version="1.0" encoding="utf-8"?>
<p:tagLst xmlns:p="http://schemas.openxmlformats.org/presentationml/2006/main">
  <p:tag name="KSO_WM_UNIT_INDEX" val="1"/>
  <p:tag name="KSO_WM_UNIT_TYPE" val="a"/>
  <p:tag name="KSO_WM_BEAUTIFY_FLAG" val="#wm#"/>
</p:tagLst>
</file>

<file path=ppt/tags/tag986.xml><?xml version="1.0" encoding="utf-8"?>
<p:tagLst xmlns:p="http://schemas.openxmlformats.org/presentationml/2006/main">
  <p:tag name="KSO_WM_SLIDE_MODEL_TYPE" val="timeline"/>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87.xml><?xml version="1.0" encoding="utf-8"?>
<p:tagLst xmlns:p="http://schemas.openxmlformats.org/presentationml/2006/main">
  <p:tag name="KSO_WM_UNIT_INDEX" val="2"/>
  <p:tag name="KSO_WM_UNIT_TYPE" val="d"/>
  <p:tag name="KSO_WM_BEAUTIFY_FLAG" val="#wm#"/>
</p:tagLst>
</file>

<file path=ppt/tags/tag98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89.xml><?xml version="1.0" encoding="utf-8"?>
<p:tagLst xmlns:p="http://schemas.openxmlformats.org/presentationml/2006/main">
  <p:tag name="KSO_WM_UNIT_INDEX" val="2"/>
  <p:tag name="KSO_WM_UNIT_TYPE" val="d"/>
  <p:tag name="KSO_WM_BEAUTIFY_FLAG" val="#wm#"/>
</p:tagLst>
</file>

<file path=ppt/tags/tag9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990.xml><?xml version="1.0" encoding="utf-8"?>
<p:tagLst xmlns:p="http://schemas.openxmlformats.org/presentationml/2006/main">
  <p:tag name="KSO_WM_UNIT_INDEX" val="3"/>
  <p:tag name="KSO_WM_UNIT_TYPE" val="d"/>
  <p:tag name="KSO_WM_BEAUTIFY_FLAG" val="#wm#"/>
</p:tagLst>
</file>

<file path=ppt/tags/tag991.xml><?xml version="1.0" encoding="utf-8"?>
<p:tagLst xmlns:p="http://schemas.openxmlformats.org/presentationml/2006/main">
  <p:tag name="KSO_WM_UNIT_INDEX" val="4"/>
  <p:tag name="KSO_WM_UNIT_TYPE" val="d"/>
  <p:tag name="KSO_WM_BEAUTIFY_FLAG" val="#wm#"/>
</p:tagLst>
</file>

<file path=ppt/tags/tag99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93.xml><?xml version="1.0" encoding="utf-8"?>
<p:tagLst xmlns:p="http://schemas.openxmlformats.org/presentationml/2006/main">
  <p:tag name="KSO_WM_UNIT_INDEX" val="2"/>
  <p:tag name="KSO_WM_UNIT_TYPE" val="d"/>
  <p:tag name="KSO_WM_BEAUTIFY_FLAG" val="#wm#"/>
</p:tagLst>
</file>

<file path=ppt/tags/tag994.xml><?xml version="1.0" encoding="utf-8"?>
<p:tagLst xmlns:p="http://schemas.openxmlformats.org/presentationml/2006/main">
  <p:tag name="KSO_WM_UNIT_INDEX" val="3"/>
  <p:tag name="KSO_WM_UNIT_TYPE" val="d"/>
  <p:tag name="KSO_WM_BEAUTIFY_FLAG" val="#wm#"/>
</p:tagLst>
</file>

<file path=ppt/tags/tag995.xml><?xml version="1.0" encoding="utf-8"?>
<p:tagLst xmlns:p="http://schemas.openxmlformats.org/presentationml/2006/main">
  <p:tag name="KSO_WM_UNIT_INDEX" val="4"/>
  <p:tag name="KSO_WM_UNIT_TYPE" val="d"/>
  <p:tag name="KSO_WM_BEAUTIFY_FLAG" val="#wm#"/>
</p:tagLst>
</file>

<file path=ppt/tags/tag99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ags/tag997.xml><?xml version="1.0" encoding="utf-8"?>
<p:tagLst xmlns:p="http://schemas.openxmlformats.org/presentationml/2006/main">
  <p:tag name="KSO_WM_UNIT_INDEX" val="2"/>
  <p:tag name="KSO_WM_UNIT_TYPE" val="d"/>
  <p:tag name="KSO_WM_BEAUTIFY_FLAG" val="#wm#"/>
</p:tagLst>
</file>

<file path=ppt/tags/tag998.xml><?xml version="1.0" encoding="utf-8"?>
<p:tagLst xmlns:p="http://schemas.openxmlformats.org/presentationml/2006/main">
  <p:tag name="KSO_WM_UNIT_INDEX" val="3"/>
  <p:tag name="KSO_WM_UNIT_TYPE" val="d"/>
  <p:tag name="KSO_WM_BEAUTIFY_FLAG" val="#wm#"/>
</p:tagLst>
</file>

<file path=ppt/tags/tag999.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6744"/>
  <p:tag name="KSO_WM_TEMPLATE_CATEGORY" val="custom"/>
  <p:tag name="KSO_WM_SLIDE_INDEX" val="8"/>
  <p:tag name="KSO_WM_SLIDE_ID" val="custom20236744_8"/>
  <p:tag name="KSO_WM_TEMPLATE_MASTER_TYPE" val="0"/>
  <p:tag name="KSO_WM_SLIDE_LAYOUT" val="a_f"/>
  <p:tag name="KSO_WM_SLIDE_LAYOUT_CNT" val="1_1"/>
  <p:tag name="KSO_WM_SLIDE_SIZE" val="850*457"/>
  <p:tag name="KSO_WM_SLIDE_POSITION" val="54*28"/>
</p:tagLst>
</file>

<file path=ppt/theme/theme1.xml><?xml version="1.0" encoding="utf-8"?>
<a:theme xmlns:a="http://schemas.openxmlformats.org/drawingml/2006/main" name="股利">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F6FBFB"/>
      </a:dk2>
      <a:lt2>
        <a:srgbClr val="FFFFFF"/>
      </a:lt2>
      <a:accent1>
        <a:srgbClr val="76BBC5"/>
      </a:accent1>
      <a:accent2>
        <a:srgbClr val="18576F"/>
      </a:accent2>
      <a:accent3>
        <a:srgbClr val="EB5A40"/>
      </a:accent3>
      <a:accent4>
        <a:srgbClr val="EEC56D"/>
      </a:accent4>
      <a:accent5>
        <a:srgbClr val="3B3838"/>
      </a:accent5>
      <a:accent6>
        <a:srgbClr val="B2B2B2"/>
      </a:accent6>
      <a:hlink>
        <a:srgbClr val="7F7F7F"/>
      </a:hlink>
      <a:folHlink>
        <a:srgbClr val="7F7F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119">
      <a:dk1>
        <a:srgbClr val="000000"/>
      </a:dk1>
      <a:lt1>
        <a:srgbClr val="FFFFFF"/>
      </a:lt1>
      <a:dk2>
        <a:srgbClr val="793E03"/>
      </a:dk2>
      <a:lt2>
        <a:srgbClr val="FDECE0"/>
      </a:lt2>
      <a:accent1>
        <a:srgbClr val="F37C07"/>
      </a:accent1>
      <a:accent2>
        <a:srgbClr val="F6A466"/>
      </a:accent2>
      <a:accent3>
        <a:srgbClr val="E47879"/>
      </a:accent3>
      <a:accent4>
        <a:srgbClr val="D27199"/>
      </a:accent4>
      <a:accent5>
        <a:srgbClr val="BF69B8"/>
      </a:accent5>
      <a:accent6>
        <a:srgbClr val="AD62D8"/>
      </a:accent6>
      <a:hlink>
        <a:srgbClr val="4472C4"/>
      </a:hlink>
      <a:folHlink>
        <a:srgbClr val="BFBFBF"/>
      </a:folHlink>
    </a:clrScheme>
    <a:fontScheme name="自定义 9">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00000424-5">
      <a:dk1>
        <a:srgbClr val="333333"/>
      </a:dk1>
      <a:lt1>
        <a:srgbClr val="FFFFFF"/>
      </a:lt1>
      <a:dk2>
        <a:srgbClr val="25100A"/>
      </a:dk2>
      <a:lt2>
        <a:srgbClr val="FDF7F5"/>
      </a:lt2>
      <a:accent1>
        <a:srgbClr val="DE9680"/>
      </a:accent1>
      <a:accent2>
        <a:srgbClr val="DABAAA"/>
      </a:accent2>
      <a:accent3>
        <a:srgbClr val="FE8F2A"/>
      </a:accent3>
      <a:accent4>
        <a:srgbClr val="DB9766"/>
      </a:accent4>
      <a:accent5>
        <a:srgbClr val="BE6D49"/>
      </a:accent5>
      <a:accent6>
        <a:srgbClr val="A89181"/>
      </a:accent6>
      <a:hlink>
        <a:srgbClr val="304FFE"/>
      </a:hlink>
      <a:folHlink>
        <a:srgbClr val="492067"/>
      </a:folHlink>
    </a:clrScheme>
    <a:fontScheme name="02-微软雅黑唯一标准">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rmAutofit fontScale="92500" lnSpcReduction="20000"/>
      </a:bodyPr>
      <a:lstStyle>
        <a:defPPr>
          <a:lnSpc>
            <a:spcPct val="140000"/>
          </a:lnSpc>
          <a:defRPr lang="zh-CN" altLang="en-US" sz="2400" kern="100" dirty="0">
            <a:effectLst/>
            <a:latin typeface="+mn-ea"/>
            <a:cs typeface="江城圆体 400W" panose="020B05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红利</Template>
  <TotalTime>0</TotalTime>
  <Words>25793</Words>
  <Application>WPS 演示</Application>
  <PresentationFormat>宽屏</PresentationFormat>
  <Paragraphs>1004</Paragraphs>
  <Slides>187</Slides>
  <Notes>0</Notes>
  <HiddenSlides>0</HiddenSlides>
  <MMClips>0</MMClips>
  <ScaleCrop>false</ScaleCrop>
  <HeadingPairs>
    <vt:vector size="8" baseType="variant">
      <vt:variant>
        <vt:lpstr>已用的字体</vt:lpstr>
      </vt:variant>
      <vt:variant>
        <vt:i4>36</vt:i4>
      </vt:variant>
      <vt:variant>
        <vt:lpstr>主题</vt:lpstr>
      </vt:variant>
      <vt:variant>
        <vt:i4>4</vt:i4>
      </vt:variant>
      <vt:variant>
        <vt:lpstr>嵌入 OLE 服务器</vt:lpstr>
      </vt:variant>
      <vt:variant>
        <vt:i4>2</vt:i4>
      </vt:variant>
      <vt:variant>
        <vt:lpstr>幻灯片标题</vt:lpstr>
      </vt:variant>
      <vt:variant>
        <vt:i4>187</vt:i4>
      </vt:variant>
    </vt:vector>
  </HeadingPairs>
  <TitlesOfParts>
    <vt:vector size="229" baseType="lpstr">
      <vt:lpstr>Arial</vt:lpstr>
      <vt:lpstr>宋体</vt:lpstr>
      <vt:lpstr>Wingdings</vt:lpstr>
      <vt:lpstr>Wingdings 2</vt:lpstr>
      <vt:lpstr>微软雅黑</vt:lpstr>
      <vt:lpstr>黑体</vt:lpstr>
      <vt:lpstr>方正小标宋_GBK</vt:lpstr>
      <vt:lpstr>隶书</vt:lpstr>
      <vt:lpstr>Arial Unicode MS</vt:lpstr>
      <vt:lpstr>Calibri</vt:lpstr>
      <vt:lpstr>楷体_GB2312</vt:lpstr>
      <vt:lpstr>新宋体</vt:lpstr>
      <vt:lpstr>楷体</vt:lpstr>
      <vt:lpstr>华文楷体</vt:lpstr>
      <vt:lpstr>Calibri Light</vt:lpstr>
      <vt:lpstr>Gill Sans MT</vt:lpstr>
      <vt:lpstr>华文中宋</vt:lpstr>
      <vt:lpstr>Wingdings</vt:lpstr>
      <vt:lpstr>+中文标题</vt:lpstr>
      <vt:lpstr>PingFang SC</vt:lpstr>
      <vt:lpstr>-apple-system</vt:lpstr>
      <vt:lpstr>Segoe UI</vt:lpstr>
      <vt:lpstr>Verdana</vt:lpstr>
      <vt:lpstr>Times New Roman</vt:lpstr>
      <vt:lpstr>等线</vt:lpstr>
      <vt:lpstr>Calibri</vt:lpstr>
      <vt:lpstr>微软雅黑 Light</vt:lpstr>
      <vt:lpstr>Arial</vt:lpstr>
      <vt:lpstr>江城圆体 400W</vt:lpstr>
      <vt:lpstr>仿宋</vt:lpstr>
      <vt:lpstr>对你心动藏不住</vt:lpstr>
      <vt:lpstr>浪漫诗集楷体</vt:lpstr>
      <vt:lpstr>Wingdings 3</vt:lpstr>
      <vt:lpstr>Wingdings 2</vt:lpstr>
      <vt:lpstr>汉仪文黑-55简</vt:lpstr>
      <vt:lpstr>小乖你已经很棒啦</vt:lpstr>
      <vt:lpstr>股利</vt:lpstr>
      <vt:lpstr>1_Office 主题​​</vt:lpstr>
      <vt:lpstr>2_Office 主题​​</vt:lpstr>
      <vt:lpstr>3_Office 主题​​</vt:lpstr>
      <vt:lpstr>Visio.Drawing.11</vt:lpstr>
      <vt:lpstr>Visio.Drawing.11</vt:lpstr>
      <vt:lpstr>第8章 网络广告和跨境电子商务的法律法规</vt:lpstr>
      <vt:lpstr>学习目标</vt:lpstr>
      <vt:lpstr>互联网广告概述</vt:lpstr>
      <vt:lpstr>PowerPoint 演示文稿</vt:lpstr>
      <vt:lpstr>引导案例——网络虚假违法广告案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互联网广告的法律法规</vt:lpstr>
      <vt:lpstr>单击此处添加标题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网络广告内容及虚假广告规制</vt:lpstr>
      <vt:lpstr>PowerPoint 演示文稿</vt:lpstr>
      <vt:lpstr>网络广告内容及虚假广告规制</vt:lpstr>
      <vt:lpstr>PowerPoint 演示文稿</vt:lpstr>
      <vt:lpstr>11.3网络广告内容及虚假广告规制</vt:lpstr>
      <vt:lpstr>网络广告内容及虚假广告规制</vt:lpstr>
      <vt:lpstr>网络广告内容及虚假广告规制</vt:lpstr>
      <vt:lpstr>网络广告内容及虚假广告规制</vt:lpstr>
      <vt:lpstr>网络广告内容及虚假广告规制</vt:lpstr>
      <vt:lpstr>网络广告内容及虚假广告规制</vt:lpstr>
      <vt:lpstr>PowerPoint 演示文稿</vt:lpstr>
      <vt:lpstr>PowerPoint 演示文稿</vt:lpstr>
      <vt:lpstr>PowerPoint 演示文稿</vt:lpstr>
      <vt:lpstr>PowerPoint 演示文稿</vt:lpstr>
      <vt:lpstr>网络广告内容及虚假广告规制</vt:lpstr>
      <vt:lpstr>网络广告内容及虚假广告规制</vt:lpstr>
      <vt:lpstr>PowerPoint 演示文稿</vt:lpstr>
      <vt:lpstr>PowerPoint 演示文稿</vt:lpstr>
      <vt:lpstr>PowerPoint 演示文稿</vt:lpstr>
      <vt:lpstr>PowerPoint 演示文稿</vt:lpstr>
      <vt:lpstr>跨境电商典型案例解析</vt:lpstr>
      <vt:lpstr>PowerPoint 演示文稿</vt:lpstr>
      <vt:lpstr>PowerPoint 演示文稿</vt:lpstr>
      <vt:lpstr>跨境电子商务概述 </vt:lpstr>
      <vt:lpstr>PowerPoint 演示文稿</vt:lpstr>
      <vt:lpstr>跨境电商的含义及分类</vt:lpstr>
      <vt:lpstr>单击此处添 加标题内容</vt:lpstr>
      <vt:lpstr>PowerPoint 演示文稿</vt:lpstr>
      <vt:lpstr>跨境电子商务概述</vt:lpstr>
      <vt:lpstr>跨境电子商务概述</vt:lpstr>
      <vt:lpstr>跨境电子商务概述</vt:lpstr>
      <vt:lpstr>	跨境电子商务概述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主流跨境电商企业</vt:lpstr>
      <vt:lpstr>PowerPoint 演示文稿</vt:lpstr>
      <vt:lpstr>PowerPoint 演示文稿</vt:lpstr>
      <vt:lpstr>顺丰海淘</vt:lpstr>
      <vt:lpstr>考拉海购 </vt:lpstr>
      <vt:lpstr>PowerPoint 演示文稿</vt:lpstr>
      <vt:lpstr>PowerPoint 演示文稿</vt:lpstr>
      <vt:lpstr>PowerPoint 演示文稿</vt:lpstr>
      <vt:lpstr>PowerPoint 演示文稿</vt:lpstr>
      <vt:lpstr>Wish平台 翻墙登陆http://wish.com/m </vt:lpstr>
      <vt:lpstr>eBay</vt:lpstr>
      <vt:lpstr>PowerPoint 演示文稿</vt:lpstr>
      <vt:lpstr>PowerPoint 演示文稿</vt:lpstr>
      <vt:lpstr>PowerPoint 演示文稿</vt:lpstr>
      <vt:lpstr>PowerPoint 演示文稿</vt:lpstr>
      <vt:lpstr>PowerPoint 演示文稿</vt:lpstr>
      <vt:lpstr>亚马逊网站</vt:lpstr>
      <vt:lpstr>亚马逊 </vt:lpstr>
      <vt:lpstr>PowerPoint 演示文稿</vt:lpstr>
      <vt:lpstr>PowerPoint 演示文稿</vt:lpstr>
      <vt:lpstr>PowerPoint 演示文稿</vt:lpstr>
      <vt:lpstr>PowerPoint 演示文稿</vt:lpstr>
      <vt:lpstr>PowerPoint 演示文稿</vt:lpstr>
      <vt:lpstr>中国第一家跨境电子商务公司： 兰亭集势——郭去疾</vt:lpstr>
      <vt:lpstr>PowerPoint 演示文稿</vt:lpstr>
      <vt:lpstr>跨境支付 </vt:lpstr>
      <vt:lpstr>1.PAYPAL(贝宝支付)</vt:lpstr>
      <vt:lpstr>2.速汇通  </vt:lpstr>
      <vt:lpstr>跨境电商物流</vt:lpstr>
      <vt:lpstr>跨境电商物流模式</vt:lpstr>
      <vt:lpstr>跨境物流方式的选择</vt:lpstr>
      <vt:lpstr>PowerPoint 演示文稿</vt:lpstr>
      <vt:lpstr>PowerPoint 演示文稿</vt:lpstr>
      <vt:lpstr>国际主要物流方式对比</vt:lpstr>
      <vt:lpstr>海外仓</vt:lpstr>
      <vt:lpstr>PowerPoint 演示文稿</vt:lpstr>
      <vt:lpstr>跨境电商的本地化，提高海外用户满意度。</vt:lpstr>
      <vt:lpstr>海外仓 </vt:lpstr>
      <vt:lpstr>国内快递的跨国业务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单击此处添加标题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课堂讨论：       跨境电商经营你如何选品？</vt:lpstr>
      <vt:lpstr>PowerPoint 演示文稿</vt:lpstr>
      <vt:lpstr>PowerPoint 演示文稿</vt:lpstr>
      <vt:lpstr>实训：</vt:lpstr>
      <vt:lpstr>跨境电子商务的法律法规</vt:lpstr>
      <vt:lpstr>PowerPoint 演示文稿</vt:lpstr>
      <vt:lpstr>跨境电子商务经营活动的法律法规</vt:lpstr>
      <vt:lpstr>跨境电子商务经营活动的法律法规</vt:lpstr>
      <vt:lpstr>PowerPoint 演示文稿</vt:lpstr>
      <vt:lpstr>PowerPoint 演示文稿</vt:lpstr>
      <vt:lpstr>PowerPoint 演示文稿</vt:lpstr>
      <vt:lpstr>PowerPoint 演示文稿</vt:lpstr>
      <vt:lpstr>跨境电子商务经营活动的法律法规</vt:lpstr>
      <vt:lpstr>跨境电子商务经营活动的法律法规</vt:lpstr>
      <vt:lpstr>跨境电子商务零售进口经营活动的特殊规定</vt:lpstr>
      <vt:lpstr>跨境电子商务零售进口经营活动的特殊规定</vt:lpstr>
      <vt:lpstr>跨境电子商务零售进口经营活动的特殊规定</vt:lpstr>
      <vt:lpstr>跨境电子商务零售进口经营活动的特殊规定</vt:lpstr>
      <vt:lpstr>PowerPoint 演示文稿</vt:lpstr>
      <vt:lpstr>PowerPoint 演示文稿</vt:lpstr>
      <vt:lpstr>跨境电子商务税收政策</vt:lpstr>
      <vt:lpstr>	跨境电子商务税收政策</vt:lpstr>
      <vt:lpstr>	跨境电子商务税收政策</vt:lpstr>
      <vt:lpstr>跨境电子商务税收政策</vt:lpstr>
      <vt:lpstr>跨境电商纠纷解决制度</vt:lpstr>
      <vt:lpstr>跨境电商纠纷解决制度</vt:lpstr>
      <vt:lpstr>PowerPoint 演示文稿</vt:lpstr>
      <vt:lpstr>	跨境电商纠纷解决制度</vt:lpstr>
      <vt:lpstr>图7-2 中国代表团关于ODR提案的设计思路</vt:lpstr>
      <vt:lpstr>	跨境电商纠纷解决制度</vt:lpstr>
      <vt:lpstr>跨境电商纠纷解决制度</vt:lpstr>
      <vt:lpstr>跨境电商纠纷解决制度</vt:lpstr>
      <vt:lpstr>跨境电商纠纷解决制度</vt:lpstr>
      <vt:lpstr>	跨境电商纠纷解决制度</vt:lpstr>
      <vt:lpstr>	跨境电商纠纷解决制度</vt:lpstr>
      <vt:lpstr>跨境电商纠纷解决制度</vt:lpstr>
      <vt:lpstr>跨境电商纠纷解决制度</vt:lpstr>
      <vt:lpstr>	跨境电商纠纷解决制度</vt:lpstr>
      <vt:lpstr>跨境电商纠纷解决制度</vt:lpstr>
      <vt:lpstr>引导案例解析</vt:lpstr>
      <vt:lpstr>引导案例解析</vt:lpstr>
      <vt:lpstr>引导案例解析</vt:lpstr>
      <vt:lpstr>引导案例解析</vt:lpstr>
      <vt:lpstr>思考题</vt:lpstr>
      <vt:lpstr>思考题</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niutianjiao1120@qq.com</dc:creator>
  <cp:lastModifiedBy>爱霏</cp:lastModifiedBy>
  <cp:revision>55</cp:revision>
  <dcterms:created xsi:type="dcterms:W3CDTF">2019-01-10T09:30:00Z</dcterms:created>
  <dcterms:modified xsi:type="dcterms:W3CDTF">2024-11-12T17:15:05Z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005E34C24277414DAF79437A0C7A360F_13</vt:lpwstr>
  </property>
  <property fmtid="{D5CDD505-2E9C-101B-9397-08002B2CF9AE}" pid="3" name="KSOProductBuildVer">
    <vt:lpwstr>2052-12.1.0.18276</vt:lpwstr>
  </property>
</Properties>
</file>