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3.xml" ContentType="application/vnd.openxmlformats-officedocument.presentationml.notesSlide+xml"/>
  <Override PartName="/ppt/theme/themeOverride3.xml" ContentType="application/vnd.openxmlformats-officedocument.themeOverr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4.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265" r:id="rId3"/>
    <p:sldId id="345" r:id="rId4"/>
    <p:sldId id="258" r:id="rId5"/>
    <p:sldId id="392" r:id="rId6"/>
    <p:sldId id="346" r:id="rId7"/>
    <p:sldId id="347" r:id="rId8"/>
    <p:sldId id="348" r:id="rId9"/>
    <p:sldId id="351" r:id="rId10"/>
    <p:sldId id="357" r:id="rId11"/>
    <p:sldId id="358" r:id="rId12"/>
    <p:sldId id="364" r:id="rId13"/>
    <p:sldId id="360" r:id="rId14"/>
    <p:sldId id="361" r:id="rId15"/>
    <p:sldId id="362" r:id="rId16"/>
    <p:sldId id="363" r:id="rId17"/>
    <p:sldId id="352" r:id="rId18"/>
    <p:sldId id="353" r:id="rId19"/>
    <p:sldId id="530" r:id="rId20"/>
    <p:sldId id="354" r:id="rId21"/>
    <p:sldId id="504" r:id="rId22"/>
    <p:sldId id="533" r:id="rId23"/>
    <p:sldId id="531" r:id="rId24"/>
    <p:sldId id="532" r:id="rId25"/>
    <p:sldId id="534" r:id="rId26"/>
    <p:sldId id="535" r:id="rId27"/>
    <p:sldId id="536" r:id="rId28"/>
    <p:sldId id="537" r:id="rId29"/>
    <p:sldId id="381" r:id="rId30"/>
    <p:sldId id="450" r:id="rId31"/>
    <p:sldId id="389" r:id="rId32"/>
    <p:sldId id="529" r:id="rId33"/>
    <p:sldId id="382" r:id="rId34"/>
    <p:sldId id="383" r:id="rId35"/>
    <p:sldId id="384" r:id="rId36"/>
    <p:sldId id="373" r:id="rId37"/>
    <p:sldId id="374" r:id="rId38"/>
    <p:sldId id="538" r:id="rId39"/>
    <p:sldId id="386" r:id="rId40"/>
    <p:sldId id="387" r:id="rId41"/>
    <p:sldId id="388" r:id="rId42"/>
    <p:sldId id="451" r:id="rId43"/>
    <p:sldId id="452" r:id="rId44"/>
    <p:sldId id="261" r:id="rId45"/>
  </p:sldIdLst>
  <p:sldSz cx="9144000" cy="5143500" type="screen16x9"/>
  <p:notesSz cx="6858000" cy="9144000"/>
  <p:custDataLst>
    <p:tags r:id="rId48"/>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0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787"/>
    <a:srgbClr val="EDB159"/>
    <a:srgbClr val="26A9E0"/>
    <a:srgbClr val="2A9CA2"/>
    <a:srgbClr val="258A8F"/>
    <a:srgbClr val="2283CD"/>
    <a:srgbClr val="E71D3A"/>
    <a:srgbClr val="18BCE2"/>
    <a:srgbClr val="55BEC9"/>
    <a:srgbClr val="156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4" autoAdjust="0"/>
    <p:restoredTop sz="80214" autoAdjust="0"/>
  </p:normalViewPr>
  <p:slideViewPr>
    <p:cSldViewPr snapToGrid="0">
      <p:cViewPr varScale="1">
        <p:scale>
          <a:sx n="101" d="100"/>
          <a:sy n="101" d="100"/>
        </p:scale>
        <p:origin x="596" y="64"/>
      </p:cViewPr>
      <p:guideLst>
        <p:guide orient="horz" pos="1620"/>
        <p:guide pos="2903"/>
      </p:guideLst>
    </p:cSldViewPr>
  </p:slideViewPr>
  <p:notesTextViewPr>
    <p:cViewPr>
      <p:scale>
        <a:sx n="3" d="2"/>
        <a:sy n="3" d="2"/>
      </p:scale>
      <p:origin x="0" y="0"/>
    </p:cViewPr>
  </p:notesTextViewPr>
  <p:sorterViewPr>
    <p:cViewPr>
      <p:scale>
        <a:sx n="125" d="100"/>
        <a:sy n="125" d="100"/>
      </p:scale>
      <p:origin x="0" y="0"/>
    </p:cViewPr>
  </p:sorterViewPr>
  <p:notesViewPr>
    <p:cSldViewPr snapToGrid="0" showGuides="1">
      <p:cViewPr varScale="1">
        <p:scale>
          <a:sx n="73" d="100"/>
          <a:sy n="73" d="100"/>
        </p:scale>
        <p:origin x="2824" y="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7.xml.rels><?xml version="1.0" encoding="UTF-8" standalone="yes"?>
<Relationships xmlns="http://schemas.openxmlformats.org/package/2006/relationships"><Relationship Id="rId1" Type="http://schemas.openxmlformats.org/officeDocument/2006/relationships/image" Target="../media/image28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BF32F-57A7-4B79-B942-FA86E234733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83E2F03C-28CE-43D6-90FC-19AD3693FF94}">
      <dgm:prSet phldrT="[文本]"/>
      <dgm:spPr/>
      <dgm:t>
        <a:bodyPr/>
        <a:lstStyle/>
        <a:p>
          <a:r>
            <a:rPr lang="zh-CN" altLang="en-US" dirty="0"/>
            <a:t>反倾销</a:t>
          </a:r>
        </a:p>
      </dgm:t>
    </dgm:pt>
    <dgm:pt modelId="{1C8D0B5B-C1BA-49A8-8E9F-9DB0642BD867}" type="parTrans" cxnId="{B780E3D8-F344-478E-95BC-BE60399E116C}">
      <dgm:prSet/>
      <dgm:spPr/>
      <dgm:t>
        <a:bodyPr/>
        <a:lstStyle/>
        <a:p>
          <a:endParaRPr lang="zh-CN" altLang="en-US"/>
        </a:p>
      </dgm:t>
    </dgm:pt>
    <dgm:pt modelId="{D05C498F-3DE7-4135-A7D5-E6582FA3D4AD}" type="sibTrans" cxnId="{B780E3D8-F344-478E-95BC-BE60399E116C}">
      <dgm:prSet/>
      <dgm:spPr/>
      <dgm:t>
        <a:bodyPr/>
        <a:lstStyle/>
        <a:p>
          <a:endParaRPr lang="zh-CN" altLang="en-US"/>
        </a:p>
      </dgm:t>
    </dgm:pt>
    <dgm:pt modelId="{7A9FAA7E-B805-40C7-838D-A60CF6D5C00B}">
      <dgm:prSet phldrT="[文本]"/>
      <dgm:spPr/>
      <dgm:t>
        <a:bodyPr/>
        <a:lstStyle/>
        <a:p>
          <a:r>
            <a:rPr lang="zh-CN" altLang="en-US" dirty="0"/>
            <a:t>存在倾销</a:t>
          </a:r>
        </a:p>
      </dgm:t>
    </dgm:pt>
    <dgm:pt modelId="{F941B857-913E-4F1F-8D96-E2ECF86329B5}" type="parTrans" cxnId="{AFAC96D1-CD86-43FC-AC70-073EF4B4C6B3}">
      <dgm:prSet/>
      <dgm:spPr/>
      <dgm:t>
        <a:bodyPr/>
        <a:lstStyle/>
        <a:p>
          <a:endParaRPr lang="zh-CN" altLang="en-US"/>
        </a:p>
      </dgm:t>
    </dgm:pt>
    <dgm:pt modelId="{AC9B0D06-4570-4099-B7C0-DD497EE9709E}" type="sibTrans" cxnId="{AFAC96D1-CD86-43FC-AC70-073EF4B4C6B3}">
      <dgm:prSet/>
      <dgm:spPr/>
      <dgm:t>
        <a:bodyPr/>
        <a:lstStyle/>
        <a:p>
          <a:endParaRPr lang="zh-CN" altLang="en-US"/>
        </a:p>
      </dgm:t>
    </dgm:pt>
    <dgm:pt modelId="{6C71EB51-2AD2-45CD-B683-29667567776E}">
      <dgm:prSet phldrT="[文本]"/>
      <dgm:spPr/>
      <dgm:t>
        <a:bodyPr/>
        <a:lstStyle/>
        <a:p>
          <a:r>
            <a:rPr lang="zh-CN" altLang="en-US" dirty="0"/>
            <a:t>正常价值</a:t>
          </a:r>
        </a:p>
      </dgm:t>
    </dgm:pt>
    <dgm:pt modelId="{6B1F8F9C-E5BD-49E0-954C-47CFD3E3240F}" type="parTrans" cxnId="{3D228660-A0F7-4DB9-8CAD-1A8D6D5F43EF}">
      <dgm:prSet/>
      <dgm:spPr/>
      <dgm:t>
        <a:bodyPr/>
        <a:lstStyle/>
        <a:p>
          <a:endParaRPr lang="zh-CN" altLang="en-US"/>
        </a:p>
      </dgm:t>
    </dgm:pt>
    <dgm:pt modelId="{3934E73A-E513-4FA3-BCED-BEBCC203D8EA}" type="sibTrans" cxnId="{3D228660-A0F7-4DB9-8CAD-1A8D6D5F43EF}">
      <dgm:prSet/>
      <dgm:spPr/>
      <dgm:t>
        <a:bodyPr/>
        <a:lstStyle/>
        <a:p>
          <a:endParaRPr lang="zh-CN" altLang="en-US"/>
        </a:p>
      </dgm:t>
    </dgm:pt>
    <dgm:pt modelId="{DBDA97AD-5243-4D22-BCA4-A1BABF2C91DC}">
      <dgm:prSet phldrT="[文本]"/>
      <dgm:spPr/>
      <dgm:t>
        <a:bodyPr/>
        <a:lstStyle/>
        <a:p>
          <a:r>
            <a:rPr lang="zh-CN" altLang="en-US" dirty="0"/>
            <a:t>出口价格</a:t>
          </a:r>
        </a:p>
      </dgm:t>
    </dgm:pt>
    <dgm:pt modelId="{7CB8EB28-443E-4663-A7B7-73FD9D2588BF}" type="parTrans" cxnId="{6A1B08BE-DC32-4121-A8D7-B69FED2C3EAD}">
      <dgm:prSet/>
      <dgm:spPr/>
      <dgm:t>
        <a:bodyPr/>
        <a:lstStyle/>
        <a:p>
          <a:endParaRPr lang="zh-CN" altLang="en-US"/>
        </a:p>
      </dgm:t>
    </dgm:pt>
    <dgm:pt modelId="{BFB0089B-5028-4162-B94A-6BD75817F95A}" type="sibTrans" cxnId="{6A1B08BE-DC32-4121-A8D7-B69FED2C3EAD}">
      <dgm:prSet/>
      <dgm:spPr/>
      <dgm:t>
        <a:bodyPr/>
        <a:lstStyle/>
        <a:p>
          <a:endParaRPr lang="zh-CN" altLang="en-US"/>
        </a:p>
      </dgm:t>
    </dgm:pt>
    <dgm:pt modelId="{0A51E2D6-2AE0-4C07-89BB-72DA0E51AFD2}">
      <dgm:prSet phldrT="[文本]"/>
      <dgm:spPr/>
      <dgm:t>
        <a:bodyPr/>
        <a:lstStyle/>
        <a:p>
          <a:r>
            <a:rPr lang="zh-CN" altLang="en-US" dirty="0"/>
            <a:t>损害</a:t>
          </a:r>
          <a:r>
            <a:rPr lang="en-US" altLang="zh-CN" dirty="0"/>
            <a:t>/</a:t>
          </a:r>
          <a:r>
            <a:rPr lang="zh-CN" altLang="en-US" dirty="0"/>
            <a:t>损害威胁</a:t>
          </a:r>
        </a:p>
      </dgm:t>
    </dgm:pt>
    <dgm:pt modelId="{4E739FEB-556E-4199-A7A7-35DC6FF26AEC}" type="parTrans" cxnId="{158A7245-0F09-4966-98B9-A2B1171AE30E}">
      <dgm:prSet/>
      <dgm:spPr/>
      <dgm:t>
        <a:bodyPr/>
        <a:lstStyle/>
        <a:p>
          <a:endParaRPr lang="zh-CN" altLang="en-US"/>
        </a:p>
      </dgm:t>
    </dgm:pt>
    <dgm:pt modelId="{88AE55B2-45C1-47DB-BA42-2AE4E6C21E0D}" type="sibTrans" cxnId="{158A7245-0F09-4966-98B9-A2B1171AE30E}">
      <dgm:prSet/>
      <dgm:spPr/>
      <dgm:t>
        <a:bodyPr/>
        <a:lstStyle/>
        <a:p>
          <a:endParaRPr lang="zh-CN" altLang="en-US"/>
        </a:p>
      </dgm:t>
    </dgm:pt>
    <dgm:pt modelId="{39C38686-99F6-4ADF-A741-DA37CEF7DE46}">
      <dgm:prSet phldrT="[文本]"/>
      <dgm:spPr/>
      <dgm:t>
        <a:bodyPr/>
        <a:lstStyle/>
        <a:p>
          <a:r>
            <a:rPr lang="zh-CN" altLang="en-US" dirty="0"/>
            <a:t>因果关系</a:t>
          </a:r>
        </a:p>
      </dgm:t>
    </dgm:pt>
    <dgm:pt modelId="{547CE888-3F52-4DD4-B2DF-E23F7A3FA235}" type="parTrans" cxnId="{6DBF4C5D-6102-4E84-BDA5-77179D638723}">
      <dgm:prSet/>
      <dgm:spPr/>
      <dgm:t>
        <a:bodyPr/>
        <a:lstStyle/>
        <a:p>
          <a:endParaRPr lang="zh-CN" altLang="en-US"/>
        </a:p>
      </dgm:t>
    </dgm:pt>
    <dgm:pt modelId="{3C8DAFF2-04B4-464D-A70A-D8535D6450DC}" type="sibTrans" cxnId="{6DBF4C5D-6102-4E84-BDA5-77179D638723}">
      <dgm:prSet/>
      <dgm:spPr/>
      <dgm:t>
        <a:bodyPr/>
        <a:lstStyle/>
        <a:p>
          <a:endParaRPr lang="zh-CN" altLang="en-US"/>
        </a:p>
      </dgm:t>
    </dgm:pt>
    <dgm:pt modelId="{5712AC0D-A3F9-46B9-B2D6-C9BE45FEBCEE}">
      <dgm:prSet phldrT="[文本]"/>
      <dgm:spPr/>
      <dgm:t>
        <a:bodyPr/>
        <a:lstStyle/>
        <a:p>
          <a:r>
            <a:rPr lang="zh-CN" altLang="en-US" dirty="0"/>
            <a:t>国内价格</a:t>
          </a:r>
        </a:p>
      </dgm:t>
    </dgm:pt>
    <dgm:pt modelId="{3E37E1E3-7DC4-4A00-B39F-7F2812360B9D}" type="parTrans" cxnId="{EA9D8477-7FA9-4FD8-8EB5-A9F20DD2189B}">
      <dgm:prSet/>
      <dgm:spPr/>
      <dgm:t>
        <a:bodyPr/>
        <a:lstStyle/>
        <a:p>
          <a:endParaRPr lang="zh-CN" altLang="en-US"/>
        </a:p>
      </dgm:t>
    </dgm:pt>
    <dgm:pt modelId="{BED863D9-9055-468C-9D70-96419FDBBA1D}" type="sibTrans" cxnId="{EA9D8477-7FA9-4FD8-8EB5-A9F20DD2189B}">
      <dgm:prSet/>
      <dgm:spPr/>
      <dgm:t>
        <a:bodyPr/>
        <a:lstStyle/>
        <a:p>
          <a:endParaRPr lang="zh-CN" altLang="en-US"/>
        </a:p>
      </dgm:t>
    </dgm:pt>
    <dgm:pt modelId="{1AA53354-90EC-413A-80E1-8A0A93F1FE10}">
      <dgm:prSet phldrT="[文本]"/>
      <dgm:spPr/>
      <dgm:t>
        <a:bodyPr/>
        <a:lstStyle/>
        <a:p>
          <a:r>
            <a:rPr lang="zh-CN" altLang="en-US" dirty="0"/>
            <a:t>第三国价格</a:t>
          </a:r>
        </a:p>
      </dgm:t>
    </dgm:pt>
    <dgm:pt modelId="{58602DA9-A169-49A9-8123-999CD325A2CE}" type="parTrans" cxnId="{B8DFAD3D-55DA-46FB-89BF-3CF6ADC7BE1B}">
      <dgm:prSet/>
      <dgm:spPr/>
      <dgm:t>
        <a:bodyPr/>
        <a:lstStyle/>
        <a:p>
          <a:endParaRPr lang="zh-CN" altLang="en-US"/>
        </a:p>
      </dgm:t>
    </dgm:pt>
    <dgm:pt modelId="{98E26DD7-6F8E-44F5-822E-B9FDF1A01ABC}" type="sibTrans" cxnId="{B8DFAD3D-55DA-46FB-89BF-3CF6ADC7BE1B}">
      <dgm:prSet/>
      <dgm:spPr/>
      <dgm:t>
        <a:bodyPr/>
        <a:lstStyle/>
        <a:p>
          <a:endParaRPr lang="zh-CN" altLang="en-US"/>
        </a:p>
      </dgm:t>
    </dgm:pt>
    <dgm:pt modelId="{6B50DB75-4052-4225-89E5-76AE52A0B844}">
      <dgm:prSet phldrT="[文本]"/>
      <dgm:spPr/>
      <dgm:t>
        <a:bodyPr/>
        <a:lstStyle/>
        <a:p>
          <a:r>
            <a:rPr lang="zh-CN" altLang="en-US" dirty="0"/>
            <a:t>构造价格</a:t>
          </a:r>
        </a:p>
      </dgm:t>
    </dgm:pt>
    <dgm:pt modelId="{AECF725D-82A6-4E03-8858-89696EA24FA4}" type="parTrans" cxnId="{B541A5A7-399C-48C1-AAC9-9110A8FD5915}">
      <dgm:prSet/>
      <dgm:spPr/>
      <dgm:t>
        <a:bodyPr/>
        <a:lstStyle/>
        <a:p>
          <a:endParaRPr lang="zh-CN" altLang="en-US"/>
        </a:p>
      </dgm:t>
    </dgm:pt>
    <dgm:pt modelId="{7A93EE02-C7F8-4E6B-BBAE-E3ED156F870F}" type="sibTrans" cxnId="{B541A5A7-399C-48C1-AAC9-9110A8FD5915}">
      <dgm:prSet/>
      <dgm:spPr/>
      <dgm:t>
        <a:bodyPr/>
        <a:lstStyle/>
        <a:p>
          <a:endParaRPr lang="zh-CN" altLang="en-US"/>
        </a:p>
      </dgm:t>
    </dgm:pt>
    <dgm:pt modelId="{D2CC6DF3-D885-4A4E-BF71-59564B833738}" type="pres">
      <dgm:prSet presAssocID="{800BF32F-57A7-4B79-B942-FA86E2347339}" presName="diagram" presStyleCnt="0">
        <dgm:presLayoutVars>
          <dgm:chPref val="1"/>
          <dgm:dir/>
          <dgm:animOne val="branch"/>
          <dgm:animLvl val="lvl"/>
          <dgm:resizeHandles val="exact"/>
        </dgm:presLayoutVars>
      </dgm:prSet>
      <dgm:spPr/>
    </dgm:pt>
    <dgm:pt modelId="{37201E7E-8AB4-4408-A53A-37A5BD0DB232}" type="pres">
      <dgm:prSet presAssocID="{83E2F03C-28CE-43D6-90FC-19AD3693FF94}" presName="root1" presStyleCnt="0"/>
      <dgm:spPr/>
    </dgm:pt>
    <dgm:pt modelId="{7D502B36-EBC4-4562-95D4-B7A027668214}" type="pres">
      <dgm:prSet presAssocID="{83E2F03C-28CE-43D6-90FC-19AD3693FF94}" presName="LevelOneTextNode" presStyleLbl="node0" presStyleIdx="0" presStyleCnt="1">
        <dgm:presLayoutVars>
          <dgm:chPref val="3"/>
        </dgm:presLayoutVars>
      </dgm:prSet>
      <dgm:spPr/>
    </dgm:pt>
    <dgm:pt modelId="{F60F36FC-E043-4310-B2B2-F8E1391EA394}" type="pres">
      <dgm:prSet presAssocID="{83E2F03C-28CE-43D6-90FC-19AD3693FF94}" presName="level2hierChild" presStyleCnt="0"/>
      <dgm:spPr/>
    </dgm:pt>
    <dgm:pt modelId="{E38452E7-FF14-4943-9CF7-C0EE85140884}" type="pres">
      <dgm:prSet presAssocID="{F941B857-913E-4F1F-8D96-E2ECF86329B5}" presName="conn2-1" presStyleLbl="parChTrans1D2" presStyleIdx="0" presStyleCnt="3"/>
      <dgm:spPr/>
    </dgm:pt>
    <dgm:pt modelId="{706F0974-73AE-45D9-BAA0-35D3D568A230}" type="pres">
      <dgm:prSet presAssocID="{F941B857-913E-4F1F-8D96-E2ECF86329B5}" presName="connTx" presStyleLbl="parChTrans1D2" presStyleIdx="0" presStyleCnt="3"/>
      <dgm:spPr/>
    </dgm:pt>
    <dgm:pt modelId="{0B0E9AA6-D13F-4944-BC5A-85E63A6E7781}" type="pres">
      <dgm:prSet presAssocID="{7A9FAA7E-B805-40C7-838D-A60CF6D5C00B}" presName="root2" presStyleCnt="0"/>
      <dgm:spPr/>
    </dgm:pt>
    <dgm:pt modelId="{B747D0E4-F944-4C73-9BC5-F0F5C66C4C86}" type="pres">
      <dgm:prSet presAssocID="{7A9FAA7E-B805-40C7-838D-A60CF6D5C00B}" presName="LevelTwoTextNode" presStyleLbl="node2" presStyleIdx="0" presStyleCnt="3">
        <dgm:presLayoutVars>
          <dgm:chPref val="3"/>
        </dgm:presLayoutVars>
      </dgm:prSet>
      <dgm:spPr/>
    </dgm:pt>
    <dgm:pt modelId="{9B803A5B-1BA1-4ECA-904F-6CEC8BCC346B}" type="pres">
      <dgm:prSet presAssocID="{7A9FAA7E-B805-40C7-838D-A60CF6D5C00B}" presName="level3hierChild" presStyleCnt="0"/>
      <dgm:spPr/>
    </dgm:pt>
    <dgm:pt modelId="{1C2339B3-A9C7-4168-9C29-F21B3FAD1175}" type="pres">
      <dgm:prSet presAssocID="{6B1F8F9C-E5BD-49E0-954C-47CFD3E3240F}" presName="conn2-1" presStyleLbl="parChTrans1D3" presStyleIdx="0" presStyleCnt="2"/>
      <dgm:spPr/>
    </dgm:pt>
    <dgm:pt modelId="{7339AD25-0602-4470-A336-AABF45FBF5EC}" type="pres">
      <dgm:prSet presAssocID="{6B1F8F9C-E5BD-49E0-954C-47CFD3E3240F}" presName="connTx" presStyleLbl="parChTrans1D3" presStyleIdx="0" presStyleCnt="2"/>
      <dgm:spPr/>
    </dgm:pt>
    <dgm:pt modelId="{D682BD03-E7A9-4931-A108-C3F70D023C28}" type="pres">
      <dgm:prSet presAssocID="{6C71EB51-2AD2-45CD-B683-29667567776E}" presName="root2" presStyleCnt="0"/>
      <dgm:spPr/>
    </dgm:pt>
    <dgm:pt modelId="{8B7C9D6E-9BF5-4A74-B886-2769BCD25B81}" type="pres">
      <dgm:prSet presAssocID="{6C71EB51-2AD2-45CD-B683-29667567776E}" presName="LevelTwoTextNode" presStyleLbl="node3" presStyleIdx="0" presStyleCnt="2">
        <dgm:presLayoutVars>
          <dgm:chPref val="3"/>
        </dgm:presLayoutVars>
      </dgm:prSet>
      <dgm:spPr/>
    </dgm:pt>
    <dgm:pt modelId="{9E104999-3556-4CAE-BE00-E519D4CE5845}" type="pres">
      <dgm:prSet presAssocID="{6C71EB51-2AD2-45CD-B683-29667567776E}" presName="level3hierChild" presStyleCnt="0"/>
      <dgm:spPr/>
    </dgm:pt>
    <dgm:pt modelId="{DE981ADA-1FE3-4255-ADF8-5110DB38A9A2}" type="pres">
      <dgm:prSet presAssocID="{3E37E1E3-7DC4-4A00-B39F-7F2812360B9D}" presName="conn2-1" presStyleLbl="parChTrans1D4" presStyleIdx="0" presStyleCnt="3"/>
      <dgm:spPr/>
    </dgm:pt>
    <dgm:pt modelId="{A43CE75A-90A5-4654-89B5-700E67962405}" type="pres">
      <dgm:prSet presAssocID="{3E37E1E3-7DC4-4A00-B39F-7F2812360B9D}" presName="connTx" presStyleLbl="parChTrans1D4" presStyleIdx="0" presStyleCnt="3"/>
      <dgm:spPr/>
    </dgm:pt>
    <dgm:pt modelId="{DC38F6CB-43E8-433D-8D19-5AFBB13E48DA}" type="pres">
      <dgm:prSet presAssocID="{5712AC0D-A3F9-46B9-B2D6-C9BE45FEBCEE}" presName="root2" presStyleCnt="0"/>
      <dgm:spPr/>
    </dgm:pt>
    <dgm:pt modelId="{36593CC3-189D-40FF-B7B5-5610E3705BF2}" type="pres">
      <dgm:prSet presAssocID="{5712AC0D-A3F9-46B9-B2D6-C9BE45FEBCEE}" presName="LevelTwoTextNode" presStyleLbl="node4" presStyleIdx="0" presStyleCnt="3">
        <dgm:presLayoutVars>
          <dgm:chPref val="3"/>
        </dgm:presLayoutVars>
      </dgm:prSet>
      <dgm:spPr/>
    </dgm:pt>
    <dgm:pt modelId="{F2461EDF-2B12-445D-BF78-B091D5BFB498}" type="pres">
      <dgm:prSet presAssocID="{5712AC0D-A3F9-46B9-B2D6-C9BE45FEBCEE}" presName="level3hierChild" presStyleCnt="0"/>
      <dgm:spPr/>
    </dgm:pt>
    <dgm:pt modelId="{955B00A5-09BA-47FC-9B19-94F7DA7280B5}" type="pres">
      <dgm:prSet presAssocID="{58602DA9-A169-49A9-8123-999CD325A2CE}" presName="conn2-1" presStyleLbl="parChTrans1D4" presStyleIdx="1" presStyleCnt="3"/>
      <dgm:spPr/>
    </dgm:pt>
    <dgm:pt modelId="{16EEAF69-D9F5-48DA-B6A5-6F5404760CFB}" type="pres">
      <dgm:prSet presAssocID="{58602DA9-A169-49A9-8123-999CD325A2CE}" presName="connTx" presStyleLbl="parChTrans1D4" presStyleIdx="1" presStyleCnt="3"/>
      <dgm:spPr/>
    </dgm:pt>
    <dgm:pt modelId="{9AF997DB-8A47-4A30-B820-8AC089CD911A}" type="pres">
      <dgm:prSet presAssocID="{1AA53354-90EC-413A-80E1-8A0A93F1FE10}" presName="root2" presStyleCnt="0"/>
      <dgm:spPr/>
    </dgm:pt>
    <dgm:pt modelId="{0D5360DC-45F8-4454-B746-34303DB0CAC9}" type="pres">
      <dgm:prSet presAssocID="{1AA53354-90EC-413A-80E1-8A0A93F1FE10}" presName="LevelTwoTextNode" presStyleLbl="node4" presStyleIdx="1" presStyleCnt="3">
        <dgm:presLayoutVars>
          <dgm:chPref val="3"/>
        </dgm:presLayoutVars>
      </dgm:prSet>
      <dgm:spPr/>
    </dgm:pt>
    <dgm:pt modelId="{A17669AA-D0A8-4CF4-8650-8096831C0486}" type="pres">
      <dgm:prSet presAssocID="{1AA53354-90EC-413A-80E1-8A0A93F1FE10}" presName="level3hierChild" presStyleCnt="0"/>
      <dgm:spPr/>
    </dgm:pt>
    <dgm:pt modelId="{2DA9F8A1-6A09-47E5-BECE-6CA07394627D}" type="pres">
      <dgm:prSet presAssocID="{AECF725D-82A6-4E03-8858-89696EA24FA4}" presName="conn2-1" presStyleLbl="parChTrans1D4" presStyleIdx="2" presStyleCnt="3"/>
      <dgm:spPr/>
    </dgm:pt>
    <dgm:pt modelId="{D9E3E9B8-B3AC-4DA1-A7D5-EA89080F3FFF}" type="pres">
      <dgm:prSet presAssocID="{AECF725D-82A6-4E03-8858-89696EA24FA4}" presName="connTx" presStyleLbl="parChTrans1D4" presStyleIdx="2" presStyleCnt="3"/>
      <dgm:spPr/>
    </dgm:pt>
    <dgm:pt modelId="{BE402602-B4B0-4F9B-B099-96945DEFB41F}" type="pres">
      <dgm:prSet presAssocID="{6B50DB75-4052-4225-89E5-76AE52A0B844}" presName="root2" presStyleCnt="0"/>
      <dgm:spPr/>
    </dgm:pt>
    <dgm:pt modelId="{1320B9A4-9408-4329-9D94-1394DFCC5AD8}" type="pres">
      <dgm:prSet presAssocID="{6B50DB75-4052-4225-89E5-76AE52A0B844}" presName="LevelTwoTextNode" presStyleLbl="node4" presStyleIdx="2" presStyleCnt="3">
        <dgm:presLayoutVars>
          <dgm:chPref val="3"/>
        </dgm:presLayoutVars>
      </dgm:prSet>
      <dgm:spPr/>
    </dgm:pt>
    <dgm:pt modelId="{2D829FA4-4D79-4C70-A2AB-4B367E1B5121}" type="pres">
      <dgm:prSet presAssocID="{6B50DB75-4052-4225-89E5-76AE52A0B844}" presName="level3hierChild" presStyleCnt="0"/>
      <dgm:spPr/>
    </dgm:pt>
    <dgm:pt modelId="{C15CC70B-99A2-40ED-AA1E-5AC45EB71DA6}" type="pres">
      <dgm:prSet presAssocID="{7CB8EB28-443E-4663-A7B7-73FD9D2588BF}" presName="conn2-1" presStyleLbl="parChTrans1D3" presStyleIdx="1" presStyleCnt="2"/>
      <dgm:spPr/>
    </dgm:pt>
    <dgm:pt modelId="{ABBCB9DA-E651-4B06-AE06-FF6D250177C7}" type="pres">
      <dgm:prSet presAssocID="{7CB8EB28-443E-4663-A7B7-73FD9D2588BF}" presName="connTx" presStyleLbl="parChTrans1D3" presStyleIdx="1" presStyleCnt="2"/>
      <dgm:spPr/>
    </dgm:pt>
    <dgm:pt modelId="{5A838953-D90D-4440-9904-82DEF0FA330C}" type="pres">
      <dgm:prSet presAssocID="{DBDA97AD-5243-4D22-BCA4-A1BABF2C91DC}" presName="root2" presStyleCnt="0"/>
      <dgm:spPr/>
    </dgm:pt>
    <dgm:pt modelId="{A48B1591-464A-42C3-94C5-B70BDBB889C9}" type="pres">
      <dgm:prSet presAssocID="{DBDA97AD-5243-4D22-BCA4-A1BABF2C91DC}" presName="LevelTwoTextNode" presStyleLbl="node3" presStyleIdx="1" presStyleCnt="2">
        <dgm:presLayoutVars>
          <dgm:chPref val="3"/>
        </dgm:presLayoutVars>
      </dgm:prSet>
      <dgm:spPr/>
    </dgm:pt>
    <dgm:pt modelId="{0BC31368-147A-4F6F-AF1A-026270A6EDD4}" type="pres">
      <dgm:prSet presAssocID="{DBDA97AD-5243-4D22-BCA4-A1BABF2C91DC}" presName="level3hierChild" presStyleCnt="0"/>
      <dgm:spPr/>
    </dgm:pt>
    <dgm:pt modelId="{1E15B77A-D193-42B0-AC6E-0D63B7188972}" type="pres">
      <dgm:prSet presAssocID="{4E739FEB-556E-4199-A7A7-35DC6FF26AEC}" presName="conn2-1" presStyleLbl="parChTrans1D2" presStyleIdx="1" presStyleCnt="3"/>
      <dgm:spPr/>
    </dgm:pt>
    <dgm:pt modelId="{3620784D-1894-4C01-9F12-CD637E8D50D4}" type="pres">
      <dgm:prSet presAssocID="{4E739FEB-556E-4199-A7A7-35DC6FF26AEC}" presName="connTx" presStyleLbl="parChTrans1D2" presStyleIdx="1" presStyleCnt="3"/>
      <dgm:spPr/>
    </dgm:pt>
    <dgm:pt modelId="{670E9C9C-E9CF-40D6-BE4D-DD65E0748751}" type="pres">
      <dgm:prSet presAssocID="{0A51E2D6-2AE0-4C07-89BB-72DA0E51AFD2}" presName="root2" presStyleCnt="0"/>
      <dgm:spPr/>
    </dgm:pt>
    <dgm:pt modelId="{8688425D-6289-48CE-9D7C-829284F30C30}" type="pres">
      <dgm:prSet presAssocID="{0A51E2D6-2AE0-4C07-89BB-72DA0E51AFD2}" presName="LevelTwoTextNode" presStyleLbl="node2" presStyleIdx="1" presStyleCnt="3">
        <dgm:presLayoutVars>
          <dgm:chPref val="3"/>
        </dgm:presLayoutVars>
      </dgm:prSet>
      <dgm:spPr/>
    </dgm:pt>
    <dgm:pt modelId="{090E3472-FC7A-4329-A632-92E5800E5E85}" type="pres">
      <dgm:prSet presAssocID="{0A51E2D6-2AE0-4C07-89BB-72DA0E51AFD2}" presName="level3hierChild" presStyleCnt="0"/>
      <dgm:spPr/>
    </dgm:pt>
    <dgm:pt modelId="{AAF0219F-08A3-4C81-A720-76BFC0F0C0C8}" type="pres">
      <dgm:prSet presAssocID="{547CE888-3F52-4DD4-B2DF-E23F7A3FA235}" presName="conn2-1" presStyleLbl="parChTrans1D2" presStyleIdx="2" presStyleCnt="3"/>
      <dgm:spPr/>
    </dgm:pt>
    <dgm:pt modelId="{FE9ADE30-76DB-4118-B804-1A972677B1FB}" type="pres">
      <dgm:prSet presAssocID="{547CE888-3F52-4DD4-B2DF-E23F7A3FA235}" presName="connTx" presStyleLbl="parChTrans1D2" presStyleIdx="2" presStyleCnt="3"/>
      <dgm:spPr/>
    </dgm:pt>
    <dgm:pt modelId="{06DAFB2F-8BA6-4AD2-BE7A-412BA4A92186}" type="pres">
      <dgm:prSet presAssocID="{39C38686-99F6-4ADF-A741-DA37CEF7DE46}" presName="root2" presStyleCnt="0"/>
      <dgm:spPr/>
    </dgm:pt>
    <dgm:pt modelId="{064F802E-30CC-4D26-A9A7-E4DCA34ABDCE}" type="pres">
      <dgm:prSet presAssocID="{39C38686-99F6-4ADF-A741-DA37CEF7DE46}" presName="LevelTwoTextNode" presStyleLbl="node2" presStyleIdx="2" presStyleCnt="3">
        <dgm:presLayoutVars>
          <dgm:chPref val="3"/>
        </dgm:presLayoutVars>
      </dgm:prSet>
      <dgm:spPr/>
    </dgm:pt>
    <dgm:pt modelId="{9EE340B0-5A00-4673-9FA3-F64B6A819764}" type="pres">
      <dgm:prSet presAssocID="{39C38686-99F6-4ADF-A741-DA37CEF7DE46}" presName="level3hierChild" presStyleCnt="0"/>
      <dgm:spPr/>
    </dgm:pt>
  </dgm:ptLst>
  <dgm:cxnLst>
    <dgm:cxn modelId="{371B5A05-6D27-4A17-9DA6-D1710617DC21}" type="presOf" srcId="{F941B857-913E-4F1F-8D96-E2ECF86329B5}" destId="{E38452E7-FF14-4943-9CF7-C0EE85140884}" srcOrd="0" destOrd="0" presId="urn:microsoft.com/office/officeart/2005/8/layout/hierarchy2"/>
    <dgm:cxn modelId="{6E09C717-936E-411D-B995-31FF1F3CE9CA}" type="presOf" srcId="{AECF725D-82A6-4E03-8858-89696EA24FA4}" destId="{2DA9F8A1-6A09-47E5-BECE-6CA07394627D}" srcOrd="0" destOrd="0" presId="urn:microsoft.com/office/officeart/2005/8/layout/hierarchy2"/>
    <dgm:cxn modelId="{F557891B-7A0C-4EA0-8C99-41889FA48E8A}" type="presOf" srcId="{7CB8EB28-443E-4663-A7B7-73FD9D2588BF}" destId="{C15CC70B-99A2-40ED-AA1E-5AC45EB71DA6}" srcOrd="0" destOrd="0" presId="urn:microsoft.com/office/officeart/2005/8/layout/hierarchy2"/>
    <dgm:cxn modelId="{090AFA34-3EA9-4F86-903E-8AF7403CCF62}" type="presOf" srcId="{F941B857-913E-4F1F-8D96-E2ECF86329B5}" destId="{706F0974-73AE-45D9-BAA0-35D3D568A230}" srcOrd="1" destOrd="0" presId="urn:microsoft.com/office/officeart/2005/8/layout/hierarchy2"/>
    <dgm:cxn modelId="{B8DFAD3D-55DA-46FB-89BF-3CF6ADC7BE1B}" srcId="{6C71EB51-2AD2-45CD-B683-29667567776E}" destId="{1AA53354-90EC-413A-80E1-8A0A93F1FE10}" srcOrd="1" destOrd="0" parTransId="{58602DA9-A169-49A9-8123-999CD325A2CE}" sibTransId="{98E26DD7-6F8E-44F5-822E-B9FDF1A01ABC}"/>
    <dgm:cxn modelId="{6DBF4C5D-6102-4E84-BDA5-77179D638723}" srcId="{83E2F03C-28CE-43D6-90FC-19AD3693FF94}" destId="{39C38686-99F6-4ADF-A741-DA37CEF7DE46}" srcOrd="2" destOrd="0" parTransId="{547CE888-3F52-4DD4-B2DF-E23F7A3FA235}" sibTransId="{3C8DAFF2-04B4-464D-A70A-D8535D6450DC}"/>
    <dgm:cxn modelId="{3D228660-A0F7-4DB9-8CAD-1A8D6D5F43EF}" srcId="{7A9FAA7E-B805-40C7-838D-A60CF6D5C00B}" destId="{6C71EB51-2AD2-45CD-B683-29667567776E}" srcOrd="0" destOrd="0" parTransId="{6B1F8F9C-E5BD-49E0-954C-47CFD3E3240F}" sibTransId="{3934E73A-E513-4FA3-BCED-BEBCC203D8EA}"/>
    <dgm:cxn modelId="{F5BF4142-EB97-4714-B06E-C8128D717252}" type="presOf" srcId="{58602DA9-A169-49A9-8123-999CD325A2CE}" destId="{16EEAF69-D9F5-48DA-B6A5-6F5404760CFB}" srcOrd="1" destOrd="0" presId="urn:microsoft.com/office/officeart/2005/8/layout/hierarchy2"/>
    <dgm:cxn modelId="{6C966B65-1FC2-4BFA-BE10-26D1D83A927C}" type="presOf" srcId="{3E37E1E3-7DC4-4A00-B39F-7F2812360B9D}" destId="{DE981ADA-1FE3-4255-ADF8-5110DB38A9A2}" srcOrd="0" destOrd="0" presId="urn:microsoft.com/office/officeart/2005/8/layout/hierarchy2"/>
    <dgm:cxn modelId="{158A7245-0F09-4966-98B9-A2B1171AE30E}" srcId="{83E2F03C-28CE-43D6-90FC-19AD3693FF94}" destId="{0A51E2D6-2AE0-4C07-89BB-72DA0E51AFD2}" srcOrd="1" destOrd="0" parTransId="{4E739FEB-556E-4199-A7A7-35DC6FF26AEC}" sibTransId="{88AE55B2-45C1-47DB-BA42-2AE4E6C21E0D}"/>
    <dgm:cxn modelId="{52373E69-FDE9-436D-862B-2A4232B764FB}" type="presOf" srcId="{1AA53354-90EC-413A-80E1-8A0A93F1FE10}" destId="{0D5360DC-45F8-4454-B746-34303DB0CAC9}" srcOrd="0" destOrd="0" presId="urn:microsoft.com/office/officeart/2005/8/layout/hierarchy2"/>
    <dgm:cxn modelId="{DD89714C-D8CF-4F85-9AF7-A6B7D012636F}" type="presOf" srcId="{7CB8EB28-443E-4663-A7B7-73FD9D2588BF}" destId="{ABBCB9DA-E651-4B06-AE06-FF6D250177C7}" srcOrd="1" destOrd="0" presId="urn:microsoft.com/office/officeart/2005/8/layout/hierarchy2"/>
    <dgm:cxn modelId="{5D15694E-BD11-4750-A0ED-120F5A617258}" type="presOf" srcId="{6B1F8F9C-E5BD-49E0-954C-47CFD3E3240F}" destId="{1C2339B3-A9C7-4168-9C29-F21B3FAD1175}" srcOrd="0" destOrd="0" presId="urn:microsoft.com/office/officeart/2005/8/layout/hierarchy2"/>
    <dgm:cxn modelId="{8E7DEC4E-76A3-4A3D-8030-C005E5C0571A}" type="presOf" srcId="{0A51E2D6-2AE0-4C07-89BB-72DA0E51AFD2}" destId="{8688425D-6289-48CE-9D7C-829284F30C30}" srcOrd="0" destOrd="0" presId="urn:microsoft.com/office/officeart/2005/8/layout/hierarchy2"/>
    <dgm:cxn modelId="{EA9D8477-7FA9-4FD8-8EB5-A9F20DD2189B}" srcId="{6C71EB51-2AD2-45CD-B683-29667567776E}" destId="{5712AC0D-A3F9-46B9-B2D6-C9BE45FEBCEE}" srcOrd="0" destOrd="0" parTransId="{3E37E1E3-7DC4-4A00-B39F-7F2812360B9D}" sibTransId="{BED863D9-9055-468C-9D70-96419FDBBA1D}"/>
    <dgm:cxn modelId="{41F9977A-9AA3-465F-B94D-346C13E45BA7}" type="presOf" srcId="{4E739FEB-556E-4199-A7A7-35DC6FF26AEC}" destId="{3620784D-1894-4C01-9F12-CD637E8D50D4}" srcOrd="1" destOrd="0" presId="urn:microsoft.com/office/officeart/2005/8/layout/hierarchy2"/>
    <dgm:cxn modelId="{2E025F7C-2517-4138-AD24-EE11AE933B2F}" type="presOf" srcId="{58602DA9-A169-49A9-8123-999CD325A2CE}" destId="{955B00A5-09BA-47FC-9B19-94F7DA7280B5}" srcOrd="0" destOrd="0" presId="urn:microsoft.com/office/officeart/2005/8/layout/hierarchy2"/>
    <dgm:cxn modelId="{1BA68385-7E1A-4460-B9A1-52CE7B5B2604}" type="presOf" srcId="{547CE888-3F52-4DD4-B2DF-E23F7A3FA235}" destId="{FE9ADE30-76DB-4118-B804-1A972677B1FB}" srcOrd="1" destOrd="0" presId="urn:microsoft.com/office/officeart/2005/8/layout/hierarchy2"/>
    <dgm:cxn modelId="{DBBD3789-5C41-4897-8A95-A896DFFE1EC3}" type="presOf" srcId="{800BF32F-57A7-4B79-B942-FA86E2347339}" destId="{D2CC6DF3-D885-4A4E-BF71-59564B833738}" srcOrd="0" destOrd="0" presId="urn:microsoft.com/office/officeart/2005/8/layout/hierarchy2"/>
    <dgm:cxn modelId="{3B9CC594-259E-4C8F-A931-09C870A47821}" type="presOf" srcId="{4E739FEB-556E-4199-A7A7-35DC6FF26AEC}" destId="{1E15B77A-D193-42B0-AC6E-0D63B7188972}" srcOrd="0" destOrd="0" presId="urn:microsoft.com/office/officeart/2005/8/layout/hierarchy2"/>
    <dgm:cxn modelId="{C2B48B97-9675-46FC-ACBD-3C095CCD9805}" type="presOf" srcId="{3E37E1E3-7DC4-4A00-B39F-7F2812360B9D}" destId="{A43CE75A-90A5-4654-89B5-700E67962405}" srcOrd="1" destOrd="0" presId="urn:microsoft.com/office/officeart/2005/8/layout/hierarchy2"/>
    <dgm:cxn modelId="{B541A5A7-399C-48C1-AAC9-9110A8FD5915}" srcId="{6C71EB51-2AD2-45CD-B683-29667567776E}" destId="{6B50DB75-4052-4225-89E5-76AE52A0B844}" srcOrd="2" destOrd="0" parTransId="{AECF725D-82A6-4E03-8858-89696EA24FA4}" sibTransId="{7A93EE02-C7F8-4E6B-BBAE-E3ED156F870F}"/>
    <dgm:cxn modelId="{38700CAA-75D6-46E0-A275-92EA3036976C}" type="presOf" srcId="{83E2F03C-28CE-43D6-90FC-19AD3693FF94}" destId="{7D502B36-EBC4-4562-95D4-B7A027668214}" srcOrd="0" destOrd="0" presId="urn:microsoft.com/office/officeart/2005/8/layout/hierarchy2"/>
    <dgm:cxn modelId="{6A1B08BE-DC32-4121-A8D7-B69FED2C3EAD}" srcId="{7A9FAA7E-B805-40C7-838D-A60CF6D5C00B}" destId="{DBDA97AD-5243-4D22-BCA4-A1BABF2C91DC}" srcOrd="1" destOrd="0" parTransId="{7CB8EB28-443E-4663-A7B7-73FD9D2588BF}" sibTransId="{BFB0089B-5028-4162-B94A-6BD75817F95A}"/>
    <dgm:cxn modelId="{2AAA10C0-9DA3-4533-8289-1CA1365D1F0D}" type="presOf" srcId="{6B1F8F9C-E5BD-49E0-954C-47CFD3E3240F}" destId="{7339AD25-0602-4470-A336-AABF45FBF5EC}" srcOrd="1" destOrd="0" presId="urn:microsoft.com/office/officeart/2005/8/layout/hierarchy2"/>
    <dgm:cxn modelId="{9F9597C2-33FB-4D6B-BAA1-9149789EEA1B}" type="presOf" srcId="{6B50DB75-4052-4225-89E5-76AE52A0B844}" destId="{1320B9A4-9408-4329-9D94-1394DFCC5AD8}" srcOrd="0" destOrd="0" presId="urn:microsoft.com/office/officeart/2005/8/layout/hierarchy2"/>
    <dgm:cxn modelId="{AFAC96D1-CD86-43FC-AC70-073EF4B4C6B3}" srcId="{83E2F03C-28CE-43D6-90FC-19AD3693FF94}" destId="{7A9FAA7E-B805-40C7-838D-A60CF6D5C00B}" srcOrd="0" destOrd="0" parTransId="{F941B857-913E-4F1F-8D96-E2ECF86329B5}" sibTransId="{AC9B0D06-4570-4099-B7C0-DD497EE9709E}"/>
    <dgm:cxn modelId="{E40207D2-C8DC-48A4-8450-8620D4A88836}" type="presOf" srcId="{39C38686-99F6-4ADF-A741-DA37CEF7DE46}" destId="{064F802E-30CC-4D26-A9A7-E4DCA34ABDCE}" srcOrd="0" destOrd="0" presId="urn:microsoft.com/office/officeart/2005/8/layout/hierarchy2"/>
    <dgm:cxn modelId="{BE055ED3-A089-4DBE-8094-666DCC72B440}" type="presOf" srcId="{7A9FAA7E-B805-40C7-838D-A60CF6D5C00B}" destId="{B747D0E4-F944-4C73-9BC5-F0F5C66C4C86}" srcOrd="0" destOrd="0" presId="urn:microsoft.com/office/officeart/2005/8/layout/hierarchy2"/>
    <dgm:cxn modelId="{B780E3D8-F344-478E-95BC-BE60399E116C}" srcId="{800BF32F-57A7-4B79-B942-FA86E2347339}" destId="{83E2F03C-28CE-43D6-90FC-19AD3693FF94}" srcOrd="0" destOrd="0" parTransId="{1C8D0B5B-C1BA-49A8-8E9F-9DB0642BD867}" sibTransId="{D05C498F-3DE7-4135-A7D5-E6582FA3D4AD}"/>
    <dgm:cxn modelId="{EFD471EC-BD5B-4FCA-92AA-333DC5ADE570}" type="presOf" srcId="{547CE888-3F52-4DD4-B2DF-E23F7A3FA235}" destId="{AAF0219F-08A3-4C81-A720-76BFC0F0C0C8}" srcOrd="0" destOrd="0" presId="urn:microsoft.com/office/officeart/2005/8/layout/hierarchy2"/>
    <dgm:cxn modelId="{DE3A96F0-9F23-4072-B3BC-203A4A0C14B7}" type="presOf" srcId="{DBDA97AD-5243-4D22-BCA4-A1BABF2C91DC}" destId="{A48B1591-464A-42C3-94C5-B70BDBB889C9}" srcOrd="0" destOrd="0" presId="urn:microsoft.com/office/officeart/2005/8/layout/hierarchy2"/>
    <dgm:cxn modelId="{46E26DF2-DE37-446A-9FBC-61670E7C0C3A}" type="presOf" srcId="{6C71EB51-2AD2-45CD-B683-29667567776E}" destId="{8B7C9D6E-9BF5-4A74-B886-2769BCD25B81}" srcOrd="0" destOrd="0" presId="urn:microsoft.com/office/officeart/2005/8/layout/hierarchy2"/>
    <dgm:cxn modelId="{9C52AFF8-95AF-4C04-94CE-02C208733A3C}" type="presOf" srcId="{AECF725D-82A6-4E03-8858-89696EA24FA4}" destId="{D9E3E9B8-B3AC-4DA1-A7D5-EA89080F3FFF}" srcOrd="1" destOrd="0" presId="urn:microsoft.com/office/officeart/2005/8/layout/hierarchy2"/>
    <dgm:cxn modelId="{F7F7B1FF-5626-48D6-A920-FCEDD0034574}" type="presOf" srcId="{5712AC0D-A3F9-46B9-B2D6-C9BE45FEBCEE}" destId="{36593CC3-189D-40FF-B7B5-5610E3705BF2}" srcOrd="0" destOrd="0" presId="urn:microsoft.com/office/officeart/2005/8/layout/hierarchy2"/>
    <dgm:cxn modelId="{AD814884-9A52-44A4-B468-A6AE90CD446C}" type="presParOf" srcId="{D2CC6DF3-D885-4A4E-BF71-59564B833738}" destId="{37201E7E-8AB4-4408-A53A-37A5BD0DB232}" srcOrd="0" destOrd="0" presId="urn:microsoft.com/office/officeart/2005/8/layout/hierarchy2"/>
    <dgm:cxn modelId="{33C047A5-1BC6-448E-A9D7-27E75C6E2A12}" type="presParOf" srcId="{37201E7E-8AB4-4408-A53A-37A5BD0DB232}" destId="{7D502B36-EBC4-4562-95D4-B7A027668214}" srcOrd="0" destOrd="0" presId="urn:microsoft.com/office/officeart/2005/8/layout/hierarchy2"/>
    <dgm:cxn modelId="{05675470-D428-486F-A8AE-53943C0C038F}" type="presParOf" srcId="{37201E7E-8AB4-4408-A53A-37A5BD0DB232}" destId="{F60F36FC-E043-4310-B2B2-F8E1391EA394}" srcOrd="1" destOrd="0" presId="urn:microsoft.com/office/officeart/2005/8/layout/hierarchy2"/>
    <dgm:cxn modelId="{03038329-06F7-4E31-99A5-C896207BFF89}" type="presParOf" srcId="{F60F36FC-E043-4310-B2B2-F8E1391EA394}" destId="{E38452E7-FF14-4943-9CF7-C0EE85140884}" srcOrd="0" destOrd="0" presId="urn:microsoft.com/office/officeart/2005/8/layout/hierarchy2"/>
    <dgm:cxn modelId="{F89EF89D-95D2-40E7-A289-39163CC370D2}" type="presParOf" srcId="{E38452E7-FF14-4943-9CF7-C0EE85140884}" destId="{706F0974-73AE-45D9-BAA0-35D3D568A230}" srcOrd="0" destOrd="0" presId="urn:microsoft.com/office/officeart/2005/8/layout/hierarchy2"/>
    <dgm:cxn modelId="{C886EA05-D768-41E9-9931-29BF58036214}" type="presParOf" srcId="{F60F36FC-E043-4310-B2B2-F8E1391EA394}" destId="{0B0E9AA6-D13F-4944-BC5A-85E63A6E7781}" srcOrd="1" destOrd="0" presId="urn:microsoft.com/office/officeart/2005/8/layout/hierarchy2"/>
    <dgm:cxn modelId="{38017C50-BD3F-4259-B569-F14F22C30115}" type="presParOf" srcId="{0B0E9AA6-D13F-4944-BC5A-85E63A6E7781}" destId="{B747D0E4-F944-4C73-9BC5-F0F5C66C4C86}" srcOrd="0" destOrd="0" presId="urn:microsoft.com/office/officeart/2005/8/layout/hierarchy2"/>
    <dgm:cxn modelId="{C87804E4-E07B-4D24-8298-34F2C72DE513}" type="presParOf" srcId="{0B0E9AA6-D13F-4944-BC5A-85E63A6E7781}" destId="{9B803A5B-1BA1-4ECA-904F-6CEC8BCC346B}" srcOrd="1" destOrd="0" presId="urn:microsoft.com/office/officeart/2005/8/layout/hierarchy2"/>
    <dgm:cxn modelId="{E0E73EB6-70EF-423B-9271-C4C541CC0AF2}" type="presParOf" srcId="{9B803A5B-1BA1-4ECA-904F-6CEC8BCC346B}" destId="{1C2339B3-A9C7-4168-9C29-F21B3FAD1175}" srcOrd="0" destOrd="0" presId="urn:microsoft.com/office/officeart/2005/8/layout/hierarchy2"/>
    <dgm:cxn modelId="{D4383BA7-77C8-4EC6-BFF6-86455AAF88E4}" type="presParOf" srcId="{1C2339B3-A9C7-4168-9C29-F21B3FAD1175}" destId="{7339AD25-0602-4470-A336-AABF45FBF5EC}" srcOrd="0" destOrd="0" presId="urn:microsoft.com/office/officeart/2005/8/layout/hierarchy2"/>
    <dgm:cxn modelId="{BBE8F759-EB14-4569-B97E-8306692C27C8}" type="presParOf" srcId="{9B803A5B-1BA1-4ECA-904F-6CEC8BCC346B}" destId="{D682BD03-E7A9-4931-A108-C3F70D023C28}" srcOrd="1" destOrd="0" presId="urn:microsoft.com/office/officeart/2005/8/layout/hierarchy2"/>
    <dgm:cxn modelId="{851B9D82-2F8F-4917-94B9-5C7D9B7A2242}" type="presParOf" srcId="{D682BD03-E7A9-4931-A108-C3F70D023C28}" destId="{8B7C9D6E-9BF5-4A74-B886-2769BCD25B81}" srcOrd="0" destOrd="0" presId="urn:microsoft.com/office/officeart/2005/8/layout/hierarchy2"/>
    <dgm:cxn modelId="{5A01AE56-5893-4BCE-BD16-4E0302A646E6}" type="presParOf" srcId="{D682BD03-E7A9-4931-A108-C3F70D023C28}" destId="{9E104999-3556-4CAE-BE00-E519D4CE5845}" srcOrd="1" destOrd="0" presId="urn:microsoft.com/office/officeart/2005/8/layout/hierarchy2"/>
    <dgm:cxn modelId="{C31DD3A8-A69F-479D-A276-F7C1735FBF4A}" type="presParOf" srcId="{9E104999-3556-4CAE-BE00-E519D4CE5845}" destId="{DE981ADA-1FE3-4255-ADF8-5110DB38A9A2}" srcOrd="0" destOrd="0" presId="urn:microsoft.com/office/officeart/2005/8/layout/hierarchy2"/>
    <dgm:cxn modelId="{D2C3EB8D-7921-44C6-BDFC-262B4AE17344}" type="presParOf" srcId="{DE981ADA-1FE3-4255-ADF8-5110DB38A9A2}" destId="{A43CE75A-90A5-4654-89B5-700E67962405}" srcOrd="0" destOrd="0" presId="urn:microsoft.com/office/officeart/2005/8/layout/hierarchy2"/>
    <dgm:cxn modelId="{A5F65457-189D-407F-82D7-13ADC1379547}" type="presParOf" srcId="{9E104999-3556-4CAE-BE00-E519D4CE5845}" destId="{DC38F6CB-43E8-433D-8D19-5AFBB13E48DA}" srcOrd="1" destOrd="0" presId="urn:microsoft.com/office/officeart/2005/8/layout/hierarchy2"/>
    <dgm:cxn modelId="{32418B5A-A743-415A-8F10-897D7119CCE4}" type="presParOf" srcId="{DC38F6CB-43E8-433D-8D19-5AFBB13E48DA}" destId="{36593CC3-189D-40FF-B7B5-5610E3705BF2}" srcOrd="0" destOrd="0" presId="urn:microsoft.com/office/officeart/2005/8/layout/hierarchy2"/>
    <dgm:cxn modelId="{C9AE3350-1EAC-4992-9A47-E953185B4D10}" type="presParOf" srcId="{DC38F6CB-43E8-433D-8D19-5AFBB13E48DA}" destId="{F2461EDF-2B12-445D-BF78-B091D5BFB498}" srcOrd="1" destOrd="0" presId="urn:microsoft.com/office/officeart/2005/8/layout/hierarchy2"/>
    <dgm:cxn modelId="{4FD8C1CB-9DE4-49F0-A3EB-B7A827144405}" type="presParOf" srcId="{9E104999-3556-4CAE-BE00-E519D4CE5845}" destId="{955B00A5-09BA-47FC-9B19-94F7DA7280B5}" srcOrd="2" destOrd="0" presId="urn:microsoft.com/office/officeart/2005/8/layout/hierarchy2"/>
    <dgm:cxn modelId="{AD6C9600-E3A5-4CD7-B0AD-6952DF3178F2}" type="presParOf" srcId="{955B00A5-09BA-47FC-9B19-94F7DA7280B5}" destId="{16EEAF69-D9F5-48DA-B6A5-6F5404760CFB}" srcOrd="0" destOrd="0" presId="urn:microsoft.com/office/officeart/2005/8/layout/hierarchy2"/>
    <dgm:cxn modelId="{A23C4B46-CD60-4FFC-92F6-432371DF5F61}" type="presParOf" srcId="{9E104999-3556-4CAE-BE00-E519D4CE5845}" destId="{9AF997DB-8A47-4A30-B820-8AC089CD911A}" srcOrd="3" destOrd="0" presId="urn:microsoft.com/office/officeart/2005/8/layout/hierarchy2"/>
    <dgm:cxn modelId="{324AE8A1-B976-473C-AEA8-63A586F93815}" type="presParOf" srcId="{9AF997DB-8A47-4A30-B820-8AC089CD911A}" destId="{0D5360DC-45F8-4454-B746-34303DB0CAC9}" srcOrd="0" destOrd="0" presId="urn:microsoft.com/office/officeart/2005/8/layout/hierarchy2"/>
    <dgm:cxn modelId="{DF4763FF-8218-40CE-B0E1-BE6B7326D5D0}" type="presParOf" srcId="{9AF997DB-8A47-4A30-B820-8AC089CD911A}" destId="{A17669AA-D0A8-4CF4-8650-8096831C0486}" srcOrd="1" destOrd="0" presId="urn:microsoft.com/office/officeart/2005/8/layout/hierarchy2"/>
    <dgm:cxn modelId="{3ECA38BA-A0E2-4363-A340-24F9EBB3CB8A}" type="presParOf" srcId="{9E104999-3556-4CAE-BE00-E519D4CE5845}" destId="{2DA9F8A1-6A09-47E5-BECE-6CA07394627D}" srcOrd="4" destOrd="0" presId="urn:microsoft.com/office/officeart/2005/8/layout/hierarchy2"/>
    <dgm:cxn modelId="{C7D4D1FE-8E43-4AE0-8EE4-24873ED89CED}" type="presParOf" srcId="{2DA9F8A1-6A09-47E5-BECE-6CA07394627D}" destId="{D9E3E9B8-B3AC-4DA1-A7D5-EA89080F3FFF}" srcOrd="0" destOrd="0" presId="urn:microsoft.com/office/officeart/2005/8/layout/hierarchy2"/>
    <dgm:cxn modelId="{1782B7E1-159F-44A2-8F91-3D8C1829B05E}" type="presParOf" srcId="{9E104999-3556-4CAE-BE00-E519D4CE5845}" destId="{BE402602-B4B0-4F9B-B099-96945DEFB41F}" srcOrd="5" destOrd="0" presId="urn:microsoft.com/office/officeart/2005/8/layout/hierarchy2"/>
    <dgm:cxn modelId="{2448C7C3-40C4-4476-8EB7-699AA934C601}" type="presParOf" srcId="{BE402602-B4B0-4F9B-B099-96945DEFB41F}" destId="{1320B9A4-9408-4329-9D94-1394DFCC5AD8}" srcOrd="0" destOrd="0" presId="urn:microsoft.com/office/officeart/2005/8/layout/hierarchy2"/>
    <dgm:cxn modelId="{687C7F38-7201-4836-B198-E2A222DB2692}" type="presParOf" srcId="{BE402602-B4B0-4F9B-B099-96945DEFB41F}" destId="{2D829FA4-4D79-4C70-A2AB-4B367E1B5121}" srcOrd="1" destOrd="0" presId="urn:microsoft.com/office/officeart/2005/8/layout/hierarchy2"/>
    <dgm:cxn modelId="{9E283180-E292-4403-A019-53A91F8D6453}" type="presParOf" srcId="{9B803A5B-1BA1-4ECA-904F-6CEC8BCC346B}" destId="{C15CC70B-99A2-40ED-AA1E-5AC45EB71DA6}" srcOrd="2" destOrd="0" presId="urn:microsoft.com/office/officeart/2005/8/layout/hierarchy2"/>
    <dgm:cxn modelId="{40FF5DE5-A5FE-4839-8A4A-B48EEA73C483}" type="presParOf" srcId="{C15CC70B-99A2-40ED-AA1E-5AC45EB71DA6}" destId="{ABBCB9DA-E651-4B06-AE06-FF6D250177C7}" srcOrd="0" destOrd="0" presId="urn:microsoft.com/office/officeart/2005/8/layout/hierarchy2"/>
    <dgm:cxn modelId="{882FD651-8E87-43C7-9C3B-57A00D323871}" type="presParOf" srcId="{9B803A5B-1BA1-4ECA-904F-6CEC8BCC346B}" destId="{5A838953-D90D-4440-9904-82DEF0FA330C}" srcOrd="3" destOrd="0" presId="urn:microsoft.com/office/officeart/2005/8/layout/hierarchy2"/>
    <dgm:cxn modelId="{63972447-F045-44B5-900D-8DB0F069132B}" type="presParOf" srcId="{5A838953-D90D-4440-9904-82DEF0FA330C}" destId="{A48B1591-464A-42C3-94C5-B70BDBB889C9}" srcOrd="0" destOrd="0" presId="urn:microsoft.com/office/officeart/2005/8/layout/hierarchy2"/>
    <dgm:cxn modelId="{D0E7744A-6D64-4F8A-9179-70CA36118788}" type="presParOf" srcId="{5A838953-D90D-4440-9904-82DEF0FA330C}" destId="{0BC31368-147A-4F6F-AF1A-026270A6EDD4}" srcOrd="1" destOrd="0" presId="urn:microsoft.com/office/officeart/2005/8/layout/hierarchy2"/>
    <dgm:cxn modelId="{88FD3705-7FF7-4146-962E-D21ADFFCA8D9}" type="presParOf" srcId="{F60F36FC-E043-4310-B2B2-F8E1391EA394}" destId="{1E15B77A-D193-42B0-AC6E-0D63B7188972}" srcOrd="2" destOrd="0" presId="urn:microsoft.com/office/officeart/2005/8/layout/hierarchy2"/>
    <dgm:cxn modelId="{10DD409F-6BCB-4663-85EA-044756FC3336}" type="presParOf" srcId="{1E15B77A-D193-42B0-AC6E-0D63B7188972}" destId="{3620784D-1894-4C01-9F12-CD637E8D50D4}" srcOrd="0" destOrd="0" presId="urn:microsoft.com/office/officeart/2005/8/layout/hierarchy2"/>
    <dgm:cxn modelId="{A66A01E5-5251-45F3-94B3-CF2C8D017BDD}" type="presParOf" srcId="{F60F36FC-E043-4310-B2B2-F8E1391EA394}" destId="{670E9C9C-E9CF-40D6-BE4D-DD65E0748751}" srcOrd="3" destOrd="0" presId="urn:microsoft.com/office/officeart/2005/8/layout/hierarchy2"/>
    <dgm:cxn modelId="{16FD3890-DF96-4AC3-8160-4064D9C070F3}" type="presParOf" srcId="{670E9C9C-E9CF-40D6-BE4D-DD65E0748751}" destId="{8688425D-6289-48CE-9D7C-829284F30C30}" srcOrd="0" destOrd="0" presId="urn:microsoft.com/office/officeart/2005/8/layout/hierarchy2"/>
    <dgm:cxn modelId="{B77BF80C-EF0E-42AE-9468-7CF52E686EB7}" type="presParOf" srcId="{670E9C9C-E9CF-40D6-BE4D-DD65E0748751}" destId="{090E3472-FC7A-4329-A632-92E5800E5E85}" srcOrd="1" destOrd="0" presId="urn:microsoft.com/office/officeart/2005/8/layout/hierarchy2"/>
    <dgm:cxn modelId="{292F620F-11EA-493D-90AE-9555E41B4FE7}" type="presParOf" srcId="{F60F36FC-E043-4310-B2B2-F8E1391EA394}" destId="{AAF0219F-08A3-4C81-A720-76BFC0F0C0C8}" srcOrd="4" destOrd="0" presId="urn:microsoft.com/office/officeart/2005/8/layout/hierarchy2"/>
    <dgm:cxn modelId="{235366DB-E7B6-4BF4-B3F2-DBE6CE7C3DD3}" type="presParOf" srcId="{AAF0219F-08A3-4C81-A720-76BFC0F0C0C8}" destId="{FE9ADE30-76DB-4118-B804-1A972677B1FB}" srcOrd="0" destOrd="0" presId="urn:microsoft.com/office/officeart/2005/8/layout/hierarchy2"/>
    <dgm:cxn modelId="{132F1323-8736-4981-BD61-4F42A1405F07}" type="presParOf" srcId="{F60F36FC-E043-4310-B2B2-F8E1391EA394}" destId="{06DAFB2F-8BA6-4AD2-BE7A-412BA4A92186}" srcOrd="5" destOrd="0" presId="urn:microsoft.com/office/officeart/2005/8/layout/hierarchy2"/>
    <dgm:cxn modelId="{466700DA-282B-4402-866D-6643537BC302}" type="presParOf" srcId="{06DAFB2F-8BA6-4AD2-BE7A-412BA4A92186}" destId="{064F802E-30CC-4D26-A9A7-E4DCA34ABDCE}" srcOrd="0" destOrd="0" presId="urn:microsoft.com/office/officeart/2005/8/layout/hierarchy2"/>
    <dgm:cxn modelId="{54EEB792-F6C4-446B-8299-3C55DDC98157}" type="presParOf" srcId="{06DAFB2F-8BA6-4AD2-BE7A-412BA4A92186}" destId="{9EE340B0-5A00-4673-9FA3-F64B6A81976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279CAF-1DF5-4F5D-A175-65422736B2FE}"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zh-CN" altLang="en-US"/>
        </a:p>
      </dgm:t>
    </dgm:pt>
    <dgm:pt modelId="{B0EB7E8A-D116-48D3-948C-4E8F8BD05856}">
      <dgm:prSet phldrT="[文本]" custT="1"/>
      <dgm:spPr/>
      <dgm:t>
        <a:bodyPr/>
        <a:lstStyle/>
        <a:p>
          <a:r>
            <a:rPr lang="en-US" altLang="zh-CN" sz="1600" dirty="0">
              <a:latin typeface="+mn-lt"/>
              <a:ea typeface="+mn-ea"/>
              <a:cs typeface="+mn-ea"/>
              <a:sym typeface="+mn-lt"/>
            </a:rPr>
            <a:t>A</a:t>
          </a:r>
          <a:r>
            <a:rPr lang="zh-CN" altLang="en-US" sz="1600" dirty="0">
              <a:latin typeface="+mn-lt"/>
              <a:ea typeface="+mn-ea"/>
              <a:cs typeface="+mn-ea"/>
              <a:sym typeface="+mn-lt"/>
            </a:rPr>
            <a:t>卷及分别税率卷</a:t>
          </a:r>
        </a:p>
      </dgm:t>
    </dgm:pt>
    <dgm:pt modelId="{E55AEC66-0E0A-4C94-BA36-58729C540611}" type="parTrans" cxnId="{BCE10AD1-BF72-4D34-9A40-60CFC8BBFEFB}">
      <dgm:prSet/>
      <dgm:spPr/>
      <dgm:t>
        <a:bodyPr/>
        <a:lstStyle/>
        <a:p>
          <a:endParaRPr lang="zh-CN" altLang="en-US" sz="2000">
            <a:latin typeface="华文楷体" pitchFamily="2" charset="-122"/>
            <a:ea typeface="华文楷体" pitchFamily="2" charset="-122"/>
          </a:endParaRPr>
        </a:p>
      </dgm:t>
    </dgm:pt>
    <dgm:pt modelId="{F011B951-01FF-49D0-A081-A3162F79AC40}" type="sibTrans" cxnId="{BCE10AD1-BF72-4D34-9A40-60CFC8BBFEFB}">
      <dgm:prSet/>
      <dgm:spPr/>
      <dgm:t>
        <a:bodyPr/>
        <a:lstStyle/>
        <a:p>
          <a:endParaRPr lang="zh-CN" altLang="en-US" sz="2000">
            <a:latin typeface="华文楷体" pitchFamily="2" charset="-122"/>
            <a:ea typeface="华文楷体" pitchFamily="2" charset="-122"/>
          </a:endParaRPr>
        </a:p>
      </dgm:t>
    </dgm:pt>
    <dgm:pt modelId="{1D7523DB-F307-4E6A-A1A1-7EC7CBB7E5F8}">
      <dgm:prSet phldrT="[文本]" custT="1"/>
      <dgm:spPr/>
      <dgm:t>
        <a:bodyPr/>
        <a:lstStyle/>
        <a:p>
          <a:pPr algn="l">
            <a:lnSpc>
              <a:spcPct val="100000"/>
            </a:lnSpc>
            <a:spcAft>
              <a:spcPts val="600"/>
            </a:spcAft>
          </a:pPr>
          <a:r>
            <a:rPr lang="zh-CN" altLang="en-US" sz="1200" dirty="0">
              <a:latin typeface="+mn-lt"/>
              <a:ea typeface="+mn-ea"/>
              <a:cs typeface="+mn-ea"/>
              <a:sym typeface="+mn-lt"/>
            </a:rPr>
            <a:t>没有政府控制</a:t>
          </a:r>
        </a:p>
      </dgm:t>
    </dgm:pt>
    <dgm:pt modelId="{6242E0FA-E341-41A2-86B6-1240C9E81475}" type="parTrans" cxnId="{680AA2C9-1AA8-4F01-B748-BF65F6C052E7}">
      <dgm:prSet/>
      <dgm:spPr/>
      <dgm:t>
        <a:bodyPr/>
        <a:lstStyle/>
        <a:p>
          <a:endParaRPr lang="zh-CN" altLang="en-US" sz="2000">
            <a:latin typeface="华文楷体" pitchFamily="2" charset="-122"/>
            <a:ea typeface="华文楷体" pitchFamily="2" charset="-122"/>
          </a:endParaRPr>
        </a:p>
      </dgm:t>
    </dgm:pt>
    <dgm:pt modelId="{80BBCA04-2070-4A25-AF91-8326D78DB698}" type="sibTrans" cxnId="{680AA2C9-1AA8-4F01-B748-BF65F6C052E7}">
      <dgm:prSet/>
      <dgm:spPr/>
      <dgm:t>
        <a:bodyPr/>
        <a:lstStyle/>
        <a:p>
          <a:endParaRPr lang="zh-CN" altLang="en-US" sz="2000">
            <a:latin typeface="华文楷体" pitchFamily="2" charset="-122"/>
            <a:ea typeface="华文楷体" pitchFamily="2" charset="-122"/>
          </a:endParaRPr>
        </a:p>
      </dgm:t>
    </dgm:pt>
    <dgm:pt modelId="{11596FA6-AB12-44FA-9420-7F82079D5320}">
      <dgm:prSet phldrT="[文本]" custT="1"/>
      <dgm:spPr/>
      <dgm:t>
        <a:bodyPr/>
        <a:lstStyle/>
        <a:p>
          <a:r>
            <a:rPr lang="en-US" altLang="zh-CN" sz="1600" dirty="0">
              <a:latin typeface="+mn-lt"/>
              <a:ea typeface="+mn-ea"/>
              <a:cs typeface="+mn-ea"/>
              <a:sym typeface="+mn-lt"/>
            </a:rPr>
            <a:t>C</a:t>
          </a:r>
          <a:r>
            <a:rPr lang="zh-CN" altLang="en-US" sz="1600" dirty="0">
              <a:latin typeface="+mn-lt"/>
              <a:ea typeface="+mn-ea"/>
              <a:cs typeface="+mn-ea"/>
              <a:sym typeface="+mn-lt"/>
            </a:rPr>
            <a:t>卷</a:t>
          </a:r>
        </a:p>
      </dgm:t>
    </dgm:pt>
    <dgm:pt modelId="{9C54A74E-1007-4C59-B5CC-669B39713CE7}" type="parTrans" cxnId="{C51F615E-0587-49A9-86AC-8C00B7C88275}">
      <dgm:prSet/>
      <dgm:spPr/>
      <dgm:t>
        <a:bodyPr/>
        <a:lstStyle/>
        <a:p>
          <a:endParaRPr lang="zh-CN" altLang="en-US" sz="2000">
            <a:latin typeface="华文楷体" pitchFamily="2" charset="-122"/>
            <a:ea typeface="华文楷体" pitchFamily="2" charset="-122"/>
          </a:endParaRPr>
        </a:p>
      </dgm:t>
    </dgm:pt>
    <dgm:pt modelId="{431714F2-7D96-4E97-8280-D425F3FE5FD7}" type="sibTrans" cxnId="{C51F615E-0587-49A9-86AC-8C00B7C88275}">
      <dgm:prSet/>
      <dgm:spPr/>
      <dgm:t>
        <a:bodyPr/>
        <a:lstStyle/>
        <a:p>
          <a:endParaRPr lang="zh-CN" altLang="en-US" sz="2000">
            <a:latin typeface="华文楷体" pitchFamily="2" charset="-122"/>
            <a:ea typeface="华文楷体" pitchFamily="2" charset="-122"/>
          </a:endParaRPr>
        </a:p>
      </dgm:t>
    </dgm:pt>
    <dgm:pt modelId="{F865C9F8-376F-48DC-ACDB-5001F9F16E13}">
      <dgm:prSet phldrT="[文本]" custT="1"/>
      <dgm:spPr/>
      <dgm:t>
        <a:bodyPr/>
        <a:lstStyle/>
        <a:p>
          <a:pPr algn="l">
            <a:spcAft>
              <a:spcPts val="600"/>
            </a:spcAft>
          </a:pPr>
          <a:r>
            <a:rPr lang="zh-CN" altLang="en-US" sz="1200" dirty="0">
              <a:latin typeface="+mn-lt"/>
              <a:ea typeface="+mn-ea"/>
              <a:cs typeface="+mn-ea"/>
              <a:sym typeface="+mn-lt"/>
            </a:rPr>
            <a:t>对美销售数据库</a:t>
          </a:r>
        </a:p>
      </dgm:t>
    </dgm:pt>
    <dgm:pt modelId="{CB6857C0-2D6A-4FE8-A5C4-F8495F8FB1D9}" type="parTrans" cxnId="{57FBFA15-934D-4131-9A43-B6CA1900A3EF}">
      <dgm:prSet/>
      <dgm:spPr/>
      <dgm:t>
        <a:bodyPr/>
        <a:lstStyle/>
        <a:p>
          <a:endParaRPr lang="zh-CN" altLang="en-US" sz="2000">
            <a:latin typeface="华文楷体" pitchFamily="2" charset="-122"/>
            <a:ea typeface="华文楷体" pitchFamily="2" charset="-122"/>
          </a:endParaRPr>
        </a:p>
      </dgm:t>
    </dgm:pt>
    <dgm:pt modelId="{754C5EC7-CFF7-4B07-8F68-BDCD282DFD19}" type="sibTrans" cxnId="{57FBFA15-934D-4131-9A43-B6CA1900A3EF}">
      <dgm:prSet/>
      <dgm:spPr/>
      <dgm:t>
        <a:bodyPr/>
        <a:lstStyle/>
        <a:p>
          <a:endParaRPr lang="zh-CN" altLang="en-US" sz="2000">
            <a:latin typeface="华文楷体" pitchFamily="2" charset="-122"/>
            <a:ea typeface="华文楷体" pitchFamily="2" charset="-122"/>
          </a:endParaRPr>
        </a:p>
      </dgm:t>
    </dgm:pt>
    <dgm:pt modelId="{BD73A62B-39CA-49E4-8F9D-C49BACD22AFA}">
      <dgm:prSet phldrT="[文本]" custT="1"/>
      <dgm:spPr/>
      <dgm:t>
        <a:bodyPr/>
        <a:lstStyle/>
        <a:p>
          <a:pPr algn="l">
            <a:spcAft>
              <a:spcPts val="600"/>
            </a:spcAft>
          </a:pPr>
          <a:r>
            <a:rPr lang="zh-CN" altLang="en-US" sz="1200" dirty="0">
              <a:latin typeface="+mn-lt"/>
              <a:ea typeface="+mn-ea"/>
              <a:cs typeface="+mn-ea"/>
              <a:sym typeface="+mn-lt"/>
            </a:rPr>
            <a:t>数据字段及控制编码</a:t>
          </a:r>
        </a:p>
      </dgm:t>
    </dgm:pt>
    <dgm:pt modelId="{82AEB840-9EF4-4F38-A64D-45F51CB72B4E}" type="parTrans" cxnId="{DD87AA46-4B3E-4194-9F3D-9DD5E1B1D528}">
      <dgm:prSet/>
      <dgm:spPr/>
      <dgm:t>
        <a:bodyPr/>
        <a:lstStyle/>
        <a:p>
          <a:endParaRPr lang="zh-CN" altLang="en-US" sz="2000">
            <a:latin typeface="华文楷体" pitchFamily="2" charset="-122"/>
            <a:ea typeface="华文楷体" pitchFamily="2" charset="-122"/>
          </a:endParaRPr>
        </a:p>
      </dgm:t>
    </dgm:pt>
    <dgm:pt modelId="{EBD696A2-E4E0-4E12-B02D-B5FD1062C0C8}" type="sibTrans" cxnId="{DD87AA46-4B3E-4194-9F3D-9DD5E1B1D528}">
      <dgm:prSet/>
      <dgm:spPr/>
      <dgm:t>
        <a:bodyPr/>
        <a:lstStyle/>
        <a:p>
          <a:endParaRPr lang="zh-CN" altLang="en-US" sz="2000">
            <a:latin typeface="华文楷体" pitchFamily="2" charset="-122"/>
            <a:ea typeface="华文楷体" pitchFamily="2" charset="-122"/>
          </a:endParaRPr>
        </a:p>
      </dgm:t>
    </dgm:pt>
    <dgm:pt modelId="{996B2CA9-F7A9-4505-8E38-9132E002B517}">
      <dgm:prSet custT="1"/>
      <dgm:spPr/>
      <dgm:t>
        <a:bodyPr/>
        <a:lstStyle/>
        <a:p>
          <a:r>
            <a:rPr lang="en-US" altLang="zh-CN" sz="1600" dirty="0">
              <a:latin typeface="+mn-lt"/>
              <a:ea typeface="+mn-ea"/>
              <a:cs typeface="+mn-ea"/>
              <a:sym typeface="+mn-lt"/>
            </a:rPr>
            <a:t>D</a:t>
          </a:r>
          <a:r>
            <a:rPr lang="zh-CN" altLang="en-US" sz="1600" dirty="0">
              <a:latin typeface="+mn-lt"/>
              <a:ea typeface="+mn-ea"/>
              <a:cs typeface="+mn-ea"/>
              <a:sym typeface="+mn-lt"/>
            </a:rPr>
            <a:t>卷</a:t>
          </a:r>
        </a:p>
      </dgm:t>
    </dgm:pt>
    <dgm:pt modelId="{C014792A-2238-4F9A-9AB8-A8AFD49C6BE3}" type="parTrans" cxnId="{44CFDCD8-5F57-4EF3-9FC9-0A495509C6A1}">
      <dgm:prSet/>
      <dgm:spPr/>
      <dgm:t>
        <a:bodyPr/>
        <a:lstStyle/>
        <a:p>
          <a:endParaRPr lang="zh-CN" altLang="en-US" sz="2000">
            <a:latin typeface="华文楷体" pitchFamily="2" charset="-122"/>
            <a:ea typeface="华文楷体" pitchFamily="2" charset="-122"/>
          </a:endParaRPr>
        </a:p>
      </dgm:t>
    </dgm:pt>
    <dgm:pt modelId="{6010EC22-847F-4AF0-BCCB-0866BA8DF5DD}" type="sibTrans" cxnId="{44CFDCD8-5F57-4EF3-9FC9-0A495509C6A1}">
      <dgm:prSet/>
      <dgm:spPr/>
      <dgm:t>
        <a:bodyPr/>
        <a:lstStyle/>
        <a:p>
          <a:endParaRPr lang="zh-CN" altLang="en-US" sz="2000">
            <a:latin typeface="华文楷体" pitchFamily="2" charset="-122"/>
            <a:ea typeface="华文楷体" pitchFamily="2" charset="-122"/>
          </a:endParaRPr>
        </a:p>
      </dgm:t>
    </dgm:pt>
    <dgm:pt modelId="{8B94D060-AE6E-43A3-97FF-375EC4B50AE2}">
      <dgm:prSet custT="1"/>
      <dgm:spPr/>
      <dgm:t>
        <a:bodyPr/>
        <a:lstStyle/>
        <a:p>
          <a:pPr algn="l">
            <a:lnSpc>
              <a:spcPct val="100000"/>
            </a:lnSpc>
            <a:spcAft>
              <a:spcPts val="600"/>
            </a:spcAft>
          </a:pPr>
          <a:r>
            <a:rPr lang="zh-CN" altLang="en-US" sz="1200" dirty="0">
              <a:latin typeface="+mn-lt"/>
              <a:ea typeface="+mn-ea"/>
              <a:cs typeface="+mn-ea"/>
              <a:sym typeface="+mn-lt"/>
            </a:rPr>
            <a:t>单位产品生产消耗</a:t>
          </a:r>
          <a:endParaRPr lang="en-US" altLang="zh-CN" sz="1200" dirty="0">
            <a:latin typeface="+mn-lt"/>
            <a:ea typeface="+mn-ea"/>
            <a:cs typeface="+mn-ea"/>
            <a:sym typeface="+mn-lt"/>
          </a:endParaRPr>
        </a:p>
        <a:p>
          <a:pPr algn="l">
            <a:lnSpc>
              <a:spcPct val="100000"/>
            </a:lnSpc>
            <a:spcAft>
              <a:spcPts val="600"/>
            </a:spcAft>
          </a:pPr>
          <a:r>
            <a:rPr lang="zh-CN" altLang="en-US" sz="1200" dirty="0">
              <a:latin typeface="+mn-lt"/>
              <a:ea typeface="+mn-ea"/>
              <a:cs typeface="+mn-ea"/>
              <a:sym typeface="+mn-lt"/>
            </a:rPr>
            <a:t>（生产要素）</a:t>
          </a:r>
        </a:p>
      </dgm:t>
    </dgm:pt>
    <dgm:pt modelId="{EB65D9AB-D30D-4E06-AF80-EE2C2C0F4AC3}" type="parTrans" cxnId="{05818227-BE3F-4DBE-B9F6-E0C2EFBBA5D6}">
      <dgm:prSet/>
      <dgm:spPr/>
      <dgm:t>
        <a:bodyPr/>
        <a:lstStyle/>
        <a:p>
          <a:endParaRPr lang="zh-CN" altLang="en-US" sz="2000">
            <a:latin typeface="华文楷体" pitchFamily="2" charset="-122"/>
            <a:ea typeface="华文楷体" pitchFamily="2" charset="-122"/>
          </a:endParaRPr>
        </a:p>
      </dgm:t>
    </dgm:pt>
    <dgm:pt modelId="{4E9205E6-50D3-4AB4-B8F3-0459BF0511E7}" type="sibTrans" cxnId="{05818227-BE3F-4DBE-B9F6-E0C2EFBBA5D6}">
      <dgm:prSet/>
      <dgm:spPr/>
      <dgm:t>
        <a:bodyPr/>
        <a:lstStyle/>
        <a:p>
          <a:endParaRPr lang="zh-CN" altLang="en-US" sz="2000">
            <a:latin typeface="华文楷体" pitchFamily="2" charset="-122"/>
            <a:ea typeface="华文楷体" pitchFamily="2" charset="-122"/>
          </a:endParaRPr>
        </a:p>
      </dgm:t>
    </dgm:pt>
    <dgm:pt modelId="{9F29ECC3-9E85-4006-8F65-495060F254A3}">
      <dgm:prSet custT="1"/>
      <dgm:spPr/>
      <dgm:t>
        <a:bodyPr/>
        <a:lstStyle/>
        <a:p>
          <a:pPr algn="l">
            <a:lnSpc>
              <a:spcPct val="100000"/>
            </a:lnSpc>
            <a:spcAft>
              <a:spcPts val="600"/>
            </a:spcAft>
          </a:pPr>
          <a:r>
            <a:rPr lang="zh-CN" altLang="en-US" sz="1200" i="0" dirty="0">
              <a:latin typeface="+mn-lt"/>
              <a:ea typeface="+mn-ea"/>
              <a:cs typeface="+mn-ea"/>
              <a:sym typeface="+mn-lt"/>
            </a:rPr>
            <a:t>法律上</a:t>
          </a:r>
        </a:p>
      </dgm:t>
    </dgm:pt>
    <dgm:pt modelId="{51C79CEC-2EBA-46A5-8C39-719D3FDC20B9}" type="parTrans" cxnId="{D4726515-37C7-4E79-BC70-4B2EBE417919}">
      <dgm:prSet/>
      <dgm:spPr/>
      <dgm:t>
        <a:bodyPr/>
        <a:lstStyle/>
        <a:p>
          <a:endParaRPr lang="zh-CN" altLang="en-US" sz="2000">
            <a:latin typeface="华文楷体" pitchFamily="2" charset="-122"/>
            <a:ea typeface="华文楷体" pitchFamily="2" charset="-122"/>
          </a:endParaRPr>
        </a:p>
      </dgm:t>
    </dgm:pt>
    <dgm:pt modelId="{7908350A-421B-4C2E-932C-12B1EA196F3E}" type="sibTrans" cxnId="{D4726515-37C7-4E79-BC70-4B2EBE417919}">
      <dgm:prSet/>
      <dgm:spPr/>
      <dgm:t>
        <a:bodyPr/>
        <a:lstStyle/>
        <a:p>
          <a:endParaRPr lang="zh-CN" altLang="en-US" sz="2000">
            <a:latin typeface="华文楷体" pitchFamily="2" charset="-122"/>
            <a:ea typeface="华文楷体" pitchFamily="2" charset="-122"/>
          </a:endParaRPr>
        </a:p>
      </dgm:t>
    </dgm:pt>
    <dgm:pt modelId="{BB3C1B52-B43F-43CD-8484-8054B09DE5F7}">
      <dgm:prSet/>
      <dgm:spPr/>
      <dgm:t>
        <a:bodyPr/>
        <a:lstStyle/>
        <a:p>
          <a:pPr algn="l">
            <a:lnSpc>
              <a:spcPct val="100000"/>
            </a:lnSpc>
            <a:spcAft>
              <a:spcPts val="600"/>
            </a:spcAft>
          </a:pPr>
          <a:r>
            <a:rPr lang="zh-CN" altLang="en-US" sz="1200" i="0" dirty="0">
              <a:latin typeface="+mn-lt"/>
              <a:ea typeface="+mn-ea"/>
              <a:cs typeface="+mn-ea"/>
              <a:sym typeface="+mn-lt"/>
            </a:rPr>
            <a:t>事实上</a:t>
          </a:r>
        </a:p>
      </dgm:t>
    </dgm:pt>
    <dgm:pt modelId="{E9679BFE-D260-405B-A1E3-6B22F13D37F8}" type="parTrans" cxnId="{99317100-A457-4BE6-A227-9D361932DAA7}">
      <dgm:prSet/>
      <dgm:spPr/>
      <dgm:t>
        <a:bodyPr/>
        <a:lstStyle/>
        <a:p>
          <a:endParaRPr lang="zh-CN" altLang="en-US" sz="2000">
            <a:latin typeface="华文楷体" pitchFamily="2" charset="-122"/>
            <a:ea typeface="华文楷体" pitchFamily="2" charset="-122"/>
          </a:endParaRPr>
        </a:p>
      </dgm:t>
    </dgm:pt>
    <dgm:pt modelId="{49DBAFF4-02B2-49CD-B0BD-990CD5E9A4B1}" type="sibTrans" cxnId="{99317100-A457-4BE6-A227-9D361932DAA7}">
      <dgm:prSet/>
      <dgm:spPr/>
      <dgm:t>
        <a:bodyPr/>
        <a:lstStyle/>
        <a:p>
          <a:endParaRPr lang="zh-CN" altLang="en-US" sz="2000">
            <a:latin typeface="华文楷体" pitchFamily="2" charset="-122"/>
            <a:ea typeface="华文楷体" pitchFamily="2" charset="-122"/>
          </a:endParaRPr>
        </a:p>
      </dgm:t>
    </dgm:pt>
    <dgm:pt modelId="{47AFFF16-F043-492B-A9F5-FFB0D4C5ECAC}">
      <dgm:prSet custT="1"/>
      <dgm:spPr/>
      <dgm:t>
        <a:bodyPr/>
        <a:lstStyle/>
        <a:p>
          <a:pPr algn="l">
            <a:spcAft>
              <a:spcPts val="600"/>
            </a:spcAft>
          </a:pPr>
          <a:r>
            <a:rPr lang="zh-CN" altLang="en-US" sz="1200" dirty="0">
              <a:latin typeface="+mn-lt"/>
              <a:ea typeface="+mn-ea"/>
              <a:cs typeface="+mn-ea"/>
              <a:sym typeface="+mn-lt"/>
            </a:rPr>
            <a:t>扣减调整</a:t>
          </a:r>
          <a:r>
            <a:rPr lang="zh-CN" altLang="en-US" sz="1200" b="0" dirty="0">
              <a:latin typeface="+mn-lt"/>
              <a:ea typeface="+mn-ea"/>
              <a:cs typeface="+mn-ea"/>
              <a:sym typeface="+mn-lt"/>
            </a:rPr>
            <a:t>（增值税调整）</a:t>
          </a:r>
        </a:p>
      </dgm:t>
    </dgm:pt>
    <dgm:pt modelId="{7B2C910E-3540-417B-A18F-8DDFEFC4EC65}" type="parTrans" cxnId="{CC22EA6A-FF6C-4496-B306-DE5F1C7FBB4A}">
      <dgm:prSet/>
      <dgm:spPr/>
      <dgm:t>
        <a:bodyPr/>
        <a:lstStyle/>
        <a:p>
          <a:endParaRPr lang="zh-CN" altLang="en-US" sz="2000">
            <a:latin typeface="华文楷体" pitchFamily="2" charset="-122"/>
            <a:ea typeface="华文楷体" pitchFamily="2" charset="-122"/>
          </a:endParaRPr>
        </a:p>
      </dgm:t>
    </dgm:pt>
    <dgm:pt modelId="{2114D35B-0F5C-417B-9DEF-AEAE3256C034}" type="sibTrans" cxnId="{CC22EA6A-FF6C-4496-B306-DE5F1C7FBB4A}">
      <dgm:prSet/>
      <dgm:spPr/>
      <dgm:t>
        <a:bodyPr/>
        <a:lstStyle/>
        <a:p>
          <a:endParaRPr lang="zh-CN" altLang="en-US" sz="2000">
            <a:latin typeface="华文楷体" pitchFamily="2" charset="-122"/>
            <a:ea typeface="华文楷体" pitchFamily="2" charset="-122"/>
          </a:endParaRPr>
        </a:p>
      </dgm:t>
    </dgm:pt>
    <dgm:pt modelId="{DD6B5B9D-8A98-47A4-B9D9-F978088288BB}">
      <dgm:prSet custT="1"/>
      <dgm:spPr/>
      <dgm:t>
        <a:bodyPr/>
        <a:lstStyle/>
        <a:p>
          <a:pPr algn="l">
            <a:spcAft>
              <a:spcPts val="600"/>
            </a:spcAft>
          </a:pPr>
          <a:r>
            <a:rPr lang="zh-CN" altLang="en-US" sz="1200" dirty="0">
              <a:latin typeface="+mn-lt"/>
              <a:ea typeface="+mn-ea"/>
              <a:cs typeface="+mn-ea"/>
              <a:sym typeface="+mn-lt"/>
            </a:rPr>
            <a:t>与财务数据勾稽</a:t>
          </a:r>
        </a:p>
      </dgm:t>
    </dgm:pt>
    <dgm:pt modelId="{D6583B0E-4DBC-43FC-B473-20BF5E019E0B}" type="parTrans" cxnId="{A9C79F9A-36F6-46E5-BB0F-5E3A2C9E4C66}">
      <dgm:prSet/>
      <dgm:spPr/>
      <dgm:t>
        <a:bodyPr/>
        <a:lstStyle/>
        <a:p>
          <a:endParaRPr lang="zh-CN" altLang="en-US" sz="2000">
            <a:latin typeface="华文楷体" pitchFamily="2" charset="-122"/>
            <a:ea typeface="华文楷体" pitchFamily="2" charset="-122"/>
          </a:endParaRPr>
        </a:p>
      </dgm:t>
    </dgm:pt>
    <dgm:pt modelId="{93BD2247-B609-4B2A-8F3A-C4B79D93B7B7}" type="sibTrans" cxnId="{A9C79F9A-36F6-46E5-BB0F-5E3A2C9E4C66}">
      <dgm:prSet/>
      <dgm:spPr/>
      <dgm:t>
        <a:bodyPr/>
        <a:lstStyle/>
        <a:p>
          <a:endParaRPr lang="zh-CN" altLang="en-US" sz="2000">
            <a:latin typeface="华文楷体" pitchFamily="2" charset="-122"/>
            <a:ea typeface="华文楷体" pitchFamily="2" charset="-122"/>
          </a:endParaRPr>
        </a:p>
      </dgm:t>
    </dgm:pt>
    <dgm:pt modelId="{B77EA32F-958C-4F21-8DCD-5FE320A1312B}">
      <dgm:prSet custT="1"/>
      <dgm:spPr/>
      <dgm:t>
        <a:bodyPr/>
        <a:lstStyle/>
        <a:p>
          <a:pPr algn="l">
            <a:spcAft>
              <a:spcPts val="600"/>
            </a:spcAft>
          </a:pPr>
          <a:r>
            <a:rPr lang="zh-CN" altLang="en-US" sz="1200" dirty="0">
              <a:latin typeface="+mn-lt"/>
              <a:ea typeface="+mn-ea"/>
              <a:cs typeface="+mn-ea"/>
              <a:sym typeface="+mn-lt"/>
            </a:rPr>
            <a:t>追踪到原始生产记录及财务记录</a:t>
          </a:r>
        </a:p>
      </dgm:t>
    </dgm:pt>
    <dgm:pt modelId="{30C3C516-9707-4BC8-82F3-40066BB62219}" type="parTrans" cxnId="{9BCA0172-8A59-4404-AAD6-D1C17FCBA19B}">
      <dgm:prSet/>
      <dgm:spPr/>
      <dgm:t>
        <a:bodyPr/>
        <a:lstStyle/>
        <a:p>
          <a:endParaRPr lang="zh-CN" altLang="en-US" sz="2000">
            <a:latin typeface="华文楷体" pitchFamily="2" charset="-122"/>
            <a:ea typeface="华文楷体" pitchFamily="2" charset="-122"/>
          </a:endParaRPr>
        </a:p>
      </dgm:t>
    </dgm:pt>
    <dgm:pt modelId="{555977F0-7F9B-42E5-9742-A09DFA1B8DDF}" type="sibTrans" cxnId="{9BCA0172-8A59-4404-AAD6-D1C17FCBA19B}">
      <dgm:prSet/>
      <dgm:spPr/>
      <dgm:t>
        <a:bodyPr/>
        <a:lstStyle/>
        <a:p>
          <a:endParaRPr lang="zh-CN" altLang="en-US" sz="2000">
            <a:latin typeface="华文楷体" pitchFamily="2" charset="-122"/>
            <a:ea typeface="华文楷体" pitchFamily="2" charset="-122"/>
          </a:endParaRPr>
        </a:p>
      </dgm:t>
    </dgm:pt>
    <dgm:pt modelId="{10D124D9-D822-4824-BE05-295606622E42}">
      <dgm:prSet custT="1"/>
      <dgm:spPr/>
      <dgm:t>
        <a:bodyPr/>
        <a:lstStyle/>
        <a:p>
          <a:pPr algn="l">
            <a:spcAft>
              <a:spcPts val="600"/>
            </a:spcAft>
          </a:pPr>
          <a:r>
            <a:rPr lang="zh-CN" altLang="en-US" sz="1200" dirty="0">
              <a:latin typeface="+mn-lt"/>
              <a:ea typeface="+mn-ea"/>
              <a:cs typeface="+mn-ea"/>
              <a:sym typeface="+mn-lt"/>
            </a:rPr>
            <a:t>有价值的副产品或联产品的成本冲销</a:t>
          </a:r>
        </a:p>
      </dgm:t>
    </dgm:pt>
    <dgm:pt modelId="{666675EF-7006-4B00-842E-CB30E27225AD}" type="parTrans" cxnId="{BF788912-2DDF-42EA-A9AE-6D8DE3D2E49F}">
      <dgm:prSet/>
      <dgm:spPr/>
      <dgm:t>
        <a:bodyPr/>
        <a:lstStyle/>
        <a:p>
          <a:endParaRPr lang="zh-CN" altLang="en-US" sz="2000">
            <a:latin typeface="华文楷体" pitchFamily="2" charset="-122"/>
            <a:ea typeface="华文楷体" pitchFamily="2" charset="-122"/>
          </a:endParaRPr>
        </a:p>
      </dgm:t>
    </dgm:pt>
    <dgm:pt modelId="{A6818579-0BA4-44E9-A19A-19DE4C512C05}" type="sibTrans" cxnId="{BF788912-2DDF-42EA-A9AE-6D8DE3D2E49F}">
      <dgm:prSet/>
      <dgm:spPr/>
      <dgm:t>
        <a:bodyPr/>
        <a:lstStyle/>
        <a:p>
          <a:endParaRPr lang="zh-CN" altLang="en-US" sz="2000">
            <a:latin typeface="华文楷体" pitchFamily="2" charset="-122"/>
            <a:ea typeface="华文楷体" pitchFamily="2" charset="-122"/>
          </a:endParaRPr>
        </a:p>
      </dgm:t>
    </dgm:pt>
    <dgm:pt modelId="{B3C3B3BC-1173-4817-ABA8-46196ABDBAEE}">
      <dgm:prSet custT="1"/>
      <dgm:spPr/>
      <dgm:t>
        <a:bodyPr/>
        <a:lstStyle/>
        <a:p>
          <a:pPr algn="l">
            <a:lnSpc>
              <a:spcPct val="100000"/>
            </a:lnSpc>
            <a:spcAft>
              <a:spcPts val="600"/>
            </a:spcAft>
          </a:pPr>
          <a:r>
            <a:rPr lang="zh-CN" altLang="en-US" sz="1200" dirty="0">
              <a:latin typeface="+mn-lt"/>
              <a:ea typeface="+mn-ea"/>
              <a:cs typeface="+mn-ea"/>
              <a:sym typeface="+mn-lt"/>
            </a:rPr>
            <a:t>应诉企业自己的成本数据</a:t>
          </a:r>
          <a:endParaRPr lang="en-US" altLang="zh-CN" sz="1200" dirty="0">
            <a:latin typeface="+mn-lt"/>
            <a:ea typeface="+mn-ea"/>
            <a:cs typeface="+mn-ea"/>
            <a:sym typeface="+mn-lt"/>
          </a:endParaRPr>
        </a:p>
        <a:p>
          <a:pPr algn="l">
            <a:lnSpc>
              <a:spcPct val="100000"/>
            </a:lnSpc>
            <a:spcAft>
              <a:spcPts val="600"/>
            </a:spcAft>
          </a:pPr>
          <a:r>
            <a:rPr lang="zh-CN" altLang="en-US" sz="1200" dirty="0">
              <a:latin typeface="+mn-lt"/>
              <a:ea typeface="+mn-ea"/>
              <a:cs typeface="+mn-ea"/>
              <a:sym typeface="+mn-lt"/>
            </a:rPr>
            <a:t>（市场经济采购）</a:t>
          </a:r>
        </a:p>
      </dgm:t>
    </dgm:pt>
    <dgm:pt modelId="{40E74F1F-8598-4CB9-B877-11B81DC3061A}" type="parTrans" cxnId="{DFEF0C8D-27B0-4554-8917-1E8FB7030E14}">
      <dgm:prSet/>
      <dgm:spPr/>
      <dgm:t>
        <a:bodyPr/>
        <a:lstStyle/>
        <a:p>
          <a:endParaRPr lang="zh-CN" altLang="en-US" sz="2000">
            <a:latin typeface="华文楷体" pitchFamily="2" charset="-122"/>
            <a:ea typeface="华文楷体" pitchFamily="2" charset="-122"/>
          </a:endParaRPr>
        </a:p>
      </dgm:t>
    </dgm:pt>
    <dgm:pt modelId="{BD237550-F7D5-4261-81D2-F0D159CA25D7}" type="sibTrans" cxnId="{DFEF0C8D-27B0-4554-8917-1E8FB7030E14}">
      <dgm:prSet/>
      <dgm:spPr/>
      <dgm:t>
        <a:bodyPr/>
        <a:lstStyle/>
        <a:p>
          <a:endParaRPr lang="zh-CN" altLang="en-US" sz="2000">
            <a:latin typeface="华文楷体" pitchFamily="2" charset="-122"/>
            <a:ea typeface="华文楷体" pitchFamily="2" charset="-122"/>
          </a:endParaRPr>
        </a:p>
      </dgm:t>
    </dgm:pt>
    <dgm:pt modelId="{B3B04132-7EC6-40C1-B46A-5F84D84A27B7}">
      <dgm:prSet custT="1"/>
      <dgm:spPr/>
      <dgm:t>
        <a:bodyPr/>
        <a:lstStyle/>
        <a:p>
          <a:pPr algn="l">
            <a:spcAft>
              <a:spcPts val="600"/>
            </a:spcAft>
          </a:pPr>
          <a:r>
            <a:rPr lang="zh-CN" altLang="en-US" sz="1200" dirty="0">
              <a:latin typeface="+mn-lt"/>
              <a:ea typeface="+mn-ea"/>
              <a:cs typeface="+mn-ea"/>
              <a:sym typeface="+mn-lt"/>
            </a:rPr>
            <a:t>提交替代国价格</a:t>
          </a:r>
        </a:p>
      </dgm:t>
    </dgm:pt>
    <dgm:pt modelId="{11FC0662-3F69-4092-A960-1EFED6A0A096}" type="parTrans" cxnId="{0BA16E92-E5AF-470B-843E-57E424D55F1B}">
      <dgm:prSet/>
      <dgm:spPr/>
      <dgm:t>
        <a:bodyPr/>
        <a:lstStyle/>
        <a:p>
          <a:endParaRPr lang="zh-CN" altLang="en-US" sz="2000">
            <a:latin typeface="华文楷体" pitchFamily="2" charset="-122"/>
            <a:ea typeface="华文楷体" pitchFamily="2" charset="-122"/>
          </a:endParaRPr>
        </a:p>
      </dgm:t>
    </dgm:pt>
    <dgm:pt modelId="{B1677BE9-5730-461B-8422-C5405E5104CB}" type="sibTrans" cxnId="{0BA16E92-E5AF-470B-843E-57E424D55F1B}">
      <dgm:prSet/>
      <dgm:spPr/>
      <dgm:t>
        <a:bodyPr/>
        <a:lstStyle/>
        <a:p>
          <a:endParaRPr lang="zh-CN" altLang="en-US" sz="2000">
            <a:latin typeface="华文楷体" pitchFamily="2" charset="-122"/>
            <a:ea typeface="华文楷体" pitchFamily="2" charset="-122"/>
          </a:endParaRPr>
        </a:p>
      </dgm:t>
    </dgm:pt>
    <dgm:pt modelId="{6156071C-2F1E-4ACA-92BA-8C0333414B5F}">
      <dgm:prSet custT="1"/>
      <dgm:spPr/>
      <dgm:t>
        <a:bodyPr/>
        <a:lstStyle/>
        <a:p>
          <a:pPr algn="l">
            <a:lnSpc>
              <a:spcPct val="100000"/>
            </a:lnSpc>
            <a:spcAft>
              <a:spcPts val="600"/>
            </a:spcAft>
          </a:pPr>
          <a:r>
            <a:rPr lang="zh-CN" altLang="en-US" sz="1200" dirty="0">
              <a:latin typeface="+mn-lt"/>
              <a:ea typeface="+mn-ea"/>
              <a:cs typeface="+mn-ea"/>
              <a:sym typeface="+mn-lt"/>
            </a:rPr>
            <a:t>公司结构及法律架构</a:t>
          </a:r>
        </a:p>
      </dgm:t>
    </dgm:pt>
    <dgm:pt modelId="{F2C5CFDA-C2CE-4B79-8FC8-D2A7343A96AF}" type="parTrans" cxnId="{8716E163-F319-44D0-AAC8-9AF40C5BE731}">
      <dgm:prSet/>
      <dgm:spPr/>
      <dgm:t>
        <a:bodyPr/>
        <a:lstStyle/>
        <a:p>
          <a:endParaRPr lang="zh-CN" altLang="en-US" sz="2000">
            <a:latin typeface="华文楷体" pitchFamily="2" charset="-122"/>
            <a:ea typeface="华文楷体" pitchFamily="2" charset="-122"/>
          </a:endParaRPr>
        </a:p>
      </dgm:t>
    </dgm:pt>
    <dgm:pt modelId="{26784FCF-EA23-4A86-9499-54953A5D2C69}" type="sibTrans" cxnId="{8716E163-F319-44D0-AAC8-9AF40C5BE731}">
      <dgm:prSet/>
      <dgm:spPr/>
      <dgm:t>
        <a:bodyPr/>
        <a:lstStyle/>
        <a:p>
          <a:endParaRPr lang="zh-CN" altLang="en-US" sz="2000">
            <a:latin typeface="华文楷体" pitchFamily="2" charset="-122"/>
            <a:ea typeface="华文楷体" pitchFamily="2" charset="-122"/>
          </a:endParaRPr>
        </a:p>
      </dgm:t>
    </dgm:pt>
    <dgm:pt modelId="{0B4ACBD0-EF0F-45A0-936D-7CE2DE59C876}">
      <dgm:prSet custT="1"/>
      <dgm:spPr/>
      <dgm:t>
        <a:bodyPr/>
        <a:lstStyle/>
        <a:p>
          <a:pPr algn="l">
            <a:lnSpc>
              <a:spcPct val="100000"/>
            </a:lnSpc>
            <a:spcAft>
              <a:spcPts val="600"/>
            </a:spcAft>
          </a:pPr>
          <a:r>
            <a:rPr lang="zh-CN" altLang="en-US" sz="1200" dirty="0">
              <a:latin typeface="+mn-lt"/>
              <a:ea typeface="+mn-ea"/>
              <a:cs typeface="+mn-ea"/>
              <a:sym typeface="+mn-lt"/>
            </a:rPr>
            <a:t>会计制度说明及财务情况</a:t>
          </a:r>
        </a:p>
      </dgm:t>
    </dgm:pt>
    <dgm:pt modelId="{8AA3B81A-644C-4F11-9482-AC1763CC4E2B}" type="parTrans" cxnId="{75918088-EE0C-4660-9569-3E1308719DBF}">
      <dgm:prSet/>
      <dgm:spPr/>
      <dgm:t>
        <a:bodyPr/>
        <a:lstStyle/>
        <a:p>
          <a:endParaRPr lang="zh-CN" altLang="en-US" sz="2000">
            <a:latin typeface="华文楷体" pitchFamily="2" charset="-122"/>
            <a:ea typeface="华文楷体" pitchFamily="2" charset="-122"/>
          </a:endParaRPr>
        </a:p>
      </dgm:t>
    </dgm:pt>
    <dgm:pt modelId="{6B43B617-0678-4F39-BFB7-55D0795DDE88}" type="sibTrans" cxnId="{75918088-EE0C-4660-9569-3E1308719DBF}">
      <dgm:prSet/>
      <dgm:spPr/>
      <dgm:t>
        <a:bodyPr/>
        <a:lstStyle/>
        <a:p>
          <a:endParaRPr lang="zh-CN" altLang="en-US" sz="2000">
            <a:latin typeface="华文楷体" pitchFamily="2" charset="-122"/>
            <a:ea typeface="华文楷体" pitchFamily="2" charset="-122"/>
          </a:endParaRPr>
        </a:p>
      </dgm:t>
    </dgm:pt>
    <dgm:pt modelId="{9D52CB17-563E-4F4B-8DBC-DED4A5ADAF75}" type="pres">
      <dgm:prSet presAssocID="{33279CAF-1DF5-4F5D-A175-65422736B2FE}" presName="Name0" presStyleCnt="0">
        <dgm:presLayoutVars>
          <dgm:dir/>
          <dgm:animLvl val="lvl"/>
          <dgm:resizeHandles val="exact"/>
        </dgm:presLayoutVars>
      </dgm:prSet>
      <dgm:spPr/>
    </dgm:pt>
    <dgm:pt modelId="{E4F0E83C-2A51-4C2B-93C4-CCC03071EC34}" type="pres">
      <dgm:prSet presAssocID="{B0EB7E8A-D116-48D3-948C-4E8F8BD05856}" presName="composite" presStyleCnt="0"/>
      <dgm:spPr/>
    </dgm:pt>
    <dgm:pt modelId="{926FC815-3E57-4157-A4B9-4E81F9067404}" type="pres">
      <dgm:prSet presAssocID="{B0EB7E8A-D116-48D3-948C-4E8F8BD05856}" presName="parTx" presStyleLbl="alignNode1" presStyleIdx="0" presStyleCnt="3">
        <dgm:presLayoutVars>
          <dgm:chMax val="0"/>
          <dgm:chPref val="0"/>
          <dgm:bulletEnabled val="1"/>
        </dgm:presLayoutVars>
      </dgm:prSet>
      <dgm:spPr/>
    </dgm:pt>
    <dgm:pt modelId="{5C980212-1DB7-4327-B157-2B1D37754FEC}" type="pres">
      <dgm:prSet presAssocID="{B0EB7E8A-D116-48D3-948C-4E8F8BD05856}" presName="desTx" presStyleLbl="alignAccFollowNode1" presStyleIdx="0" presStyleCnt="3">
        <dgm:presLayoutVars>
          <dgm:bulletEnabled val="1"/>
        </dgm:presLayoutVars>
      </dgm:prSet>
      <dgm:spPr/>
    </dgm:pt>
    <dgm:pt modelId="{2DDC3613-607E-4713-9463-F21507256BD7}" type="pres">
      <dgm:prSet presAssocID="{F011B951-01FF-49D0-A081-A3162F79AC40}" presName="space" presStyleCnt="0"/>
      <dgm:spPr/>
    </dgm:pt>
    <dgm:pt modelId="{CBB2BF59-C694-42E5-9968-15F8ADB1AA35}" type="pres">
      <dgm:prSet presAssocID="{11596FA6-AB12-44FA-9420-7F82079D5320}" presName="composite" presStyleCnt="0"/>
      <dgm:spPr/>
    </dgm:pt>
    <dgm:pt modelId="{65A1E706-EE9B-42EB-91E5-C7206D386F7A}" type="pres">
      <dgm:prSet presAssocID="{11596FA6-AB12-44FA-9420-7F82079D5320}" presName="parTx" presStyleLbl="alignNode1" presStyleIdx="1" presStyleCnt="3">
        <dgm:presLayoutVars>
          <dgm:chMax val="0"/>
          <dgm:chPref val="0"/>
          <dgm:bulletEnabled val="1"/>
        </dgm:presLayoutVars>
      </dgm:prSet>
      <dgm:spPr/>
    </dgm:pt>
    <dgm:pt modelId="{F61B3599-3EBF-4287-9DBB-12FC3A34F0AB}" type="pres">
      <dgm:prSet presAssocID="{11596FA6-AB12-44FA-9420-7F82079D5320}" presName="desTx" presStyleLbl="alignAccFollowNode1" presStyleIdx="1" presStyleCnt="3">
        <dgm:presLayoutVars>
          <dgm:bulletEnabled val="1"/>
        </dgm:presLayoutVars>
      </dgm:prSet>
      <dgm:spPr/>
    </dgm:pt>
    <dgm:pt modelId="{9DF9445B-B6CF-4376-A524-8AF4AC358E0F}" type="pres">
      <dgm:prSet presAssocID="{431714F2-7D96-4E97-8280-D425F3FE5FD7}" presName="space" presStyleCnt="0"/>
      <dgm:spPr/>
    </dgm:pt>
    <dgm:pt modelId="{39BF4247-EBB9-4579-8C1D-2AD9BCB48F75}" type="pres">
      <dgm:prSet presAssocID="{996B2CA9-F7A9-4505-8E38-9132E002B517}" presName="composite" presStyleCnt="0"/>
      <dgm:spPr/>
    </dgm:pt>
    <dgm:pt modelId="{4A8D8874-EA25-4DF4-8F25-180C16E19715}" type="pres">
      <dgm:prSet presAssocID="{996B2CA9-F7A9-4505-8E38-9132E002B517}" presName="parTx" presStyleLbl="alignNode1" presStyleIdx="2" presStyleCnt="3">
        <dgm:presLayoutVars>
          <dgm:chMax val="0"/>
          <dgm:chPref val="0"/>
          <dgm:bulletEnabled val="1"/>
        </dgm:presLayoutVars>
      </dgm:prSet>
      <dgm:spPr/>
    </dgm:pt>
    <dgm:pt modelId="{A6E22769-1F6F-4BD5-9FFA-35F22FADF0F3}" type="pres">
      <dgm:prSet presAssocID="{996B2CA9-F7A9-4505-8E38-9132E002B517}" presName="desTx" presStyleLbl="alignAccFollowNode1" presStyleIdx="2" presStyleCnt="3">
        <dgm:presLayoutVars>
          <dgm:bulletEnabled val="1"/>
        </dgm:presLayoutVars>
      </dgm:prSet>
      <dgm:spPr/>
    </dgm:pt>
  </dgm:ptLst>
  <dgm:cxnLst>
    <dgm:cxn modelId="{99317100-A457-4BE6-A227-9D361932DAA7}" srcId="{1D7523DB-F307-4E6A-A1A1-7EC7CBB7E5F8}" destId="{BB3C1B52-B43F-43CD-8484-8054B09DE5F7}" srcOrd="1" destOrd="0" parTransId="{E9679BFE-D260-405B-A1E3-6B22F13D37F8}" sibTransId="{49DBAFF4-02B2-49CD-B0BD-990CD5E9A4B1}"/>
    <dgm:cxn modelId="{56644405-B3FE-45C5-B0FE-0B80C57CF607}" type="presOf" srcId="{9F29ECC3-9E85-4006-8F65-495060F254A3}" destId="{5C980212-1DB7-4327-B157-2B1D37754FEC}" srcOrd="0" destOrd="1" presId="urn:microsoft.com/office/officeart/2005/8/layout/hList1"/>
    <dgm:cxn modelId="{BF788912-2DDF-42EA-A9AE-6D8DE3D2E49F}" srcId="{996B2CA9-F7A9-4505-8E38-9132E002B517}" destId="{10D124D9-D822-4824-BE05-295606622E42}" srcOrd="2" destOrd="0" parTransId="{666675EF-7006-4B00-842E-CB30E27225AD}" sibTransId="{A6818579-0BA4-44E9-A19A-19DE4C512C05}"/>
    <dgm:cxn modelId="{D4726515-37C7-4E79-BC70-4B2EBE417919}" srcId="{1D7523DB-F307-4E6A-A1A1-7EC7CBB7E5F8}" destId="{9F29ECC3-9E85-4006-8F65-495060F254A3}" srcOrd="0" destOrd="0" parTransId="{51C79CEC-2EBA-46A5-8C39-719D3FDC20B9}" sibTransId="{7908350A-421B-4C2E-932C-12B1EA196F3E}"/>
    <dgm:cxn modelId="{57FBFA15-934D-4131-9A43-B6CA1900A3EF}" srcId="{11596FA6-AB12-44FA-9420-7F82079D5320}" destId="{F865C9F8-376F-48DC-ACDB-5001F9F16E13}" srcOrd="0" destOrd="0" parTransId="{CB6857C0-2D6A-4FE8-A5C4-F8495F8FB1D9}" sibTransId="{754C5EC7-CFF7-4B07-8F68-BDCD282DFD19}"/>
    <dgm:cxn modelId="{05818227-BE3F-4DBE-B9F6-E0C2EFBBA5D6}" srcId="{996B2CA9-F7A9-4505-8E38-9132E002B517}" destId="{8B94D060-AE6E-43A3-97FF-375EC4B50AE2}" srcOrd="0" destOrd="0" parTransId="{EB65D9AB-D30D-4E06-AF80-EE2C2C0F4AC3}" sibTransId="{4E9205E6-50D3-4AB4-B8F3-0459BF0511E7}"/>
    <dgm:cxn modelId="{54802A2C-67D6-44E2-8C57-D44CF48BD19F}" type="presOf" srcId="{11596FA6-AB12-44FA-9420-7F82079D5320}" destId="{65A1E706-EE9B-42EB-91E5-C7206D386F7A}" srcOrd="0" destOrd="0" presId="urn:microsoft.com/office/officeart/2005/8/layout/hList1"/>
    <dgm:cxn modelId="{5A02062E-ABB8-4B76-A668-52F65D0A6B06}" type="presOf" srcId="{33279CAF-1DF5-4F5D-A175-65422736B2FE}" destId="{9D52CB17-563E-4F4B-8DBC-DED4A5ADAF75}" srcOrd="0" destOrd="0" presId="urn:microsoft.com/office/officeart/2005/8/layout/hList1"/>
    <dgm:cxn modelId="{1F165833-B154-478A-A79D-13C63629BB61}" type="presOf" srcId="{6156071C-2F1E-4ACA-92BA-8C0333414B5F}" destId="{5C980212-1DB7-4327-B157-2B1D37754FEC}" srcOrd="0" destOrd="3" presId="urn:microsoft.com/office/officeart/2005/8/layout/hList1"/>
    <dgm:cxn modelId="{80F7733E-93FA-491F-ACA4-AB5EF43569F6}" type="presOf" srcId="{1D7523DB-F307-4E6A-A1A1-7EC7CBB7E5F8}" destId="{5C980212-1DB7-4327-B157-2B1D37754FEC}" srcOrd="0" destOrd="0" presId="urn:microsoft.com/office/officeart/2005/8/layout/hList1"/>
    <dgm:cxn modelId="{BE12F23F-8E86-40CC-BFB9-78E7C97187E8}" type="presOf" srcId="{B3C3B3BC-1173-4817-ABA8-46196ABDBAEE}" destId="{A6E22769-1F6F-4BD5-9FFA-35F22FADF0F3}" srcOrd="0" destOrd="3" presId="urn:microsoft.com/office/officeart/2005/8/layout/hList1"/>
    <dgm:cxn modelId="{D2B6885D-EA5E-484C-AD0F-9EB9EECE9616}" type="presOf" srcId="{DD6B5B9D-8A98-47A4-B9D9-F978088288BB}" destId="{F61B3599-3EBF-4287-9DBB-12FC3A34F0AB}" srcOrd="0" destOrd="3" presId="urn:microsoft.com/office/officeart/2005/8/layout/hList1"/>
    <dgm:cxn modelId="{C51F615E-0587-49A9-86AC-8C00B7C88275}" srcId="{33279CAF-1DF5-4F5D-A175-65422736B2FE}" destId="{11596FA6-AB12-44FA-9420-7F82079D5320}" srcOrd="1" destOrd="0" parTransId="{9C54A74E-1007-4C59-B5CC-669B39713CE7}" sibTransId="{431714F2-7D96-4E97-8280-D425F3FE5FD7}"/>
    <dgm:cxn modelId="{8716E163-F319-44D0-AAC8-9AF40C5BE731}" srcId="{B0EB7E8A-D116-48D3-948C-4E8F8BD05856}" destId="{6156071C-2F1E-4ACA-92BA-8C0333414B5F}" srcOrd="1" destOrd="0" parTransId="{F2C5CFDA-C2CE-4B79-8FC8-D2A7343A96AF}" sibTransId="{26784FCF-EA23-4A86-9499-54953A5D2C69}"/>
    <dgm:cxn modelId="{80C3D365-68C0-4222-9C1D-207E02644F3A}" type="presOf" srcId="{996B2CA9-F7A9-4505-8E38-9132E002B517}" destId="{4A8D8874-EA25-4DF4-8F25-180C16E19715}" srcOrd="0" destOrd="0" presId="urn:microsoft.com/office/officeart/2005/8/layout/hList1"/>
    <dgm:cxn modelId="{DD87AA46-4B3E-4194-9F3D-9DD5E1B1D528}" srcId="{11596FA6-AB12-44FA-9420-7F82079D5320}" destId="{BD73A62B-39CA-49E4-8F9D-C49BACD22AFA}" srcOrd="1" destOrd="0" parTransId="{82AEB840-9EF4-4F38-A64D-45F51CB72B4E}" sibTransId="{EBD696A2-E4E0-4E12-B02D-B5FD1062C0C8}"/>
    <dgm:cxn modelId="{CC22EA6A-FF6C-4496-B306-DE5F1C7FBB4A}" srcId="{11596FA6-AB12-44FA-9420-7F82079D5320}" destId="{47AFFF16-F043-492B-A9F5-FFB0D4C5ECAC}" srcOrd="2" destOrd="0" parTransId="{7B2C910E-3540-417B-A18F-8DDFEFC4EC65}" sibTransId="{2114D35B-0F5C-417B-9DEF-AEAE3256C034}"/>
    <dgm:cxn modelId="{CFC4146E-8B3F-4A25-A7F9-91BCCFF58D1B}" type="presOf" srcId="{B77EA32F-958C-4F21-8DCD-5FE320A1312B}" destId="{A6E22769-1F6F-4BD5-9FFA-35F22FADF0F3}" srcOrd="0" destOrd="1" presId="urn:microsoft.com/office/officeart/2005/8/layout/hList1"/>
    <dgm:cxn modelId="{6D5F6D6F-46F7-462B-B849-32B386F95A9A}" type="presOf" srcId="{B0EB7E8A-D116-48D3-948C-4E8F8BD05856}" destId="{926FC815-3E57-4157-A4B9-4E81F9067404}" srcOrd="0" destOrd="0" presId="urn:microsoft.com/office/officeart/2005/8/layout/hList1"/>
    <dgm:cxn modelId="{9BCA0172-8A59-4404-AAD6-D1C17FCBA19B}" srcId="{996B2CA9-F7A9-4505-8E38-9132E002B517}" destId="{B77EA32F-958C-4F21-8DCD-5FE320A1312B}" srcOrd="1" destOrd="0" parTransId="{30C3C516-9707-4BC8-82F3-40066BB62219}" sibTransId="{555977F0-7F9B-42E5-9742-A09DFA1B8DDF}"/>
    <dgm:cxn modelId="{7C744A74-2824-412E-8F66-1A945D49C455}" type="presOf" srcId="{47AFFF16-F043-492B-A9F5-FFB0D4C5ECAC}" destId="{F61B3599-3EBF-4287-9DBB-12FC3A34F0AB}" srcOrd="0" destOrd="2" presId="urn:microsoft.com/office/officeart/2005/8/layout/hList1"/>
    <dgm:cxn modelId="{E8C6F57D-A31C-4663-B017-087D18DE4341}" type="presOf" srcId="{BD73A62B-39CA-49E4-8F9D-C49BACD22AFA}" destId="{F61B3599-3EBF-4287-9DBB-12FC3A34F0AB}" srcOrd="0" destOrd="1" presId="urn:microsoft.com/office/officeart/2005/8/layout/hList1"/>
    <dgm:cxn modelId="{DB642587-665A-4F9B-B3AC-DA09362F87DD}" type="presOf" srcId="{BB3C1B52-B43F-43CD-8484-8054B09DE5F7}" destId="{5C980212-1DB7-4327-B157-2B1D37754FEC}" srcOrd="0" destOrd="2" presId="urn:microsoft.com/office/officeart/2005/8/layout/hList1"/>
    <dgm:cxn modelId="{75918088-EE0C-4660-9569-3E1308719DBF}" srcId="{B0EB7E8A-D116-48D3-948C-4E8F8BD05856}" destId="{0B4ACBD0-EF0F-45A0-936D-7CE2DE59C876}" srcOrd="2" destOrd="0" parTransId="{8AA3B81A-644C-4F11-9482-AC1763CC4E2B}" sibTransId="{6B43B617-0678-4F39-BFB7-55D0795DDE88}"/>
    <dgm:cxn modelId="{0BBF3D8B-8090-490B-A624-71A8AC835958}" type="presOf" srcId="{0B4ACBD0-EF0F-45A0-936D-7CE2DE59C876}" destId="{5C980212-1DB7-4327-B157-2B1D37754FEC}" srcOrd="0" destOrd="4" presId="urn:microsoft.com/office/officeart/2005/8/layout/hList1"/>
    <dgm:cxn modelId="{DFEF0C8D-27B0-4554-8917-1E8FB7030E14}" srcId="{996B2CA9-F7A9-4505-8E38-9132E002B517}" destId="{B3C3B3BC-1173-4817-ABA8-46196ABDBAEE}" srcOrd="3" destOrd="0" parTransId="{40E74F1F-8598-4CB9-B877-11B81DC3061A}" sibTransId="{BD237550-F7D5-4261-81D2-F0D159CA25D7}"/>
    <dgm:cxn modelId="{0BA16E92-E5AF-470B-843E-57E424D55F1B}" srcId="{996B2CA9-F7A9-4505-8E38-9132E002B517}" destId="{B3B04132-7EC6-40C1-B46A-5F84D84A27B7}" srcOrd="4" destOrd="0" parTransId="{11FC0662-3F69-4092-A960-1EFED6A0A096}" sibTransId="{B1677BE9-5730-461B-8422-C5405E5104CB}"/>
    <dgm:cxn modelId="{A9C79F9A-36F6-46E5-BB0F-5E3A2C9E4C66}" srcId="{11596FA6-AB12-44FA-9420-7F82079D5320}" destId="{DD6B5B9D-8A98-47A4-B9D9-F978088288BB}" srcOrd="3" destOrd="0" parTransId="{D6583B0E-4DBC-43FC-B473-20BF5E019E0B}" sibTransId="{93BD2247-B609-4B2A-8F3A-C4B79D93B7B7}"/>
    <dgm:cxn modelId="{B1F7B5C3-918D-4FD4-B0EE-2AE66F57CBEA}" type="presOf" srcId="{B3B04132-7EC6-40C1-B46A-5F84D84A27B7}" destId="{A6E22769-1F6F-4BD5-9FFA-35F22FADF0F3}" srcOrd="0" destOrd="4" presId="urn:microsoft.com/office/officeart/2005/8/layout/hList1"/>
    <dgm:cxn modelId="{E0CDB0C7-2E5B-4152-AEE6-ED39594D19D6}" type="presOf" srcId="{8B94D060-AE6E-43A3-97FF-375EC4B50AE2}" destId="{A6E22769-1F6F-4BD5-9FFA-35F22FADF0F3}" srcOrd="0" destOrd="0" presId="urn:microsoft.com/office/officeart/2005/8/layout/hList1"/>
    <dgm:cxn modelId="{680AA2C9-1AA8-4F01-B748-BF65F6C052E7}" srcId="{B0EB7E8A-D116-48D3-948C-4E8F8BD05856}" destId="{1D7523DB-F307-4E6A-A1A1-7EC7CBB7E5F8}" srcOrd="0" destOrd="0" parTransId="{6242E0FA-E341-41A2-86B6-1240C9E81475}" sibTransId="{80BBCA04-2070-4A25-AF91-8326D78DB698}"/>
    <dgm:cxn modelId="{BCE10AD1-BF72-4D34-9A40-60CFC8BBFEFB}" srcId="{33279CAF-1DF5-4F5D-A175-65422736B2FE}" destId="{B0EB7E8A-D116-48D3-948C-4E8F8BD05856}" srcOrd="0" destOrd="0" parTransId="{E55AEC66-0E0A-4C94-BA36-58729C540611}" sibTransId="{F011B951-01FF-49D0-A081-A3162F79AC40}"/>
    <dgm:cxn modelId="{44CFDCD8-5F57-4EF3-9FC9-0A495509C6A1}" srcId="{33279CAF-1DF5-4F5D-A175-65422736B2FE}" destId="{996B2CA9-F7A9-4505-8E38-9132E002B517}" srcOrd="2" destOrd="0" parTransId="{C014792A-2238-4F9A-9AB8-A8AFD49C6BE3}" sibTransId="{6010EC22-847F-4AF0-BCCB-0866BA8DF5DD}"/>
    <dgm:cxn modelId="{3E2861E1-1FAA-4ED0-8544-A9691583B4CF}" type="presOf" srcId="{10D124D9-D822-4824-BE05-295606622E42}" destId="{A6E22769-1F6F-4BD5-9FFA-35F22FADF0F3}" srcOrd="0" destOrd="2" presId="urn:microsoft.com/office/officeart/2005/8/layout/hList1"/>
    <dgm:cxn modelId="{E7926CF0-474C-43E4-8A1F-6126C28D2FFD}" type="presOf" srcId="{F865C9F8-376F-48DC-ACDB-5001F9F16E13}" destId="{F61B3599-3EBF-4287-9DBB-12FC3A34F0AB}" srcOrd="0" destOrd="0" presId="urn:microsoft.com/office/officeart/2005/8/layout/hList1"/>
    <dgm:cxn modelId="{9FA8E4EF-02F0-4CBD-82AA-DD84498E9EDF}" type="presParOf" srcId="{9D52CB17-563E-4F4B-8DBC-DED4A5ADAF75}" destId="{E4F0E83C-2A51-4C2B-93C4-CCC03071EC34}" srcOrd="0" destOrd="0" presId="urn:microsoft.com/office/officeart/2005/8/layout/hList1"/>
    <dgm:cxn modelId="{D34C6DE3-455D-43AC-8984-564B0DE9E973}" type="presParOf" srcId="{E4F0E83C-2A51-4C2B-93C4-CCC03071EC34}" destId="{926FC815-3E57-4157-A4B9-4E81F9067404}" srcOrd="0" destOrd="0" presId="urn:microsoft.com/office/officeart/2005/8/layout/hList1"/>
    <dgm:cxn modelId="{3F167DD3-8630-4CD6-B755-521831119CB0}" type="presParOf" srcId="{E4F0E83C-2A51-4C2B-93C4-CCC03071EC34}" destId="{5C980212-1DB7-4327-B157-2B1D37754FEC}" srcOrd="1" destOrd="0" presId="urn:microsoft.com/office/officeart/2005/8/layout/hList1"/>
    <dgm:cxn modelId="{3BADE10D-0BE7-42F1-8001-49008516B24D}" type="presParOf" srcId="{9D52CB17-563E-4F4B-8DBC-DED4A5ADAF75}" destId="{2DDC3613-607E-4713-9463-F21507256BD7}" srcOrd="1" destOrd="0" presId="urn:microsoft.com/office/officeart/2005/8/layout/hList1"/>
    <dgm:cxn modelId="{C3C0BDB2-D409-476A-957D-68C09F7981D9}" type="presParOf" srcId="{9D52CB17-563E-4F4B-8DBC-DED4A5ADAF75}" destId="{CBB2BF59-C694-42E5-9968-15F8ADB1AA35}" srcOrd="2" destOrd="0" presId="urn:microsoft.com/office/officeart/2005/8/layout/hList1"/>
    <dgm:cxn modelId="{31726250-E99B-41A7-B69D-3CDCA786A5D1}" type="presParOf" srcId="{CBB2BF59-C694-42E5-9968-15F8ADB1AA35}" destId="{65A1E706-EE9B-42EB-91E5-C7206D386F7A}" srcOrd="0" destOrd="0" presId="urn:microsoft.com/office/officeart/2005/8/layout/hList1"/>
    <dgm:cxn modelId="{437B66CA-860D-4901-861E-E52EA78F77E5}" type="presParOf" srcId="{CBB2BF59-C694-42E5-9968-15F8ADB1AA35}" destId="{F61B3599-3EBF-4287-9DBB-12FC3A34F0AB}" srcOrd="1" destOrd="0" presId="urn:microsoft.com/office/officeart/2005/8/layout/hList1"/>
    <dgm:cxn modelId="{70E43236-DECB-4A98-A6EF-138CB89B74E9}" type="presParOf" srcId="{9D52CB17-563E-4F4B-8DBC-DED4A5ADAF75}" destId="{9DF9445B-B6CF-4376-A524-8AF4AC358E0F}" srcOrd="3" destOrd="0" presId="urn:microsoft.com/office/officeart/2005/8/layout/hList1"/>
    <dgm:cxn modelId="{3FC1942F-4135-439F-BB0A-97A934E66AE7}" type="presParOf" srcId="{9D52CB17-563E-4F4B-8DBC-DED4A5ADAF75}" destId="{39BF4247-EBB9-4579-8C1D-2AD9BCB48F75}" srcOrd="4" destOrd="0" presId="urn:microsoft.com/office/officeart/2005/8/layout/hList1"/>
    <dgm:cxn modelId="{DFD4103E-7FF4-4412-B75A-A3A152B4463D}" type="presParOf" srcId="{39BF4247-EBB9-4579-8C1D-2AD9BCB48F75}" destId="{4A8D8874-EA25-4DF4-8F25-180C16E19715}" srcOrd="0" destOrd="0" presId="urn:microsoft.com/office/officeart/2005/8/layout/hList1"/>
    <dgm:cxn modelId="{B5F3DD48-5439-4B0E-AAD2-EE98F807CF45}" type="presParOf" srcId="{39BF4247-EBB9-4579-8C1D-2AD9BCB48F75}" destId="{A6E22769-1F6F-4BD5-9FFA-35F22FADF0F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02D087-1321-4F65-972C-6DABFB22D614}"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zh-CN" altLang="en-US"/>
        </a:p>
      </dgm:t>
    </dgm:pt>
    <dgm:pt modelId="{B8C6C173-CEB7-41D5-B72D-A6B345F3784A}">
      <dgm:prSet phldrT="[文本]" custT="1"/>
      <dgm:spPr/>
      <dgm:t>
        <a:bodyPr/>
        <a:lstStyle/>
        <a:p>
          <a:r>
            <a:rPr lang="zh-CN" altLang="en-US" sz="1400" b="1" dirty="0">
              <a:latin typeface="+mn-lt"/>
              <a:ea typeface="+mn-ea"/>
              <a:cs typeface="+mn-ea"/>
              <a:sym typeface="+mn-lt"/>
            </a:rPr>
            <a:t>补充问卷</a:t>
          </a:r>
        </a:p>
      </dgm:t>
    </dgm:pt>
    <dgm:pt modelId="{AF69E53C-F6FB-4C75-83AA-B0105A905016}" type="parTrans" cxnId="{5FF12C2B-99E0-4BD7-8989-1DFF5BDD4732}">
      <dgm:prSet/>
      <dgm:spPr/>
      <dgm:t>
        <a:bodyPr/>
        <a:lstStyle/>
        <a:p>
          <a:endParaRPr lang="zh-CN" altLang="en-US" sz="1400">
            <a:latin typeface="+mn-ea"/>
            <a:ea typeface="+mn-ea"/>
          </a:endParaRPr>
        </a:p>
      </dgm:t>
    </dgm:pt>
    <dgm:pt modelId="{830709D8-69DC-48F7-BE09-906DC742A566}" type="sibTrans" cxnId="{5FF12C2B-99E0-4BD7-8989-1DFF5BDD4732}">
      <dgm:prSet/>
      <dgm:spPr/>
      <dgm:t>
        <a:bodyPr/>
        <a:lstStyle/>
        <a:p>
          <a:endParaRPr lang="zh-CN" altLang="en-US" sz="1400">
            <a:latin typeface="+mn-ea"/>
            <a:ea typeface="+mn-ea"/>
          </a:endParaRPr>
        </a:p>
      </dgm:t>
    </dgm:pt>
    <dgm:pt modelId="{E112FD74-F788-4355-B563-4C4FE04A1826}">
      <dgm:prSet phldrT="[文本]" custT="1"/>
      <dgm:spPr/>
      <dgm:t>
        <a:bodyPr/>
        <a:lstStyle/>
        <a:p>
          <a:r>
            <a:rPr lang="zh-CN" altLang="en-US" sz="1400" dirty="0">
              <a:latin typeface="+mn-lt"/>
              <a:ea typeface="+mn-ea"/>
              <a:cs typeface="+mn-ea"/>
              <a:sym typeface="+mn-lt"/>
            </a:rPr>
            <a:t>美国商务部发出补充问卷，要求就已经提交的信息进行澄清和补充。</a:t>
          </a:r>
        </a:p>
      </dgm:t>
    </dgm:pt>
    <dgm:pt modelId="{6F62A12E-0632-4EE9-8B15-37FA8CB0412A}" type="parTrans" cxnId="{3323323B-6019-4561-A165-937D71118472}">
      <dgm:prSet/>
      <dgm:spPr/>
      <dgm:t>
        <a:bodyPr/>
        <a:lstStyle/>
        <a:p>
          <a:endParaRPr lang="zh-CN" altLang="en-US" sz="1400">
            <a:latin typeface="+mn-ea"/>
            <a:ea typeface="+mn-ea"/>
          </a:endParaRPr>
        </a:p>
      </dgm:t>
    </dgm:pt>
    <dgm:pt modelId="{7EF89AAD-F9FD-4A41-B623-FE79DC9E4B4D}" type="sibTrans" cxnId="{3323323B-6019-4561-A165-937D71118472}">
      <dgm:prSet/>
      <dgm:spPr/>
      <dgm:t>
        <a:bodyPr/>
        <a:lstStyle/>
        <a:p>
          <a:endParaRPr lang="zh-CN" altLang="en-US" sz="1400">
            <a:latin typeface="+mn-ea"/>
            <a:ea typeface="+mn-ea"/>
          </a:endParaRPr>
        </a:p>
      </dgm:t>
    </dgm:pt>
    <dgm:pt modelId="{D402C966-38C9-45CE-8A56-87A5FF9FE796}">
      <dgm:prSet custT="1"/>
      <dgm:spPr/>
      <dgm:t>
        <a:bodyPr/>
        <a:lstStyle/>
        <a:p>
          <a:r>
            <a:rPr lang="zh-CN" altLang="en-US" sz="1400" dirty="0">
              <a:latin typeface="+mn-lt"/>
              <a:ea typeface="+mn-ea"/>
              <a:cs typeface="+mn-ea"/>
              <a:sym typeface="+mn-lt"/>
            </a:rPr>
            <a:t>美国商务部发布初裁，原审中开始征收保证金（复审中初裁不发生效力）。</a:t>
          </a:r>
        </a:p>
      </dgm:t>
    </dgm:pt>
    <dgm:pt modelId="{8BFBEB16-25DB-4D5E-AF51-48071AECF76F}" type="parTrans" cxnId="{DA7904AA-A396-4888-8547-C225CA104101}">
      <dgm:prSet/>
      <dgm:spPr/>
      <dgm:t>
        <a:bodyPr/>
        <a:lstStyle/>
        <a:p>
          <a:endParaRPr lang="zh-CN" altLang="en-US" sz="1400">
            <a:latin typeface="+mn-ea"/>
            <a:ea typeface="+mn-ea"/>
          </a:endParaRPr>
        </a:p>
      </dgm:t>
    </dgm:pt>
    <dgm:pt modelId="{42FE5E32-BB29-4D14-8A44-4FCC6CCB8BCE}" type="sibTrans" cxnId="{DA7904AA-A396-4888-8547-C225CA104101}">
      <dgm:prSet/>
      <dgm:spPr/>
      <dgm:t>
        <a:bodyPr/>
        <a:lstStyle/>
        <a:p>
          <a:endParaRPr lang="zh-CN" altLang="en-US" sz="1400">
            <a:latin typeface="+mn-ea"/>
            <a:ea typeface="+mn-ea"/>
          </a:endParaRPr>
        </a:p>
      </dgm:t>
    </dgm:pt>
    <dgm:pt modelId="{A5E185CE-018F-4883-9044-D997B10C38D7}">
      <dgm:prSet custT="1"/>
      <dgm:spPr/>
      <dgm:t>
        <a:bodyPr/>
        <a:lstStyle/>
        <a:p>
          <a:r>
            <a:rPr lang="zh-CN" altLang="en-US" sz="1400" b="1" dirty="0">
              <a:latin typeface="+mn-lt"/>
              <a:ea typeface="+mn-ea"/>
              <a:cs typeface="+mn-ea"/>
              <a:sym typeface="+mn-lt"/>
            </a:rPr>
            <a:t>商务部初裁</a:t>
          </a:r>
          <a:endParaRPr lang="zh-CN" altLang="en-US" sz="1200" b="1" dirty="0">
            <a:latin typeface="+mn-lt"/>
            <a:ea typeface="+mn-ea"/>
            <a:cs typeface="+mn-ea"/>
            <a:sym typeface="+mn-lt"/>
          </a:endParaRPr>
        </a:p>
      </dgm:t>
    </dgm:pt>
    <dgm:pt modelId="{E3DE61F2-6FCA-4172-8627-05429FCCC251}" type="parTrans" cxnId="{EA443D1A-6E00-41AA-A6EB-F64AE43C9734}">
      <dgm:prSet/>
      <dgm:spPr/>
      <dgm:t>
        <a:bodyPr/>
        <a:lstStyle/>
        <a:p>
          <a:endParaRPr lang="zh-CN" altLang="en-US" sz="1200">
            <a:latin typeface="+mn-ea"/>
            <a:ea typeface="+mn-ea"/>
          </a:endParaRPr>
        </a:p>
      </dgm:t>
    </dgm:pt>
    <dgm:pt modelId="{0FDFAB91-3969-4E9E-B6C5-CA8A7207E20D}" type="sibTrans" cxnId="{EA443D1A-6E00-41AA-A6EB-F64AE43C9734}">
      <dgm:prSet/>
      <dgm:spPr/>
      <dgm:t>
        <a:bodyPr/>
        <a:lstStyle/>
        <a:p>
          <a:endParaRPr lang="zh-CN" altLang="en-US" sz="1200">
            <a:latin typeface="+mn-ea"/>
            <a:ea typeface="+mn-ea"/>
          </a:endParaRPr>
        </a:p>
      </dgm:t>
    </dgm:pt>
    <dgm:pt modelId="{84902421-687F-4D0D-9216-4FAAD24CEA72}">
      <dgm:prSet custT="1"/>
      <dgm:spPr/>
      <dgm:t>
        <a:bodyPr/>
        <a:lstStyle/>
        <a:p>
          <a:r>
            <a:rPr lang="zh-CN" altLang="en-US" sz="1400" b="1" dirty="0">
              <a:latin typeface="+mn-lt"/>
              <a:ea typeface="+mn-ea"/>
              <a:cs typeface="+mn-ea"/>
              <a:sym typeface="+mn-lt"/>
            </a:rPr>
            <a:t>核查</a:t>
          </a:r>
        </a:p>
      </dgm:t>
    </dgm:pt>
    <dgm:pt modelId="{D82A0675-5EC4-4E16-BE0F-23C407E2108E}" type="parTrans" cxnId="{C960FA57-2DF5-4FA1-80B3-1017F814E52D}">
      <dgm:prSet/>
      <dgm:spPr/>
      <dgm:t>
        <a:bodyPr/>
        <a:lstStyle/>
        <a:p>
          <a:endParaRPr lang="zh-CN" altLang="en-US" sz="1800">
            <a:latin typeface="+mn-ea"/>
            <a:ea typeface="+mn-ea"/>
          </a:endParaRPr>
        </a:p>
      </dgm:t>
    </dgm:pt>
    <dgm:pt modelId="{4CA8DF11-6860-4F5F-A936-8E11A78B9770}" type="sibTrans" cxnId="{C960FA57-2DF5-4FA1-80B3-1017F814E52D}">
      <dgm:prSet/>
      <dgm:spPr/>
      <dgm:t>
        <a:bodyPr/>
        <a:lstStyle/>
        <a:p>
          <a:endParaRPr lang="zh-CN" altLang="en-US" sz="1800">
            <a:latin typeface="+mn-ea"/>
            <a:ea typeface="+mn-ea"/>
          </a:endParaRPr>
        </a:p>
      </dgm:t>
    </dgm:pt>
    <dgm:pt modelId="{F59E959E-DD46-42F2-AD0D-BB96FEEDF4AA}">
      <dgm:prSet custT="1"/>
      <dgm:spPr/>
      <dgm:t>
        <a:bodyPr/>
        <a:lstStyle/>
        <a:p>
          <a:r>
            <a:rPr lang="zh-CN" altLang="en-US" sz="1400" b="1" dirty="0">
              <a:latin typeface="+mn-lt"/>
              <a:ea typeface="+mn-ea"/>
              <a:cs typeface="+mn-ea"/>
              <a:sym typeface="+mn-lt"/>
            </a:rPr>
            <a:t>商务部终裁</a:t>
          </a:r>
        </a:p>
      </dgm:t>
    </dgm:pt>
    <dgm:pt modelId="{57161FE7-9F86-43E3-B05E-1088507E9676}" type="parTrans" cxnId="{9853A405-AAE0-497D-A586-D2771A016AF3}">
      <dgm:prSet/>
      <dgm:spPr/>
      <dgm:t>
        <a:bodyPr/>
        <a:lstStyle/>
        <a:p>
          <a:endParaRPr lang="zh-CN" altLang="en-US" sz="1800">
            <a:latin typeface="+mn-ea"/>
            <a:ea typeface="+mn-ea"/>
          </a:endParaRPr>
        </a:p>
      </dgm:t>
    </dgm:pt>
    <dgm:pt modelId="{352725C3-F422-44F9-B1F4-F299B3EB04FD}" type="sibTrans" cxnId="{9853A405-AAE0-497D-A586-D2771A016AF3}">
      <dgm:prSet/>
      <dgm:spPr/>
      <dgm:t>
        <a:bodyPr/>
        <a:lstStyle/>
        <a:p>
          <a:endParaRPr lang="zh-CN" altLang="en-US" sz="1800">
            <a:latin typeface="+mn-ea"/>
            <a:ea typeface="+mn-ea"/>
          </a:endParaRPr>
        </a:p>
      </dgm:t>
    </dgm:pt>
    <dgm:pt modelId="{D3336814-474F-4EC1-BAEB-B8AF2B8B5DC8}">
      <dgm:prSet custT="1"/>
      <dgm:spPr/>
      <dgm:t>
        <a:bodyPr/>
        <a:lstStyle/>
        <a:p>
          <a:r>
            <a:rPr lang="zh-CN" altLang="en-US" sz="1400" dirty="0">
              <a:latin typeface="+mn-lt"/>
              <a:ea typeface="+mn-ea"/>
              <a:cs typeface="+mn-ea"/>
              <a:sym typeface="+mn-lt"/>
            </a:rPr>
            <a:t>美国商务部考虑所有抗辩后发布终裁，原审变更保证金率（复审结清关税，变更保证金率）。</a:t>
          </a:r>
        </a:p>
      </dgm:t>
    </dgm:pt>
    <dgm:pt modelId="{931159A7-20EF-4440-9BDD-C33EF4422C9B}" type="parTrans" cxnId="{F6DBA3A0-E520-4578-9AB6-6458F72B92EF}">
      <dgm:prSet/>
      <dgm:spPr/>
      <dgm:t>
        <a:bodyPr/>
        <a:lstStyle/>
        <a:p>
          <a:endParaRPr lang="zh-CN" altLang="en-US" sz="1800">
            <a:latin typeface="+mn-ea"/>
            <a:ea typeface="+mn-ea"/>
          </a:endParaRPr>
        </a:p>
      </dgm:t>
    </dgm:pt>
    <dgm:pt modelId="{39AFDCF8-0E73-483B-88EA-452473997CE7}" type="sibTrans" cxnId="{F6DBA3A0-E520-4578-9AB6-6458F72B92EF}">
      <dgm:prSet/>
      <dgm:spPr/>
      <dgm:t>
        <a:bodyPr/>
        <a:lstStyle/>
        <a:p>
          <a:endParaRPr lang="zh-CN" altLang="en-US" sz="1800">
            <a:latin typeface="+mn-ea"/>
            <a:ea typeface="+mn-ea"/>
          </a:endParaRPr>
        </a:p>
      </dgm:t>
    </dgm:pt>
    <dgm:pt modelId="{9900934D-0582-409E-9989-55CBC84A106F}">
      <dgm:prSet custT="1"/>
      <dgm:spPr/>
      <dgm:t>
        <a:bodyPr/>
        <a:lstStyle/>
        <a:p>
          <a:r>
            <a:rPr lang="zh-CN" altLang="en-US" sz="1400" dirty="0">
              <a:latin typeface="+mn-lt"/>
              <a:ea typeface="+mn-ea"/>
              <a:cs typeface="+mn-ea"/>
              <a:sym typeface="+mn-lt"/>
            </a:rPr>
            <a:t>律师将针对初裁提交书面的书状意见及反驳性书状，并在听证会上进行口头抗辩（如有）。</a:t>
          </a:r>
        </a:p>
      </dgm:t>
    </dgm:pt>
    <dgm:pt modelId="{A48986BE-C4FA-4FCA-970A-9CB7464E6304}" type="parTrans" cxnId="{17437983-E9AB-49DB-B97C-EBCB1FE70695}">
      <dgm:prSet/>
      <dgm:spPr/>
      <dgm:t>
        <a:bodyPr/>
        <a:lstStyle/>
        <a:p>
          <a:endParaRPr lang="zh-CN" altLang="en-US" sz="1800">
            <a:latin typeface="+mn-ea"/>
            <a:ea typeface="+mn-ea"/>
          </a:endParaRPr>
        </a:p>
      </dgm:t>
    </dgm:pt>
    <dgm:pt modelId="{9F00D7DF-8CA8-4307-82D4-EB246646F654}" type="sibTrans" cxnId="{17437983-E9AB-49DB-B97C-EBCB1FE70695}">
      <dgm:prSet/>
      <dgm:spPr/>
      <dgm:t>
        <a:bodyPr/>
        <a:lstStyle/>
        <a:p>
          <a:endParaRPr lang="zh-CN" altLang="en-US" sz="1800">
            <a:latin typeface="+mn-ea"/>
            <a:ea typeface="+mn-ea"/>
          </a:endParaRPr>
        </a:p>
      </dgm:t>
    </dgm:pt>
    <dgm:pt modelId="{FB663F99-827C-4266-A70D-BA641305E217}">
      <dgm:prSet custT="1"/>
      <dgm:spPr/>
      <dgm:t>
        <a:bodyPr/>
        <a:lstStyle/>
        <a:p>
          <a:r>
            <a:rPr lang="zh-CN" altLang="en-US" sz="1400" dirty="0">
              <a:latin typeface="+mn-lt"/>
              <a:ea typeface="+mn-ea"/>
              <a:cs typeface="+mn-ea"/>
              <a:sym typeface="+mn-lt"/>
            </a:rPr>
            <a:t>美国商务部将进行实地核查以检验已经提交资料的完整性和准确性。</a:t>
          </a:r>
        </a:p>
      </dgm:t>
    </dgm:pt>
    <dgm:pt modelId="{1EE25BB0-D47B-44BF-956F-6356DD2FE937}" type="parTrans" cxnId="{AE7EA071-11A7-4448-AD5F-0B6C680098E5}">
      <dgm:prSet/>
      <dgm:spPr/>
      <dgm:t>
        <a:bodyPr/>
        <a:lstStyle/>
        <a:p>
          <a:endParaRPr lang="zh-CN" altLang="en-US"/>
        </a:p>
      </dgm:t>
    </dgm:pt>
    <dgm:pt modelId="{8EA93184-3AA9-478F-99C1-813A3AD2DC50}" type="sibTrans" cxnId="{AE7EA071-11A7-4448-AD5F-0B6C680098E5}">
      <dgm:prSet/>
      <dgm:spPr/>
      <dgm:t>
        <a:bodyPr/>
        <a:lstStyle/>
        <a:p>
          <a:endParaRPr lang="zh-CN" altLang="en-US"/>
        </a:p>
      </dgm:t>
    </dgm:pt>
    <dgm:pt modelId="{50796456-E69F-457B-B84A-F485553EED17}">
      <dgm:prSet custT="1"/>
      <dgm:spPr/>
      <dgm:t>
        <a:bodyPr/>
        <a:lstStyle/>
        <a:p>
          <a:r>
            <a:rPr lang="zh-CN" altLang="en-US" sz="1400" b="1">
              <a:latin typeface="+mn-lt"/>
              <a:ea typeface="+mn-ea"/>
              <a:cs typeface="+mn-ea"/>
              <a:sym typeface="+mn-lt"/>
            </a:rPr>
            <a:t>书面</a:t>
          </a:r>
          <a:r>
            <a:rPr lang="zh-CN" altLang="en-US" sz="1400" b="1" dirty="0">
              <a:latin typeface="+mn-lt"/>
              <a:ea typeface="+mn-ea"/>
              <a:cs typeface="+mn-ea"/>
              <a:sym typeface="+mn-lt"/>
            </a:rPr>
            <a:t>抗辩及听证</a:t>
          </a:r>
          <a:endParaRPr lang="zh-CN" altLang="en-US">
            <a:latin typeface="+mn-lt"/>
            <a:ea typeface="+mn-ea"/>
            <a:cs typeface="+mn-ea"/>
            <a:sym typeface="+mn-lt"/>
          </a:endParaRPr>
        </a:p>
      </dgm:t>
    </dgm:pt>
    <dgm:pt modelId="{1B42F5B3-4E45-4077-8C68-A701438F8A1D}" type="parTrans" cxnId="{4FD6CDEC-C1F3-4DB1-85AB-021D48C56B8F}">
      <dgm:prSet/>
      <dgm:spPr/>
      <dgm:t>
        <a:bodyPr/>
        <a:lstStyle/>
        <a:p>
          <a:endParaRPr lang="zh-CN" altLang="en-US"/>
        </a:p>
      </dgm:t>
    </dgm:pt>
    <dgm:pt modelId="{C04436D4-FB9C-411D-B126-347EF020B128}" type="sibTrans" cxnId="{4FD6CDEC-C1F3-4DB1-85AB-021D48C56B8F}">
      <dgm:prSet/>
      <dgm:spPr/>
      <dgm:t>
        <a:bodyPr/>
        <a:lstStyle/>
        <a:p>
          <a:endParaRPr lang="zh-CN" altLang="en-US"/>
        </a:p>
      </dgm:t>
    </dgm:pt>
    <dgm:pt modelId="{93B15823-AC98-4F20-95D9-15670A54488E}" type="pres">
      <dgm:prSet presAssocID="{E302D087-1321-4F65-972C-6DABFB22D614}" presName="Name0" presStyleCnt="0">
        <dgm:presLayoutVars>
          <dgm:dir/>
          <dgm:animLvl val="lvl"/>
          <dgm:resizeHandles val="exact"/>
        </dgm:presLayoutVars>
      </dgm:prSet>
      <dgm:spPr/>
    </dgm:pt>
    <dgm:pt modelId="{293340CA-9241-4CE1-A922-1EB0A6CB2DC7}" type="pres">
      <dgm:prSet presAssocID="{F59E959E-DD46-42F2-AD0D-BB96FEEDF4AA}" presName="boxAndChildren" presStyleCnt="0"/>
      <dgm:spPr/>
    </dgm:pt>
    <dgm:pt modelId="{62106070-6CDB-41E8-971E-A29EE55BA0FC}" type="pres">
      <dgm:prSet presAssocID="{F59E959E-DD46-42F2-AD0D-BB96FEEDF4AA}" presName="parentTextBox" presStyleLbl="node1" presStyleIdx="0" presStyleCnt="5"/>
      <dgm:spPr/>
    </dgm:pt>
    <dgm:pt modelId="{EB0111A3-AD0C-4276-9182-F550B1BD67A0}" type="pres">
      <dgm:prSet presAssocID="{F59E959E-DD46-42F2-AD0D-BB96FEEDF4AA}" presName="entireBox" presStyleLbl="node1" presStyleIdx="0" presStyleCnt="5"/>
      <dgm:spPr/>
    </dgm:pt>
    <dgm:pt modelId="{1151E713-5D5A-4C00-8A12-3946DDA66358}" type="pres">
      <dgm:prSet presAssocID="{F59E959E-DD46-42F2-AD0D-BB96FEEDF4AA}" presName="descendantBox" presStyleCnt="0"/>
      <dgm:spPr/>
    </dgm:pt>
    <dgm:pt modelId="{9092087C-B286-4A87-868F-B17C2ABFEBB9}" type="pres">
      <dgm:prSet presAssocID="{D3336814-474F-4EC1-BAEB-B8AF2B8B5DC8}" presName="childTextBox" presStyleLbl="fgAccFollowNode1" presStyleIdx="0" presStyleCnt="5">
        <dgm:presLayoutVars>
          <dgm:bulletEnabled val="1"/>
        </dgm:presLayoutVars>
      </dgm:prSet>
      <dgm:spPr/>
    </dgm:pt>
    <dgm:pt modelId="{02D01DF2-3FB9-415A-8F02-A2745D965A13}" type="pres">
      <dgm:prSet presAssocID="{C04436D4-FB9C-411D-B126-347EF020B128}" presName="sp" presStyleCnt="0"/>
      <dgm:spPr/>
    </dgm:pt>
    <dgm:pt modelId="{05D0CADD-35EB-4823-A6D9-37E8350961CE}" type="pres">
      <dgm:prSet presAssocID="{50796456-E69F-457B-B84A-F485553EED17}" presName="arrowAndChildren" presStyleCnt="0"/>
      <dgm:spPr/>
    </dgm:pt>
    <dgm:pt modelId="{9CF6090B-90E6-4B0C-BA0E-9D9AC7716F9B}" type="pres">
      <dgm:prSet presAssocID="{50796456-E69F-457B-B84A-F485553EED17}" presName="parentTextArrow" presStyleLbl="node1" presStyleIdx="0" presStyleCnt="5"/>
      <dgm:spPr/>
    </dgm:pt>
    <dgm:pt modelId="{56B0C5F5-FCFA-4008-BD45-EDA504DDC0DC}" type="pres">
      <dgm:prSet presAssocID="{50796456-E69F-457B-B84A-F485553EED17}" presName="arrow" presStyleLbl="node1" presStyleIdx="1" presStyleCnt="5"/>
      <dgm:spPr/>
    </dgm:pt>
    <dgm:pt modelId="{F467A3A4-D974-424B-AD46-D653B0A3C4DE}" type="pres">
      <dgm:prSet presAssocID="{50796456-E69F-457B-B84A-F485553EED17}" presName="descendantArrow" presStyleCnt="0"/>
      <dgm:spPr/>
    </dgm:pt>
    <dgm:pt modelId="{AA7221B5-7D8F-4A72-930B-74B43A9EB663}" type="pres">
      <dgm:prSet presAssocID="{9900934D-0582-409E-9989-55CBC84A106F}" presName="childTextArrow" presStyleLbl="fgAccFollowNode1" presStyleIdx="1" presStyleCnt="5">
        <dgm:presLayoutVars>
          <dgm:bulletEnabled val="1"/>
        </dgm:presLayoutVars>
      </dgm:prSet>
      <dgm:spPr/>
    </dgm:pt>
    <dgm:pt modelId="{B4F1FFDF-2FB8-4799-AC0E-EE3594721418}" type="pres">
      <dgm:prSet presAssocID="{4CA8DF11-6860-4F5F-A936-8E11A78B9770}" presName="sp" presStyleCnt="0"/>
      <dgm:spPr/>
    </dgm:pt>
    <dgm:pt modelId="{7122DB60-AE8C-42B5-A132-C8AB588C5D0B}" type="pres">
      <dgm:prSet presAssocID="{84902421-687F-4D0D-9216-4FAAD24CEA72}" presName="arrowAndChildren" presStyleCnt="0"/>
      <dgm:spPr/>
    </dgm:pt>
    <dgm:pt modelId="{CB946304-74A2-4F1B-809B-1BC10A26438F}" type="pres">
      <dgm:prSet presAssocID="{84902421-687F-4D0D-9216-4FAAD24CEA72}" presName="parentTextArrow" presStyleLbl="node1" presStyleIdx="1" presStyleCnt="5"/>
      <dgm:spPr/>
    </dgm:pt>
    <dgm:pt modelId="{E3D9966D-9AA5-430A-B874-7D437386642F}" type="pres">
      <dgm:prSet presAssocID="{84902421-687F-4D0D-9216-4FAAD24CEA72}" presName="arrow" presStyleLbl="node1" presStyleIdx="2" presStyleCnt="5"/>
      <dgm:spPr/>
    </dgm:pt>
    <dgm:pt modelId="{6B8DF3ED-4691-4AC7-8543-AACDF072160B}" type="pres">
      <dgm:prSet presAssocID="{84902421-687F-4D0D-9216-4FAAD24CEA72}" presName="descendantArrow" presStyleCnt="0"/>
      <dgm:spPr/>
    </dgm:pt>
    <dgm:pt modelId="{381D3421-142F-4E1F-9915-17D6819518BE}" type="pres">
      <dgm:prSet presAssocID="{FB663F99-827C-4266-A70D-BA641305E217}" presName="childTextArrow" presStyleLbl="fgAccFollowNode1" presStyleIdx="2" presStyleCnt="5">
        <dgm:presLayoutVars>
          <dgm:bulletEnabled val="1"/>
        </dgm:presLayoutVars>
      </dgm:prSet>
      <dgm:spPr/>
    </dgm:pt>
    <dgm:pt modelId="{9866DD92-339F-4F07-92ED-51C4A62D1A37}" type="pres">
      <dgm:prSet presAssocID="{0FDFAB91-3969-4E9E-B6C5-CA8A7207E20D}" presName="sp" presStyleCnt="0"/>
      <dgm:spPr/>
    </dgm:pt>
    <dgm:pt modelId="{5C357C14-205C-4D66-A838-915058E6455C}" type="pres">
      <dgm:prSet presAssocID="{A5E185CE-018F-4883-9044-D997B10C38D7}" presName="arrowAndChildren" presStyleCnt="0"/>
      <dgm:spPr/>
    </dgm:pt>
    <dgm:pt modelId="{956059E1-A6D7-431A-8BFE-83651BD606BE}" type="pres">
      <dgm:prSet presAssocID="{A5E185CE-018F-4883-9044-D997B10C38D7}" presName="parentTextArrow" presStyleLbl="node1" presStyleIdx="2" presStyleCnt="5"/>
      <dgm:spPr/>
    </dgm:pt>
    <dgm:pt modelId="{76DAB9C9-BC0A-45C0-8D48-C89AFD8EE251}" type="pres">
      <dgm:prSet presAssocID="{A5E185CE-018F-4883-9044-D997B10C38D7}" presName="arrow" presStyleLbl="node1" presStyleIdx="3" presStyleCnt="5"/>
      <dgm:spPr/>
    </dgm:pt>
    <dgm:pt modelId="{55A74E29-7F0A-4214-B413-8964C822C6A0}" type="pres">
      <dgm:prSet presAssocID="{A5E185CE-018F-4883-9044-D997B10C38D7}" presName="descendantArrow" presStyleCnt="0"/>
      <dgm:spPr/>
    </dgm:pt>
    <dgm:pt modelId="{BB31D492-CEFF-4AFB-BFF3-3E1677755850}" type="pres">
      <dgm:prSet presAssocID="{D402C966-38C9-45CE-8A56-87A5FF9FE796}" presName="childTextArrow" presStyleLbl="fgAccFollowNode1" presStyleIdx="3" presStyleCnt="5">
        <dgm:presLayoutVars>
          <dgm:bulletEnabled val="1"/>
        </dgm:presLayoutVars>
      </dgm:prSet>
      <dgm:spPr/>
    </dgm:pt>
    <dgm:pt modelId="{F8B792AA-4AE7-462A-B22A-4B5755B3EBBE}" type="pres">
      <dgm:prSet presAssocID="{830709D8-69DC-48F7-BE09-906DC742A566}" presName="sp" presStyleCnt="0"/>
      <dgm:spPr/>
    </dgm:pt>
    <dgm:pt modelId="{BB2B008A-33F1-4E28-80AD-42125338D77B}" type="pres">
      <dgm:prSet presAssocID="{B8C6C173-CEB7-41D5-B72D-A6B345F3784A}" presName="arrowAndChildren" presStyleCnt="0"/>
      <dgm:spPr/>
    </dgm:pt>
    <dgm:pt modelId="{8A6E9B11-BF47-4389-8108-988CDC5B9E8A}" type="pres">
      <dgm:prSet presAssocID="{B8C6C173-CEB7-41D5-B72D-A6B345F3784A}" presName="parentTextArrow" presStyleLbl="node1" presStyleIdx="3" presStyleCnt="5"/>
      <dgm:spPr/>
    </dgm:pt>
    <dgm:pt modelId="{99CD225F-6735-4E7A-8B37-F2B476B81483}" type="pres">
      <dgm:prSet presAssocID="{B8C6C173-CEB7-41D5-B72D-A6B345F3784A}" presName="arrow" presStyleLbl="node1" presStyleIdx="4" presStyleCnt="5"/>
      <dgm:spPr/>
    </dgm:pt>
    <dgm:pt modelId="{A87BF3EB-046C-47E4-A3B1-23E4C12CD43B}" type="pres">
      <dgm:prSet presAssocID="{B8C6C173-CEB7-41D5-B72D-A6B345F3784A}" presName="descendantArrow" presStyleCnt="0"/>
      <dgm:spPr/>
    </dgm:pt>
    <dgm:pt modelId="{DEDC9A1C-8FF6-4175-B4A0-C60215CC1574}" type="pres">
      <dgm:prSet presAssocID="{E112FD74-F788-4355-B563-4C4FE04A1826}" presName="childTextArrow" presStyleLbl="fgAccFollowNode1" presStyleIdx="4" presStyleCnt="5">
        <dgm:presLayoutVars>
          <dgm:bulletEnabled val="1"/>
        </dgm:presLayoutVars>
      </dgm:prSet>
      <dgm:spPr/>
    </dgm:pt>
  </dgm:ptLst>
  <dgm:cxnLst>
    <dgm:cxn modelId="{9853A405-AAE0-497D-A586-D2771A016AF3}" srcId="{E302D087-1321-4F65-972C-6DABFB22D614}" destId="{F59E959E-DD46-42F2-AD0D-BB96FEEDF4AA}" srcOrd="4" destOrd="0" parTransId="{57161FE7-9F86-43E3-B05E-1088507E9676}" sibTransId="{352725C3-F422-44F9-B1F4-F299B3EB04FD}"/>
    <dgm:cxn modelId="{EA443D1A-6E00-41AA-A6EB-F64AE43C9734}" srcId="{E302D087-1321-4F65-972C-6DABFB22D614}" destId="{A5E185CE-018F-4883-9044-D997B10C38D7}" srcOrd="1" destOrd="0" parTransId="{E3DE61F2-6FCA-4172-8627-05429FCCC251}" sibTransId="{0FDFAB91-3969-4E9E-B6C5-CA8A7207E20D}"/>
    <dgm:cxn modelId="{14B92722-CC7B-4BC9-9AB2-E36A8A50D4E6}" type="presOf" srcId="{84902421-687F-4D0D-9216-4FAAD24CEA72}" destId="{CB946304-74A2-4F1B-809B-1BC10A26438F}" srcOrd="0" destOrd="0" presId="urn:microsoft.com/office/officeart/2005/8/layout/process4"/>
    <dgm:cxn modelId="{74AA7822-F2CE-41B2-853C-4FAF24136CDA}" type="presOf" srcId="{A5E185CE-018F-4883-9044-D997B10C38D7}" destId="{76DAB9C9-BC0A-45C0-8D48-C89AFD8EE251}" srcOrd="1" destOrd="0" presId="urn:microsoft.com/office/officeart/2005/8/layout/process4"/>
    <dgm:cxn modelId="{5FF12C2B-99E0-4BD7-8989-1DFF5BDD4732}" srcId="{E302D087-1321-4F65-972C-6DABFB22D614}" destId="{B8C6C173-CEB7-41D5-B72D-A6B345F3784A}" srcOrd="0" destOrd="0" parTransId="{AF69E53C-F6FB-4C75-83AA-B0105A905016}" sibTransId="{830709D8-69DC-48F7-BE09-906DC742A566}"/>
    <dgm:cxn modelId="{822B9C2B-E4B8-4557-8FD3-B288C1EDC867}" type="presOf" srcId="{D3336814-474F-4EC1-BAEB-B8AF2B8B5DC8}" destId="{9092087C-B286-4A87-868F-B17C2ABFEBB9}" srcOrd="0" destOrd="0" presId="urn:microsoft.com/office/officeart/2005/8/layout/process4"/>
    <dgm:cxn modelId="{4A212435-BBAF-47FD-B609-6E70A5929738}" type="presOf" srcId="{50796456-E69F-457B-B84A-F485553EED17}" destId="{56B0C5F5-FCFA-4008-BD45-EDA504DDC0DC}" srcOrd="1" destOrd="0" presId="urn:microsoft.com/office/officeart/2005/8/layout/process4"/>
    <dgm:cxn modelId="{3323323B-6019-4561-A165-937D71118472}" srcId="{B8C6C173-CEB7-41D5-B72D-A6B345F3784A}" destId="{E112FD74-F788-4355-B563-4C4FE04A1826}" srcOrd="0" destOrd="0" parTransId="{6F62A12E-0632-4EE9-8B15-37FA8CB0412A}" sibTransId="{7EF89AAD-F9FD-4A41-B623-FE79DC9E4B4D}"/>
    <dgm:cxn modelId="{4C62013E-4E51-461C-A6D0-12E8B31B48DD}" type="presOf" srcId="{50796456-E69F-457B-B84A-F485553EED17}" destId="{9CF6090B-90E6-4B0C-BA0E-9D9AC7716F9B}" srcOrd="0" destOrd="0" presId="urn:microsoft.com/office/officeart/2005/8/layout/process4"/>
    <dgm:cxn modelId="{F54EAF62-DE92-422D-A4C4-865B72124AE1}" type="presOf" srcId="{F59E959E-DD46-42F2-AD0D-BB96FEEDF4AA}" destId="{EB0111A3-AD0C-4276-9182-F550B1BD67A0}" srcOrd="1" destOrd="0" presId="urn:microsoft.com/office/officeart/2005/8/layout/process4"/>
    <dgm:cxn modelId="{9FD0196C-2125-46E3-BFFB-58F383B5D035}" type="presOf" srcId="{B8C6C173-CEB7-41D5-B72D-A6B345F3784A}" destId="{8A6E9B11-BF47-4389-8108-988CDC5B9E8A}" srcOrd="0" destOrd="0" presId="urn:microsoft.com/office/officeart/2005/8/layout/process4"/>
    <dgm:cxn modelId="{1ED9504D-2D5A-4850-8B4A-5131A2ED75D7}" type="presOf" srcId="{D402C966-38C9-45CE-8A56-87A5FF9FE796}" destId="{BB31D492-CEFF-4AFB-BFF3-3E1677755850}" srcOrd="0" destOrd="0" presId="urn:microsoft.com/office/officeart/2005/8/layout/process4"/>
    <dgm:cxn modelId="{AE7EA071-11A7-4448-AD5F-0B6C680098E5}" srcId="{84902421-687F-4D0D-9216-4FAAD24CEA72}" destId="{FB663F99-827C-4266-A70D-BA641305E217}" srcOrd="0" destOrd="0" parTransId="{1EE25BB0-D47B-44BF-956F-6356DD2FE937}" sibTransId="{8EA93184-3AA9-478F-99C1-813A3AD2DC50}"/>
    <dgm:cxn modelId="{AB7ED357-4748-41D0-BE7A-35970A87CE4A}" type="presOf" srcId="{9900934D-0582-409E-9989-55CBC84A106F}" destId="{AA7221B5-7D8F-4A72-930B-74B43A9EB663}" srcOrd="0" destOrd="0" presId="urn:microsoft.com/office/officeart/2005/8/layout/process4"/>
    <dgm:cxn modelId="{C960FA57-2DF5-4FA1-80B3-1017F814E52D}" srcId="{E302D087-1321-4F65-972C-6DABFB22D614}" destId="{84902421-687F-4D0D-9216-4FAAD24CEA72}" srcOrd="2" destOrd="0" parTransId="{D82A0675-5EC4-4E16-BE0F-23C407E2108E}" sibTransId="{4CA8DF11-6860-4F5F-A936-8E11A78B9770}"/>
    <dgm:cxn modelId="{17437983-E9AB-49DB-B97C-EBCB1FE70695}" srcId="{50796456-E69F-457B-B84A-F485553EED17}" destId="{9900934D-0582-409E-9989-55CBC84A106F}" srcOrd="0" destOrd="0" parTransId="{A48986BE-C4FA-4FCA-970A-9CB7464E6304}" sibTransId="{9F00D7DF-8CA8-4307-82D4-EB246646F654}"/>
    <dgm:cxn modelId="{2EF4E583-EC5E-48BF-9E38-B2A043D98D72}" type="presOf" srcId="{84902421-687F-4D0D-9216-4FAAD24CEA72}" destId="{E3D9966D-9AA5-430A-B874-7D437386642F}" srcOrd="1" destOrd="0" presId="urn:microsoft.com/office/officeart/2005/8/layout/process4"/>
    <dgm:cxn modelId="{B1AEC988-4390-4CDD-B89C-DEC3E285AC09}" type="presOf" srcId="{E112FD74-F788-4355-B563-4C4FE04A1826}" destId="{DEDC9A1C-8FF6-4175-B4A0-C60215CC1574}" srcOrd="0" destOrd="0" presId="urn:microsoft.com/office/officeart/2005/8/layout/process4"/>
    <dgm:cxn modelId="{3DC9B58F-A863-45AC-871E-2FBD4DF9C5C4}" type="presOf" srcId="{E302D087-1321-4F65-972C-6DABFB22D614}" destId="{93B15823-AC98-4F20-95D9-15670A54488E}" srcOrd="0" destOrd="0" presId="urn:microsoft.com/office/officeart/2005/8/layout/process4"/>
    <dgm:cxn modelId="{CBD3CE9F-286D-44F8-89FE-DE9623F73484}" type="presOf" srcId="{F59E959E-DD46-42F2-AD0D-BB96FEEDF4AA}" destId="{62106070-6CDB-41E8-971E-A29EE55BA0FC}" srcOrd="0" destOrd="0" presId="urn:microsoft.com/office/officeart/2005/8/layout/process4"/>
    <dgm:cxn modelId="{F6DBA3A0-E520-4578-9AB6-6458F72B92EF}" srcId="{F59E959E-DD46-42F2-AD0D-BB96FEEDF4AA}" destId="{D3336814-474F-4EC1-BAEB-B8AF2B8B5DC8}" srcOrd="0" destOrd="0" parTransId="{931159A7-20EF-4440-9BDD-C33EF4422C9B}" sibTransId="{39AFDCF8-0E73-483B-88EA-452473997CE7}"/>
    <dgm:cxn modelId="{DA7904AA-A396-4888-8547-C225CA104101}" srcId="{A5E185CE-018F-4883-9044-D997B10C38D7}" destId="{D402C966-38C9-45CE-8A56-87A5FF9FE796}" srcOrd="0" destOrd="0" parTransId="{8BFBEB16-25DB-4D5E-AF51-48071AECF76F}" sibTransId="{42FE5E32-BB29-4D14-8A44-4FCC6CCB8BCE}"/>
    <dgm:cxn modelId="{185647BF-D35C-4E94-A2EF-3C0740F6F266}" type="presOf" srcId="{A5E185CE-018F-4883-9044-D997B10C38D7}" destId="{956059E1-A6D7-431A-8BFE-83651BD606BE}" srcOrd="0" destOrd="0" presId="urn:microsoft.com/office/officeart/2005/8/layout/process4"/>
    <dgm:cxn modelId="{4FD6CDEC-C1F3-4DB1-85AB-021D48C56B8F}" srcId="{E302D087-1321-4F65-972C-6DABFB22D614}" destId="{50796456-E69F-457B-B84A-F485553EED17}" srcOrd="3" destOrd="0" parTransId="{1B42F5B3-4E45-4077-8C68-A701438F8A1D}" sibTransId="{C04436D4-FB9C-411D-B126-347EF020B128}"/>
    <dgm:cxn modelId="{3134F6F1-0729-4F8A-B9FD-643788AC3B5C}" type="presOf" srcId="{B8C6C173-CEB7-41D5-B72D-A6B345F3784A}" destId="{99CD225F-6735-4E7A-8B37-F2B476B81483}" srcOrd="1" destOrd="0" presId="urn:microsoft.com/office/officeart/2005/8/layout/process4"/>
    <dgm:cxn modelId="{21DFD2FF-1A29-4C0A-BA7B-1DC605C9B395}" type="presOf" srcId="{FB663F99-827C-4266-A70D-BA641305E217}" destId="{381D3421-142F-4E1F-9915-17D6819518BE}" srcOrd="0" destOrd="0" presId="urn:microsoft.com/office/officeart/2005/8/layout/process4"/>
    <dgm:cxn modelId="{C6FFE88B-40A5-4C51-BC80-2EE2B96FA884}" type="presParOf" srcId="{93B15823-AC98-4F20-95D9-15670A54488E}" destId="{293340CA-9241-4CE1-A922-1EB0A6CB2DC7}" srcOrd="0" destOrd="0" presId="urn:microsoft.com/office/officeart/2005/8/layout/process4"/>
    <dgm:cxn modelId="{13353C31-F60A-4D83-9DE9-2CD0FE9B6C3B}" type="presParOf" srcId="{293340CA-9241-4CE1-A922-1EB0A6CB2DC7}" destId="{62106070-6CDB-41E8-971E-A29EE55BA0FC}" srcOrd="0" destOrd="0" presId="urn:microsoft.com/office/officeart/2005/8/layout/process4"/>
    <dgm:cxn modelId="{2182C50E-99AA-4EBD-B1C4-84FD5486B126}" type="presParOf" srcId="{293340CA-9241-4CE1-A922-1EB0A6CB2DC7}" destId="{EB0111A3-AD0C-4276-9182-F550B1BD67A0}" srcOrd="1" destOrd="0" presId="urn:microsoft.com/office/officeart/2005/8/layout/process4"/>
    <dgm:cxn modelId="{C3C6C2A2-7C1E-4F20-99A3-214DC116758B}" type="presParOf" srcId="{293340CA-9241-4CE1-A922-1EB0A6CB2DC7}" destId="{1151E713-5D5A-4C00-8A12-3946DDA66358}" srcOrd="2" destOrd="0" presId="urn:microsoft.com/office/officeart/2005/8/layout/process4"/>
    <dgm:cxn modelId="{0DBD6B5A-69D5-46D6-A70F-419E5074AB84}" type="presParOf" srcId="{1151E713-5D5A-4C00-8A12-3946DDA66358}" destId="{9092087C-B286-4A87-868F-B17C2ABFEBB9}" srcOrd="0" destOrd="0" presId="urn:microsoft.com/office/officeart/2005/8/layout/process4"/>
    <dgm:cxn modelId="{86F9C479-C8DD-471B-9769-5519BDCC304D}" type="presParOf" srcId="{93B15823-AC98-4F20-95D9-15670A54488E}" destId="{02D01DF2-3FB9-415A-8F02-A2745D965A13}" srcOrd="1" destOrd="0" presId="urn:microsoft.com/office/officeart/2005/8/layout/process4"/>
    <dgm:cxn modelId="{B497F800-CB12-4E5B-8C21-02A2FCB50F4F}" type="presParOf" srcId="{93B15823-AC98-4F20-95D9-15670A54488E}" destId="{05D0CADD-35EB-4823-A6D9-37E8350961CE}" srcOrd="2" destOrd="0" presId="urn:microsoft.com/office/officeart/2005/8/layout/process4"/>
    <dgm:cxn modelId="{481A597A-86CB-45A3-BBD9-27CB17A18316}" type="presParOf" srcId="{05D0CADD-35EB-4823-A6D9-37E8350961CE}" destId="{9CF6090B-90E6-4B0C-BA0E-9D9AC7716F9B}" srcOrd="0" destOrd="0" presId="urn:microsoft.com/office/officeart/2005/8/layout/process4"/>
    <dgm:cxn modelId="{2D693128-1491-4A90-9E57-5C7643065CD7}" type="presParOf" srcId="{05D0CADD-35EB-4823-A6D9-37E8350961CE}" destId="{56B0C5F5-FCFA-4008-BD45-EDA504DDC0DC}" srcOrd="1" destOrd="0" presId="urn:microsoft.com/office/officeart/2005/8/layout/process4"/>
    <dgm:cxn modelId="{300E3F3D-1D3A-4161-B4C0-1EE59D246048}" type="presParOf" srcId="{05D0CADD-35EB-4823-A6D9-37E8350961CE}" destId="{F467A3A4-D974-424B-AD46-D653B0A3C4DE}" srcOrd="2" destOrd="0" presId="urn:microsoft.com/office/officeart/2005/8/layout/process4"/>
    <dgm:cxn modelId="{9DBE078D-209F-46BE-839B-E9EC3334EFFB}" type="presParOf" srcId="{F467A3A4-D974-424B-AD46-D653B0A3C4DE}" destId="{AA7221B5-7D8F-4A72-930B-74B43A9EB663}" srcOrd="0" destOrd="0" presId="urn:microsoft.com/office/officeart/2005/8/layout/process4"/>
    <dgm:cxn modelId="{F9A538C2-B18B-45F3-97D3-747BA291F3ED}" type="presParOf" srcId="{93B15823-AC98-4F20-95D9-15670A54488E}" destId="{B4F1FFDF-2FB8-4799-AC0E-EE3594721418}" srcOrd="3" destOrd="0" presId="urn:microsoft.com/office/officeart/2005/8/layout/process4"/>
    <dgm:cxn modelId="{942FE5E4-67AB-4A66-8596-22EF85BC8BA2}" type="presParOf" srcId="{93B15823-AC98-4F20-95D9-15670A54488E}" destId="{7122DB60-AE8C-42B5-A132-C8AB588C5D0B}" srcOrd="4" destOrd="0" presId="urn:microsoft.com/office/officeart/2005/8/layout/process4"/>
    <dgm:cxn modelId="{3ADEBB2F-74A8-4FE4-9B0C-F9EC1DEC45F7}" type="presParOf" srcId="{7122DB60-AE8C-42B5-A132-C8AB588C5D0B}" destId="{CB946304-74A2-4F1B-809B-1BC10A26438F}" srcOrd="0" destOrd="0" presId="urn:microsoft.com/office/officeart/2005/8/layout/process4"/>
    <dgm:cxn modelId="{959F9621-98AF-40F8-93B7-8C6D93933021}" type="presParOf" srcId="{7122DB60-AE8C-42B5-A132-C8AB588C5D0B}" destId="{E3D9966D-9AA5-430A-B874-7D437386642F}" srcOrd="1" destOrd="0" presId="urn:microsoft.com/office/officeart/2005/8/layout/process4"/>
    <dgm:cxn modelId="{3102E56B-D827-4B9E-883C-C0739B9691DF}" type="presParOf" srcId="{7122DB60-AE8C-42B5-A132-C8AB588C5D0B}" destId="{6B8DF3ED-4691-4AC7-8543-AACDF072160B}" srcOrd="2" destOrd="0" presId="urn:microsoft.com/office/officeart/2005/8/layout/process4"/>
    <dgm:cxn modelId="{52B873A3-8B61-4240-A84A-56ADDF4BE6D7}" type="presParOf" srcId="{6B8DF3ED-4691-4AC7-8543-AACDF072160B}" destId="{381D3421-142F-4E1F-9915-17D6819518BE}" srcOrd="0" destOrd="0" presId="urn:microsoft.com/office/officeart/2005/8/layout/process4"/>
    <dgm:cxn modelId="{215FFD43-2270-4EBD-89C7-DA59274ECC74}" type="presParOf" srcId="{93B15823-AC98-4F20-95D9-15670A54488E}" destId="{9866DD92-339F-4F07-92ED-51C4A62D1A37}" srcOrd="5" destOrd="0" presId="urn:microsoft.com/office/officeart/2005/8/layout/process4"/>
    <dgm:cxn modelId="{D66CAFCA-89FA-445A-8911-AFEA68511E7E}" type="presParOf" srcId="{93B15823-AC98-4F20-95D9-15670A54488E}" destId="{5C357C14-205C-4D66-A838-915058E6455C}" srcOrd="6" destOrd="0" presId="urn:microsoft.com/office/officeart/2005/8/layout/process4"/>
    <dgm:cxn modelId="{10D2BF66-06CD-447B-8038-CEEF0B50D1B2}" type="presParOf" srcId="{5C357C14-205C-4D66-A838-915058E6455C}" destId="{956059E1-A6D7-431A-8BFE-83651BD606BE}" srcOrd="0" destOrd="0" presId="urn:microsoft.com/office/officeart/2005/8/layout/process4"/>
    <dgm:cxn modelId="{0A9978D6-FA38-48DE-9586-308EE7F41CA0}" type="presParOf" srcId="{5C357C14-205C-4D66-A838-915058E6455C}" destId="{76DAB9C9-BC0A-45C0-8D48-C89AFD8EE251}" srcOrd="1" destOrd="0" presId="urn:microsoft.com/office/officeart/2005/8/layout/process4"/>
    <dgm:cxn modelId="{3B33BD40-A618-490A-8849-23BDA1E523E3}" type="presParOf" srcId="{5C357C14-205C-4D66-A838-915058E6455C}" destId="{55A74E29-7F0A-4214-B413-8964C822C6A0}" srcOrd="2" destOrd="0" presId="urn:microsoft.com/office/officeart/2005/8/layout/process4"/>
    <dgm:cxn modelId="{CD2FC7FB-57B1-4380-9CF2-03C8BFA15BA9}" type="presParOf" srcId="{55A74E29-7F0A-4214-B413-8964C822C6A0}" destId="{BB31D492-CEFF-4AFB-BFF3-3E1677755850}" srcOrd="0" destOrd="0" presId="urn:microsoft.com/office/officeart/2005/8/layout/process4"/>
    <dgm:cxn modelId="{86E2224E-DCE5-467C-997D-7D7CE0969811}" type="presParOf" srcId="{93B15823-AC98-4F20-95D9-15670A54488E}" destId="{F8B792AA-4AE7-462A-B22A-4B5755B3EBBE}" srcOrd="7" destOrd="0" presId="urn:microsoft.com/office/officeart/2005/8/layout/process4"/>
    <dgm:cxn modelId="{3E2707A5-CC3F-4EAA-ABF5-7A49B1E60D24}" type="presParOf" srcId="{93B15823-AC98-4F20-95D9-15670A54488E}" destId="{BB2B008A-33F1-4E28-80AD-42125338D77B}" srcOrd="8" destOrd="0" presId="urn:microsoft.com/office/officeart/2005/8/layout/process4"/>
    <dgm:cxn modelId="{A25ABFAF-1DCA-4C08-A004-C7389E24B609}" type="presParOf" srcId="{BB2B008A-33F1-4E28-80AD-42125338D77B}" destId="{8A6E9B11-BF47-4389-8108-988CDC5B9E8A}" srcOrd="0" destOrd="0" presId="urn:microsoft.com/office/officeart/2005/8/layout/process4"/>
    <dgm:cxn modelId="{FC8538EF-FCA0-422E-97B6-904A1994848D}" type="presParOf" srcId="{BB2B008A-33F1-4E28-80AD-42125338D77B}" destId="{99CD225F-6735-4E7A-8B37-F2B476B81483}" srcOrd="1" destOrd="0" presId="urn:microsoft.com/office/officeart/2005/8/layout/process4"/>
    <dgm:cxn modelId="{10DEFD6D-E7DE-484A-B56C-D7E0C0909B58}" type="presParOf" srcId="{BB2B008A-33F1-4E28-80AD-42125338D77B}" destId="{A87BF3EB-046C-47E4-A3B1-23E4C12CD43B}" srcOrd="2" destOrd="0" presId="urn:microsoft.com/office/officeart/2005/8/layout/process4"/>
    <dgm:cxn modelId="{AD4FD674-3EFE-4215-9481-456A244A68C7}" type="presParOf" srcId="{A87BF3EB-046C-47E4-A3B1-23E4C12CD43B}" destId="{DEDC9A1C-8FF6-4175-B4A0-C60215CC157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BE8BC6-8C68-43FC-BC84-B8216B9F5235}"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zh-CN" altLang="en-US"/>
        </a:p>
      </dgm:t>
    </dgm:pt>
    <dgm:pt modelId="{380E6E59-E5F7-4219-865F-9F1458163685}">
      <dgm:prSet/>
      <dgm:spPr/>
      <dgm:t>
        <a:bodyPr/>
        <a:lstStyle/>
        <a:p>
          <a:r>
            <a:rPr lang="zh-CN"/>
            <a:t>在原始调查的调查期内没有向美国出口过被调查产品；</a:t>
          </a:r>
        </a:p>
      </dgm:t>
    </dgm:pt>
    <dgm:pt modelId="{14CDBBDC-E797-4FF1-A1EC-C65B85D422E2}" type="parTrans" cxnId="{6E7F908F-3355-4578-BD2C-EDBB5D0AC6F7}">
      <dgm:prSet/>
      <dgm:spPr/>
      <dgm:t>
        <a:bodyPr/>
        <a:lstStyle/>
        <a:p>
          <a:endParaRPr lang="zh-CN" altLang="en-US"/>
        </a:p>
      </dgm:t>
    </dgm:pt>
    <dgm:pt modelId="{26AA1828-323C-47F1-8B2E-DB303940E8A9}" type="sibTrans" cxnId="{6E7F908F-3355-4578-BD2C-EDBB5D0AC6F7}">
      <dgm:prSet/>
      <dgm:spPr/>
      <dgm:t>
        <a:bodyPr/>
        <a:lstStyle/>
        <a:p>
          <a:endParaRPr lang="zh-CN" altLang="en-US"/>
        </a:p>
      </dgm:t>
    </dgm:pt>
    <dgm:pt modelId="{CF095933-E24E-4219-94BB-DC9818BC0A97}">
      <dgm:prSet/>
      <dgm:spPr/>
      <dgm:t>
        <a:bodyPr/>
        <a:lstStyle/>
        <a:p>
          <a:r>
            <a:rPr lang="zh-CN" dirty="0"/>
            <a:t>与在调查期内向美国出口被调查产品的任一出口商或生产商没有关联关系；</a:t>
          </a:r>
        </a:p>
      </dgm:t>
    </dgm:pt>
    <dgm:pt modelId="{60E73E1F-8B8D-42E9-9DF7-80425A912C57}" type="parTrans" cxnId="{7BE4B351-BEB4-4A65-9DE3-6B99523461B0}">
      <dgm:prSet/>
      <dgm:spPr/>
      <dgm:t>
        <a:bodyPr/>
        <a:lstStyle/>
        <a:p>
          <a:endParaRPr lang="zh-CN" altLang="en-US"/>
        </a:p>
      </dgm:t>
    </dgm:pt>
    <dgm:pt modelId="{DF6EE967-9343-46F6-8CFB-D7F258D9DEAF}" type="sibTrans" cxnId="{7BE4B351-BEB4-4A65-9DE3-6B99523461B0}">
      <dgm:prSet/>
      <dgm:spPr/>
      <dgm:t>
        <a:bodyPr/>
        <a:lstStyle/>
        <a:p>
          <a:endParaRPr lang="zh-CN" altLang="en-US"/>
        </a:p>
      </dgm:t>
    </dgm:pt>
    <dgm:pt modelId="{3BCE3E0C-6985-4D05-BA04-449A144C264A}">
      <dgm:prSet/>
      <dgm:spPr/>
      <dgm:t>
        <a:bodyPr/>
        <a:lstStyle/>
        <a:p>
          <a:r>
            <a:rPr lang="zh-CN"/>
            <a:t>在货物首次对美出口后</a:t>
          </a:r>
          <a:r>
            <a:rPr lang="en-US"/>
            <a:t>1</a:t>
          </a:r>
          <a:r>
            <a:rPr lang="zh-CN"/>
            <a:t>年内申请新出口商复审；</a:t>
          </a:r>
        </a:p>
      </dgm:t>
    </dgm:pt>
    <dgm:pt modelId="{8E8779A7-099B-40BF-A6FF-6C3C69DD146E}" type="parTrans" cxnId="{0C2D25B7-2495-43AC-90D8-4333144E39D4}">
      <dgm:prSet/>
      <dgm:spPr/>
      <dgm:t>
        <a:bodyPr/>
        <a:lstStyle/>
        <a:p>
          <a:endParaRPr lang="zh-CN" altLang="en-US"/>
        </a:p>
      </dgm:t>
    </dgm:pt>
    <dgm:pt modelId="{48014D47-231F-43DD-9A7B-E72A35A19F82}" type="sibTrans" cxnId="{0C2D25B7-2495-43AC-90D8-4333144E39D4}">
      <dgm:prSet/>
      <dgm:spPr/>
      <dgm:t>
        <a:bodyPr/>
        <a:lstStyle/>
        <a:p>
          <a:endParaRPr lang="zh-CN" altLang="en-US"/>
        </a:p>
      </dgm:t>
    </dgm:pt>
    <dgm:pt modelId="{283F64A2-F3F7-4D7E-A053-30516EE5D749}">
      <dgm:prSet/>
      <dgm:spPr/>
      <dgm:t>
        <a:bodyPr/>
        <a:lstStyle/>
        <a:p>
          <a:r>
            <a:rPr lang="zh-CN"/>
            <a:t>善意销售。</a:t>
          </a:r>
        </a:p>
      </dgm:t>
    </dgm:pt>
    <dgm:pt modelId="{412EADA6-6071-4CA2-B214-9A20F1AA713B}" type="parTrans" cxnId="{A07850CA-A881-480A-BD4D-B545DF5CD020}">
      <dgm:prSet/>
      <dgm:spPr/>
      <dgm:t>
        <a:bodyPr/>
        <a:lstStyle/>
        <a:p>
          <a:endParaRPr lang="zh-CN" altLang="en-US"/>
        </a:p>
      </dgm:t>
    </dgm:pt>
    <dgm:pt modelId="{1FE930DF-5B6F-47D5-840F-982E75ED71B1}" type="sibTrans" cxnId="{A07850CA-A881-480A-BD4D-B545DF5CD020}">
      <dgm:prSet/>
      <dgm:spPr/>
      <dgm:t>
        <a:bodyPr/>
        <a:lstStyle/>
        <a:p>
          <a:endParaRPr lang="zh-CN" altLang="en-US"/>
        </a:p>
      </dgm:t>
    </dgm:pt>
    <dgm:pt modelId="{1D3A45FA-57BB-4D2E-9FCE-242E45053DAF}" type="pres">
      <dgm:prSet presAssocID="{77BE8BC6-8C68-43FC-BC84-B8216B9F5235}" presName="Name0" presStyleCnt="0">
        <dgm:presLayoutVars>
          <dgm:chMax val="7"/>
          <dgm:chPref val="7"/>
          <dgm:dir/>
        </dgm:presLayoutVars>
      </dgm:prSet>
      <dgm:spPr/>
    </dgm:pt>
    <dgm:pt modelId="{04A2F707-5303-4052-9ABD-48F605C16FEC}" type="pres">
      <dgm:prSet presAssocID="{77BE8BC6-8C68-43FC-BC84-B8216B9F5235}" presName="Name1" presStyleCnt="0"/>
      <dgm:spPr/>
    </dgm:pt>
    <dgm:pt modelId="{1185DC02-6A71-448F-83F6-E2352F31DC1D}" type="pres">
      <dgm:prSet presAssocID="{77BE8BC6-8C68-43FC-BC84-B8216B9F5235}" presName="cycle" presStyleCnt="0"/>
      <dgm:spPr/>
    </dgm:pt>
    <dgm:pt modelId="{F7B702D6-3CA7-4116-A4F2-2F80B0137E0A}" type="pres">
      <dgm:prSet presAssocID="{77BE8BC6-8C68-43FC-BC84-B8216B9F5235}" presName="srcNode" presStyleLbl="node1" presStyleIdx="0" presStyleCnt="4"/>
      <dgm:spPr/>
    </dgm:pt>
    <dgm:pt modelId="{3A577D1D-06DB-4573-AB2D-97FFB288A770}" type="pres">
      <dgm:prSet presAssocID="{77BE8BC6-8C68-43FC-BC84-B8216B9F5235}" presName="conn" presStyleLbl="parChTrans1D2" presStyleIdx="0" presStyleCnt="1"/>
      <dgm:spPr/>
    </dgm:pt>
    <dgm:pt modelId="{434FF720-6B32-48B3-A297-A7CEDC783B1E}" type="pres">
      <dgm:prSet presAssocID="{77BE8BC6-8C68-43FC-BC84-B8216B9F5235}" presName="extraNode" presStyleLbl="node1" presStyleIdx="0" presStyleCnt="4"/>
      <dgm:spPr/>
    </dgm:pt>
    <dgm:pt modelId="{368EA592-A331-43F0-85AB-818412F04CEF}" type="pres">
      <dgm:prSet presAssocID="{77BE8BC6-8C68-43FC-BC84-B8216B9F5235}" presName="dstNode" presStyleLbl="node1" presStyleIdx="0" presStyleCnt="4"/>
      <dgm:spPr/>
    </dgm:pt>
    <dgm:pt modelId="{2F75143A-6654-49C7-BC7C-0F6A866DC0B1}" type="pres">
      <dgm:prSet presAssocID="{380E6E59-E5F7-4219-865F-9F1458163685}" presName="text_1" presStyleLbl="node1" presStyleIdx="0" presStyleCnt="4">
        <dgm:presLayoutVars>
          <dgm:bulletEnabled val="1"/>
        </dgm:presLayoutVars>
      </dgm:prSet>
      <dgm:spPr/>
    </dgm:pt>
    <dgm:pt modelId="{3D75C6BB-7397-4279-A45E-D7CDB40F9380}" type="pres">
      <dgm:prSet presAssocID="{380E6E59-E5F7-4219-865F-9F1458163685}" presName="accent_1" presStyleCnt="0"/>
      <dgm:spPr/>
    </dgm:pt>
    <dgm:pt modelId="{D6F1ED1F-D6C5-4CA7-A2DA-423421C29F53}" type="pres">
      <dgm:prSet presAssocID="{380E6E59-E5F7-4219-865F-9F1458163685}" presName="accentRepeatNode" presStyleLbl="solidFgAcc1" presStyleIdx="0" presStyleCnt="4"/>
      <dgm:spPr/>
    </dgm:pt>
    <dgm:pt modelId="{726F8267-73A5-4A67-97DF-91AE7F5A5A7D}" type="pres">
      <dgm:prSet presAssocID="{CF095933-E24E-4219-94BB-DC9818BC0A97}" presName="text_2" presStyleLbl="node1" presStyleIdx="1" presStyleCnt="4">
        <dgm:presLayoutVars>
          <dgm:bulletEnabled val="1"/>
        </dgm:presLayoutVars>
      </dgm:prSet>
      <dgm:spPr/>
    </dgm:pt>
    <dgm:pt modelId="{196762B7-3223-49C8-A129-1B515A92357E}" type="pres">
      <dgm:prSet presAssocID="{CF095933-E24E-4219-94BB-DC9818BC0A97}" presName="accent_2" presStyleCnt="0"/>
      <dgm:spPr/>
    </dgm:pt>
    <dgm:pt modelId="{7CA96457-CD17-47CB-A6C4-EF389E2C75FD}" type="pres">
      <dgm:prSet presAssocID="{CF095933-E24E-4219-94BB-DC9818BC0A97}" presName="accentRepeatNode" presStyleLbl="solidFgAcc1" presStyleIdx="1" presStyleCnt="4"/>
      <dgm:spPr/>
    </dgm:pt>
    <dgm:pt modelId="{0DAFDCD0-6B1A-4CFC-928C-29070002A460}" type="pres">
      <dgm:prSet presAssocID="{3BCE3E0C-6985-4D05-BA04-449A144C264A}" presName="text_3" presStyleLbl="node1" presStyleIdx="2" presStyleCnt="4">
        <dgm:presLayoutVars>
          <dgm:bulletEnabled val="1"/>
        </dgm:presLayoutVars>
      </dgm:prSet>
      <dgm:spPr/>
    </dgm:pt>
    <dgm:pt modelId="{C4DC5F0F-645F-452B-A0A0-E8664709ABDA}" type="pres">
      <dgm:prSet presAssocID="{3BCE3E0C-6985-4D05-BA04-449A144C264A}" presName="accent_3" presStyleCnt="0"/>
      <dgm:spPr/>
    </dgm:pt>
    <dgm:pt modelId="{B278AC0C-E5B4-4881-8BC5-0F8CD9679180}" type="pres">
      <dgm:prSet presAssocID="{3BCE3E0C-6985-4D05-BA04-449A144C264A}" presName="accentRepeatNode" presStyleLbl="solidFgAcc1" presStyleIdx="2" presStyleCnt="4"/>
      <dgm:spPr/>
    </dgm:pt>
    <dgm:pt modelId="{2210F40D-7F22-4D42-8CBE-B31F3E477582}" type="pres">
      <dgm:prSet presAssocID="{283F64A2-F3F7-4D7E-A053-30516EE5D749}" presName="text_4" presStyleLbl="node1" presStyleIdx="3" presStyleCnt="4">
        <dgm:presLayoutVars>
          <dgm:bulletEnabled val="1"/>
        </dgm:presLayoutVars>
      </dgm:prSet>
      <dgm:spPr/>
    </dgm:pt>
    <dgm:pt modelId="{0ECCD107-67A2-4D8A-8FE5-03F5811C29E0}" type="pres">
      <dgm:prSet presAssocID="{283F64A2-F3F7-4D7E-A053-30516EE5D749}" presName="accent_4" presStyleCnt="0"/>
      <dgm:spPr/>
    </dgm:pt>
    <dgm:pt modelId="{B2E8BE8B-1D93-4810-B9E9-CBF6D6F97DB2}" type="pres">
      <dgm:prSet presAssocID="{283F64A2-F3F7-4D7E-A053-30516EE5D749}" presName="accentRepeatNode" presStyleLbl="solidFgAcc1" presStyleIdx="3" presStyleCnt="4"/>
      <dgm:spPr/>
    </dgm:pt>
  </dgm:ptLst>
  <dgm:cxnLst>
    <dgm:cxn modelId="{A61A0A15-ADC6-4C5F-B79D-9E3BDA929C18}" type="presOf" srcId="{380E6E59-E5F7-4219-865F-9F1458163685}" destId="{2F75143A-6654-49C7-BC7C-0F6A866DC0B1}" srcOrd="0" destOrd="0" presId="urn:microsoft.com/office/officeart/2008/layout/VerticalCurvedList"/>
    <dgm:cxn modelId="{7BE4B351-BEB4-4A65-9DE3-6B99523461B0}" srcId="{77BE8BC6-8C68-43FC-BC84-B8216B9F5235}" destId="{CF095933-E24E-4219-94BB-DC9818BC0A97}" srcOrd="1" destOrd="0" parTransId="{60E73E1F-8B8D-42E9-9DF7-80425A912C57}" sibTransId="{DF6EE967-9343-46F6-8CFB-D7F258D9DEAF}"/>
    <dgm:cxn modelId="{C0EF7681-2560-4EB3-AF94-69D9CF9FBE82}" type="presOf" srcId="{283F64A2-F3F7-4D7E-A053-30516EE5D749}" destId="{2210F40D-7F22-4D42-8CBE-B31F3E477582}" srcOrd="0" destOrd="0" presId="urn:microsoft.com/office/officeart/2008/layout/VerticalCurvedList"/>
    <dgm:cxn modelId="{6E7F908F-3355-4578-BD2C-EDBB5D0AC6F7}" srcId="{77BE8BC6-8C68-43FC-BC84-B8216B9F5235}" destId="{380E6E59-E5F7-4219-865F-9F1458163685}" srcOrd="0" destOrd="0" parTransId="{14CDBBDC-E797-4FF1-A1EC-C65B85D422E2}" sibTransId="{26AA1828-323C-47F1-8B2E-DB303940E8A9}"/>
    <dgm:cxn modelId="{B062A290-A825-4FEB-88C8-93B1BF3345F3}" type="presOf" srcId="{3BCE3E0C-6985-4D05-BA04-449A144C264A}" destId="{0DAFDCD0-6B1A-4CFC-928C-29070002A460}" srcOrd="0" destOrd="0" presId="urn:microsoft.com/office/officeart/2008/layout/VerticalCurvedList"/>
    <dgm:cxn modelId="{3B3A0A99-9538-43E7-AC01-FCB9112E519F}" type="presOf" srcId="{77BE8BC6-8C68-43FC-BC84-B8216B9F5235}" destId="{1D3A45FA-57BB-4D2E-9FCE-242E45053DAF}" srcOrd="0" destOrd="0" presId="urn:microsoft.com/office/officeart/2008/layout/VerticalCurvedList"/>
    <dgm:cxn modelId="{0C2D25B7-2495-43AC-90D8-4333144E39D4}" srcId="{77BE8BC6-8C68-43FC-BC84-B8216B9F5235}" destId="{3BCE3E0C-6985-4D05-BA04-449A144C264A}" srcOrd="2" destOrd="0" parTransId="{8E8779A7-099B-40BF-A6FF-6C3C69DD146E}" sibTransId="{48014D47-231F-43DD-9A7B-E72A35A19F82}"/>
    <dgm:cxn modelId="{B9B4DABC-352B-4B0B-A13B-6CB715596651}" type="presOf" srcId="{26AA1828-323C-47F1-8B2E-DB303940E8A9}" destId="{3A577D1D-06DB-4573-AB2D-97FFB288A770}" srcOrd="0" destOrd="0" presId="urn:microsoft.com/office/officeart/2008/layout/VerticalCurvedList"/>
    <dgm:cxn modelId="{A07850CA-A881-480A-BD4D-B545DF5CD020}" srcId="{77BE8BC6-8C68-43FC-BC84-B8216B9F5235}" destId="{283F64A2-F3F7-4D7E-A053-30516EE5D749}" srcOrd="3" destOrd="0" parTransId="{412EADA6-6071-4CA2-B214-9A20F1AA713B}" sibTransId="{1FE930DF-5B6F-47D5-840F-982E75ED71B1}"/>
    <dgm:cxn modelId="{A6796CD1-FA47-4FF3-B66F-453ECC93DED2}" type="presOf" srcId="{CF095933-E24E-4219-94BB-DC9818BC0A97}" destId="{726F8267-73A5-4A67-97DF-91AE7F5A5A7D}" srcOrd="0" destOrd="0" presId="urn:microsoft.com/office/officeart/2008/layout/VerticalCurvedList"/>
    <dgm:cxn modelId="{9D686945-3062-4F72-8D5C-13243B6FC615}" type="presParOf" srcId="{1D3A45FA-57BB-4D2E-9FCE-242E45053DAF}" destId="{04A2F707-5303-4052-9ABD-48F605C16FEC}" srcOrd="0" destOrd="0" presId="urn:microsoft.com/office/officeart/2008/layout/VerticalCurvedList"/>
    <dgm:cxn modelId="{8026972A-896C-4519-A10D-14F2082BBF8A}" type="presParOf" srcId="{04A2F707-5303-4052-9ABD-48F605C16FEC}" destId="{1185DC02-6A71-448F-83F6-E2352F31DC1D}" srcOrd="0" destOrd="0" presId="urn:microsoft.com/office/officeart/2008/layout/VerticalCurvedList"/>
    <dgm:cxn modelId="{B58FA7E3-5B17-4980-A4EF-1952463EA0E5}" type="presParOf" srcId="{1185DC02-6A71-448F-83F6-E2352F31DC1D}" destId="{F7B702D6-3CA7-4116-A4F2-2F80B0137E0A}" srcOrd="0" destOrd="0" presId="urn:microsoft.com/office/officeart/2008/layout/VerticalCurvedList"/>
    <dgm:cxn modelId="{54407A07-5FB4-43C8-847A-2428A79DBFCF}" type="presParOf" srcId="{1185DC02-6A71-448F-83F6-E2352F31DC1D}" destId="{3A577D1D-06DB-4573-AB2D-97FFB288A770}" srcOrd="1" destOrd="0" presId="urn:microsoft.com/office/officeart/2008/layout/VerticalCurvedList"/>
    <dgm:cxn modelId="{FD07FD54-E87D-4B3B-8144-F4BDF089BF61}" type="presParOf" srcId="{1185DC02-6A71-448F-83F6-E2352F31DC1D}" destId="{434FF720-6B32-48B3-A297-A7CEDC783B1E}" srcOrd="2" destOrd="0" presId="urn:microsoft.com/office/officeart/2008/layout/VerticalCurvedList"/>
    <dgm:cxn modelId="{2B1C91B9-02AE-4092-A45E-CF36EBF013DB}" type="presParOf" srcId="{1185DC02-6A71-448F-83F6-E2352F31DC1D}" destId="{368EA592-A331-43F0-85AB-818412F04CEF}" srcOrd="3" destOrd="0" presId="urn:microsoft.com/office/officeart/2008/layout/VerticalCurvedList"/>
    <dgm:cxn modelId="{2E984B46-4197-4E1D-8F5D-A7892C79D0A8}" type="presParOf" srcId="{04A2F707-5303-4052-9ABD-48F605C16FEC}" destId="{2F75143A-6654-49C7-BC7C-0F6A866DC0B1}" srcOrd="1" destOrd="0" presId="urn:microsoft.com/office/officeart/2008/layout/VerticalCurvedList"/>
    <dgm:cxn modelId="{75A2ADA9-3E77-4F45-8EC9-64A656589BAB}" type="presParOf" srcId="{04A2F707-5303-4052-9ABD-48F605C16FEC}" destId="{3D75C6BB-7397-4279-A45E-D7CDB40F9380}" srcOrd="2" destOrd="0" presId="urn:microsoft.com/office/officeart/2008/layout/VerticalCurvedList"/>
    <dgm:cxn modelId="{B612AE06-96A4-4080-A541-2DB13682F8B2}" type="presParOf" srcId="{3D75C6BB-7397-4279-A45E-D7CDB40F9380}" destId="{D6F1ED1F-D6C5-4CA7-A2DA-423421C29F53}" srcOrd="0" destOrd="0" presId="urn:microsoft.com/office/officeart/2008/layout/VerticalCurvedList"/>
    <dgm:cxn modelId="{FC3F73A9-6E68-4356-BD5A-6840DF9424B1}" type="presParOf" srcId="{04A2F707-5303-4052-9ABD-48F605C16FEC}" destId="{726F8267-73A5-4A67-97DF-91AE7F5A5A7D}" srcOrd="3" destOrd="0" presId="urn:microsoft.com/office/officeart/2008/layout/VerticalCurvedList"/>
    <dgm:cxn modelId="{35D9DBD1-9F23-4CF7-AA71-5E8B2F4CEB54}" type="presParOf" srcId="{04A2F707-5303-4052-9ABD-48F605C16FEC}" destId="{196762B7-3223-49C8-A129-1B515A92357E}" srcOrd="4" destOrd="0" presId="urn:microsoft.com/office/officeart/2008/layout/VerticalCurvedList"/>
    <dgm:cxn modelId="{679B87E6-F020-4258-BA05-D2D8A5ABFD11}" type="presParOf" srcId="{196762B7-3223-49C8-A129-1B515A92357E}" destId="{7CA96457-CD17-47CB-A6C4-EF389E2C75FD}" srcOrd="0" destOrd="0" presId="urn:microsoft.com/office/officeart/2008/layout/VerticalCurvedList"/>
    <dgm:cxn modelId="{AA407AC0-182B-4683-B0D7-00F8AF9AE879}" type="presParOf" srcId="{04A2F707-5303-4052-9ABD-48F605C16FEC}" destId="{0DAFDCD0-6B1A-4CFC-928C-29070002A460}" srcOrd="5" destOrd="0" presId="urn:microsoft.com/office/officeart/2008/layout/VerticalCurvedList"/>
    <dgm:cxn modelId="{067F48ED-99AA-4570-977A-5CDF4A032297}" type="presParOf" srcId="{04A2F707-5303-4052-9ABD-48F605C16FEC}" destId="{C4DC5F0F-645F-452B-A0A0-E8664709ABDA}" srcOrd="6" destOrd="0" presId="urn:microsoft.com/office/officeart/2008/layout/VerticalCurvedList"/>
    <dgm:cxn modelId="{13FCAF1B-B83C-4484-B98B-7675F4547AF5}" type="presParOf" srcId="{C4DC5F0F-645F-452B-A0A0-E8664709ABDA}" destId="{B278AC0C-E5B4-4881-8BC5-0F8CD9679180}" srcOrd="0" destOrd="0" presId="urn:microsoft.com/office/officeart/2008/layout/VerticalCurvedList"/>
    <dgm:cxn modelId="{BF338AAE-4F7F-4835-9FE7-603061947DE2}" type="presParOf" srcId="{04A2F707-5303-4052-9ABD-48F605C16FEC}" destId="{2210F40D-7F22-4D42-8CBE-B31F3E477582}" srcOrd="7" destOrd="0" presId="urn:microsoft.com/office/officeart/2008/layout/VerticalCurvedList"/>
    <dgm:cxn modelId="{97D1DEBE-60CC-42C7-8077-A01D80B7DE71}" type="presParOf" srcId="{04A2F707-5303-4052-9ABD-48F605C16FEC}" destId="{0ECCD107-67A2-4D8A-8FE5-03F5811C29E0}" srcOrd="8" destOrd="0" presId="urn:microsoft.com/office/officeart/2008/layout/VerticalCurvedList"/>
    <dgm:cxn modelId="{58DF0E8D-9520-4C49-B6F8-224753B3F423}" type="presParOf" srcId="{0ECCD107-67A2-4D8A-8FE5-03F5811C29E0}" destId="{B2E8BE8B-1D93-4810-B9E9-CBF6D6F97DB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8D9AEA-C986-41FA-A089-34D16D681C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E9D815E9-BC55-4D60-9DAF-E48D6C94D295}">
      <dgm:prSet/>
      <dgm:spPr/>
      <dgm:t>
        <a:bodyPr/>
        <a:lstStyle/>
        <a:p>
          <a:r>
            <a:rPr lang="zh-CN" dirty="0"/>
            <a:t>新出口商复审应在反倾销税令颁布之日的周年当月或半周年当月提出；</a:t>
          </a:r>
        </a:p>
      </dgm:t>
    </dgm:pt>
    <dgm:pt modelId="{72278DBE-6AD4-4C0C-8AFA-B5CEBD4B93EB}" type="parTrans" cxnId="{BA9B4C10-0A33-4DF0-9C85-45D9DF6DB133}">
      <dgm:prSet/>
      <dgm:spPr/>
      <dgm:t>
        <a:bodyPr/>
        <a:lstStyle/>
        <a:p>
          <a:endParaRPr lang="zh-CN" altLang="en-US"/>
        </a:p>
      </dgm:t>
    </dgm:pt>
    <dgm:pt modelId="{CD935963-AD72-419A-A3C8-8C1503575FAA}" type="sibTrans" cxnId="{BA9B4C10-0A33-4DF0-9C85-45D9DF6DB133}">
      <dgm:prSet/>
      <dgm:spPr/>
      <dgm:t>
        <a:bodyPr/>
        <a:lstStyle/>
        <a:p>
          <a:endParaRPr lang="zh-CN" altLang="en-US"/>
        </a:p>
      </dgm:t>
    </dgm:pt>
    <dgm:pt modelId="{AAADCB07-2F38-4FCE-A6AF-0439A94296F4}">
      <dgm:prSet/>
      <dgm:spPr/>
      <dgm:t>
        <a:bodyPr/>
        <a:lstStyle/>
        <a:p>
          <a:r>
            <a:rPr lang="zh-CN"/>
            <a:t>如果新出口商复审是在一周年的当月提出，那么复审期为周年月之前的</a:t>
          </a:r>
          <a:r>
            <a:rPr lang="en-US"/>
            <a:t>12</a:t>
          </a:r>
          <a:r>
            <a:rPr lang="zh-CN"/>
            <a:t>个月；如果新出口商复审的申请是在半周年当月提出，那么复审期为半周年月之前的</a:t>
          </a:r>
          <a:r>
            <a:rPr lang="en-US"/>
            <a:t>6</a:t>
          </a:r>
          <a:r>
            <a:rPr lang="zh-CN"/>
            <a:t>个月；</a:t>
          </a:r>
        </a:p>
      </dgm:t>
    </dgm:pt>
    <dgm:pt modelId="{FE8189E0-D643-474D-9658-2FF50EDB9119}" type="parTrans" cxnId="{74551452-28D7-45D9-BD76-A92B47D0B1B1}">
      <dgm:prSet/>
      <dgm:spPr/>
      <dgm:t>
        <a:bodyPr/>
        <a:lstStyle/>
        <a:p>
          <a:endParaRPr lang="zh-CN" altLang="en-US"/>
        </a:p>
      </dgm:t>
    </dgm:pt>
    <dgm:pt modelId="{FF855A21-D95E-4618-A799-66C29259C0A6}" type="sibTrans" cxnId="{74551452-28D7-45D9-BD76-A92B47D0B1B1}">
      <dgm:prSet/>
      <dgm:spPr/>
      <dgm:t>
        <a:bodyPr/>
        <a:lstStyle/>
        <a:p>
          <a:endParaRPr lang="zh-CN" altLang="en-US"/>
        </a:p>
      </dgm:t>
    </dgm:pt>
    <dgm:pt modelId="{5DB82255-45CF-4D7F-BB1A-955817AE3CEE}">
      <dgm:prSet/>
      <dgm:spPr/>
      <dgm:t>
        <a:bodyPr/>
        <a:lstStyle/>
        <a:p>
          <a:r>
            <a:rPr lang="zh-CN"/>
            <a:t>在启动复审后</a:t>
          </a:r>
          <a:r>
            <a:rPr lang="en-US"/>
            <a:t>180</a:t>
          </a:r>
          <a:r>
            <a:rPr lang="zh-CN"/>
            <a:t>天作出初裁，初裁后</a:t>
          </a:r>
          <a:r>
            <a:rPr lang="en-US"/>
            <a:t>90</a:t>
          </a:r>
          <a:r>
            <a:rPr lang="zh-CN"/>
            <a:t>天内作出终裁；在商务部认为复审异常复杂的情况下，可在复审后</a:t>
          </a:r>
          <a:r>
            <a:rPr lang="en-US"/>
            <a:t>300</a:t>
          </a:r>
          <a:r>
            <a:rPr lang="zh-CN"/>
            <a:t>天内作出初裁，初裁后</a:t>
          </a:r>
          <a:r>
            <a:rPr lang="en-US"/>
            <a:t>150</a:t>
          </a:r>
          <a:r>
            <a:rPr lang="zh-CN"/>
            <a:t>天内作出终裁；即一个新出口商复审最快是</a:t>
          </a:r>
          <a:r>
            <a:rPr lang="en-US"/>
            <a:t>270</a:t>
          </a:r>
          <a:r>
            <a:rPr lang="zh-CN"/>
            <a:t>天，最慢是</a:t>
          </a:r>
          <a:r>
            <a:rPr lang="en-US"/>
            <a:t>450</a:t>
          </a:r>
          <a:r>
            <a:rPr lang="zh-CN"/>
            <a:t>天。</a:t>
          </a:r>
        </a:p>
      </dgm:t>
    </dgm:pt>
    <dgm:pt modelId="{B2BB05CF-0077-48B7-9495-7568B550EE02}" type="parTrans" cxnId="{5A30AFBA-FDC9-4FAE-946E-D463757C608E}">
      <dgm:prSet/>
      <dgm:spPr/>
      <dgm:t>
        <a:bodyPr/>
        <a:lstStyle/>
        <a:p>
          <a:endParaRPr lang="zh-CN" altLang="en-US"/>
        </a:p>
      </dgm:t>
    </dgm:pt>
    <dgm:pt modelId="{E849AB80-8BBB-4F70-A2B4-3E2F0287960F}" type="sibTrans" cxnId="{5A30AFBA-FDC9-4FAE-946E-D463757C608E}">
      <dgm:prSet/>
      <dgm:spPr/>
      <dgm:t>
        <a:bodyPr/>
        <a:lstStyle/>
        <a:p>
          <a:endParaRPr lang="zh-CN" altLang="en-US"/>
        </a:p>
      </dgm:t>
    </dgm:pt>
    <dgm:pt modelId="{52DAB5B2-C187-4302-A72D-EEB0B47781D3}" type="pres">
      <dgm:prSet presAssocID="{7D8D9AEA-C986-41FA-A089-34D16D681C5F}" presName="linear" presStyleCnt="0">
        <dgm:presLayoutVars>
          <dgm:animLvl val="lvl"/>
          <dgm:resizeHandles val="exact"/>
        </dgm:presLayoutVars>
      </dgm:prSet>
      <dgm:spPr/>
    </dgm:pt>
    <dgm:pt modelId="{E9A31C06-FEBF-41B3-A379-BA4A89D73EA4}" type="pres">
      <dgm:prSet presAssocID="{E9D815E9-BC55-4D60-9DAF-E48D6C94D295}" presName="parentText" presStyleLbl="node1" presStyleIdx="0" presStyleCnt="3" custLinFactNeighborX="-77">
        <dgm:presLayoutVars>
          <dgm:chMax val="0"/>
          <dgm:bulletEnabled val="1"/>
        </dgm:presLayoutVars>
      </dgm:prSet>
      <dgm:spPr/>
    </dgm:pt>
    <dgm:pt modelId="{8AF871BD-2E0E-4CDC-9099-3F060B5EAEF9}" type="pres">
      <dgm:prSet presAssocID="{CD935963-AD72-419A-A3C8-8C1503575FAA}" presName="spacer" presStyleCnt="0"/>
      <dgm:spPr/>
    </dgm:pt>
    <dgm:pt modelId="{8B01DDCC-729A-4BD4-8DAD-974EB331D3FD}" type="pres">
      <dgm:prSet presAssocID="{AAADCB07-2F38-4FCE-A6AF-0439A94296F4}" presName="parentText" presStyleLbl="node1" presStyleIdx="1" presStyleCnt="3">
        <dgm:presLayoutVars>
          <dgm:chMax val="0"/>
          <dgm:bulletEnabled val="1"/>
        </dgm:presLayoutVars>
      </dgm:prSet>
      <dgm:spPr/>
    </dgm:pt>
    <dgm:pt modelId="{36ADA23F-02F9-4CE7-A2CB-CAF8CD4091D6}" type="pres">
      <dgm:prSet presAssocID="{FF855A21-D95E-4618-A799-66C29259C0A6}" presName="spacer" presStyleCnt="0"/>
      <dgm:spPr/>
    </dgm:pt>
    <dgm:pt modelId="{024B8304-EF0E-435A-AA72-39C55EAC5406}" type="pres">
      <dgm:prSet presAssocID="{5DB82255-45CF-4D7F-BB1A-955817AE3CEE}" presName="parentText" presStyleLbl="node1" presStyleIdx="2" presStyleCnt="3">
        <dgm:presLayoutVars>
          <dgm:chMax val="0"/>
          <dgm:bulletEnabled val="1"/>
        </dgm:presLayoutVars>
      </dgm:prSet>
      <dgm:spPr/>
    </dgm:pt>
  </dgm:ptLst>
  <dgm:cxnLst>
    <dgm:cxn modelId="{BA9B4C10-0A33-4DF0-9C85-45D9DF6DB133}" srcId="{7D8D9AEA-C986-41FA-A089-34D16D681C5F}" destId="{E9D815E9-BC55-4D60-9DAF-E48D6C94D295}" srcOrd="0" destOrd="0" parTransId="{72278DBE-6AD4-4C0C-8AFA-B5CEBD4B93EB}" sibTransId="{CD935963-AD72-419A-A3C8-8C1503575FAA}"/>
    <dgm:cxn modelId="{9474213A-C409-4B73-8908-3A2DEDBED49D}" type="presOf" srcId="{5DB82255-45CF-4D7F-BB1A-955817AE3CEE}" destId="{024B8304-EF0E-435A-AA72-39C55EAC5406}" srcOrd="0" destOrd="0" presId="urn:microsoft.com/office/officeart/2005/8/layout/vList2"/>
    <dgm:cxn modelId="{74551452-28D7-45D9-BD76-A92B47D0B1B1}" srcId="{7D8D9AEA-C986-41FA-A089-34D16D681C5F}" destId="{AAADCB07-2F38-4FCE-A6AF-0439A94296F4}" srcOrd="1" destOrd="0" parTransId="{FE8189E0-D643-474D-9658-2FF50EDB9119}" sibTransId="{FF855A21-D95E-4618-A799-66C29259C0A6}"/>
    <dgm:cxn modelId="{C7387C76-B525-48E2-BF44-22EF8CC3E7F6}" type="presOf" srcId="{E9D815E9-BC55-4D60-9DAF-E48D6C94D295}" destId="{E9A31C06-FEBF-41B3-A379-BA4A89D73EA4}" srcOrd="0" destOrd="0" presId="urn:microsoft.com/office/officeart/2005/8/layout/vList2"/>
    <dgm:cxn modelId="{14F77CA4-A3E0-4598-91C3-C9463D9BDBFB}" type="presOf" srcId="{AAADCB07-2F38-4FCE-A6AF-0439A94296F4}" destId="{8B01DDCC-729A-4BD4-8DAD-974EB331D3FD}" srcOrd="0" destOrd="0" presId="urn:microsoft.com/office/officeart/2005/8/layout/vList2"/>
    <dgm:cxn modelId="{0C0463AA-A709-4D8F-8154-933283C09E2F}" type="presOf" srcId="{7D8D9AEA-C986-41FA-A089-34D16D681C5F}" destId="{52DAB5B2-C187-4302-A72D-EEB0B47781D3}" srcOrd="0" destOrd="0" presId="urn:microsoft.com/office/officeart/2005/8/layout/vList2"/>
    <dgm:cxn modelId="{5A30AFBA-FDC9-4FAE-946E-D463757C608E}" srcId="{7D8D9AEA-C986-41FA-A089-34D16D681C5F}" destId="{5DB82255-45CF-4D7F-BB1A-955817AE3CEE}" srcOrd="2" destOrd="0" parTransId="{B2BB05CF-0077-48B7-9495-7568B550EE02}" sibTransId="{E849AB80-8BBB-4F70-A2B4-3E2F0287960F}"/>
    <dgm:cxn modelId="{24AC5FC2-02EA-4EEA-A701-6E5D8A71A0A9}" type="presParOf" srcId="{52DAB5B2-C187-4302-A72D-EEB0B47781D3}" destId="{E9A31C06-FEBF-41B3-A379-BA4A89D73EA4}" srcOrd="0" destOrd="0" presId="urn:microsoft.com/office/officeart/2005/8/layout/vList2"/>
    <dgm:cxn modelId="{5661EF2F-5AF7-4277-9BCF-B1EB13888ACC}" type="presParOf" srcId="{52DAB5B2-C187-4302-A72D-EEB0B47781D3}" destId="{8AF871BD-2E0E-4CDC-9099-3F060B5EAEF9}" srcOrd="1" destOrd="0" presId="urn:microsoft.com/office/officeart/2005/8/layout/vList2"/>
    <dgm:cxn modelId="{94E714FE-C8CF-49D0-84F6-D3CD3D02FB9A}" type="presParOf" srcId="{52DAB5B2-C187-4302-A72D-EEB0B47781D3}" destId="{8B01DDCC-729A-4BD4-8DAD-974EB331D3FD}" srcOrd="2" destOrd="0" presId="urn:microsoft.com/office/officeart/2005/8/layout/vList2"/>
    <dgm:cxn modelId="{2F8CF6E1-E1E4-4BE4-896C-B5DCFCC3691E}" type="presParOf" srcId="{52DAB5B2-C187-4302-A72D-EEB0B47781D3}" destId="{36ADA23F-02F9-4CE7-A2CB-CAF8CD4091D6}" srcOrd="3" destOrd="0" presId="urn:microsoft.com/office/officeart/2005/8/layout/vList2"/>
    <dgm:cxn modelId="{B7ED3B4F-43B4-45E7-B64D-4006F362A7B0}" type="presParOf" srcId="{52DAB5B2-C187-4302-A72D-EEB0B47781D3}" destId="{024B8304-EF0E-435A-AA72-39C55EAC540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CB7261-5EC3-4D4C-8193-E12488D66F5D}"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zh-CN" altLang="en-US"/>
        </a:p>
      </dgm:t>
    </dgm:pt>
    <dgm:pt modelId="{E03A34E9-3033-4145-A0F3-427E64C5763B}">
      <dgm:prSet phldrT="[文本]"/>
      <dgm:spPr/>
      <dgm:t>
        <a:bodyPr/>
        <a:lstStyle/>
        <a:p>
          <a:r>
            <a:rPr lang="zh-CN" altLang="en-US" b="1" dirty="0">
              <a:latin typeface="+mn-lt"/>
              <a:ea typeface="+mn-ea"/>
              <a:cs typeface="+mn-ea"/>
              <a:sym typeface="+mn-lt"/>
            </a:rPr>
            <a:t>实体法</a:t>
          </a:r>
        </a:p>
      </dgm:t>
    </dgm:pt>
    <dgm:pt modelId="{9AFCEBEE-8796-4214-B62C-7C14BD4E8888}" type="parTrans" cxnId="{9705E24E-9848-496D-81FB-B9C0E69D9F62}">
      <dgm:prSet/>
      <dgm:spPr/>
      <dgm:t>
        <a:bodyPr/>
        <a:lstStyle/>
        <a:p>
          <a:endParaRPr lang="zh-CN" altLang="en-US">
            <a:latin typeface="华文楷体" pitchFamily="2" charset="-122"/>
            <a:ea typeface="华文楷体" pitchFamily="2" charset="-122"/>
          </a:endParaRPr>
        </a:p>
      </dgm:t>
    </dgm:pt>
    <dgm:pt modelId="{9537C243-6D59-4F09-BA1F-60022D9E1A9B}" type="sibTrans" cxnId="{9705E24E-9848-496D-81FB-B9C0E69D9F62}">
      <dgm:prSet/>
      <dgm:spPr/>
      <dgm:t>
        <a:bodyPr/>
        <a:lstStyle/>
        <a:p>
          <a:endParaRPr lang="zh-CN" altLang="en-US">
            <a:latin typeface="华文楷体" pitchFamily="2" charset="-122"/>
            <a:ea typeface="华文楷体" pitchFamily="2" charset="-122"/>
          </a:endParaRPr>
        </a:p>
      </dgm:t>
    </dgm:pt>
    <dgm:pt modelId="{FC1BD755-A2C3-4DFE-B5B2-6C9FBF877010}">
      <dgm:prSet phldrT="[文本]"/>
      <dgm:spPr/>
      <dgm:t>
        <a:bodyPr/>
        <a:lstStyle/>
        <a:p>
          <a:r>
            <a:rPr lang="zh-CN" altLang="en-US" dirty="0">
              <a:latin typeface="+mn-lt"/>
              <a:ea typeface="+mn-ea"/>
              <a:cs typeface="+mn-ea"/>
              <a:sym typeface="+mn-lt"/>
            </a:rPr>
            <a:t>倾销</a:t>
          </a:r>
        </a:p>
      </dgm:t>
    </dgm:pt>
    <dgm:pt modelId="{4212E4C6-0D12-43BF-8609-5A15F8E54467}" type="parTrans" cxnId="{FA27952A-8327-429B-AE9D-EA1DA2EEC67D}">
      <dgm:prSet/>
      <dgm:spPr/>
      <dgm:t>
        <a:bodyPr/>
        <a:lstStyle/>
        <a:p>
          <a:endParaRPr lang="zh-CN" altLang="en-US">
            <a:latin typeface="华文楷体" pitchFamily="2" charset="-122"/>
            <a:ea typeface="华文楷体" pitchFamily="2" charset="-122"/>
          </a:endParaRPr>
        </a:p>
      </dgm:t>
    </dgm:pt>
    <dgm:pt modelId="{96D85B5D-564D-4A66-B3B2-751FECC8905A}" type="sibTrans" cxnId="{FA27952A-8327-429B-AE9D-EA1DA2EEC67D}">
      <dgm:prSet/>
      <dgm:spPr/>
      <dgm:t>
        <a:bodyPr/>
        <a:lstStyle/>
        <a:p>
          <a:endParaRPr lang="zh-CN" altLang="en-US">
            <a:latin typeface="华文楷体" pitchFamily="2" charset="-122"/>
            <a:ea typeface="华文楷体" pitchFamily="2" charset="-122"/>
          </a:endParaRPr>
        </a:p>
      </dgm:t>
    </dgm:pt>
    <dgm:pt modelId="{6DD2B8D2-06AB-4F7F-9C71-B7D486CCBB19}">
      <dgm:prSet phldrT="[文本]"/>
      <dgm:spPr/>
      <dgm:t>
        <a:bodyPr/>
        <a:lstStyle/>
        <a:p>
          <a:r>
            <a:rPr lang="zh-CN" altLang="en-US" dirty="0">
              <a:latin typeface="+mn-lt"/>
              <a:ea typeface="+mn-ea"/>
              <a:cs typeface="+mn-ea"/>
              <a:sym typeface="+mn-lt"/>
            </a:rPr>
            <a:t>损害</a:t>
          </a:r>
        </a:p>
      </dgm:t>
    </dgm:pt>
    <dgm:pt modelId="{FD23C870-702A-486E-9745-E6130E71E4D4}" type="parTrans" cxnId="{93C63772-F35A-4AAD-B272-4DD239854BE8}">
      <dgm:prSet/>
      <dgm:spPr/>
      <dgm:t>
        <a:bodyPr/>
        <a:lstStyle/>
        <a:p>
          <a:endParaRPr lang="zh-CN" altLang="en-US">
            <a:latin typeface="华文楷体" pitchFamily="2" charset="-122"/>
            <a:ea typeface="华文楷体" pitchFamily="2" charset="-122"/>
          </a:endParaRPr>
        </a:p>
      </dgm:t>
    </dgm:pt>
    <dgm:pt modelId="{B5CC4CC2-D4CA-4C5A-A3E5-12E070333917}" type="sibTrans" cxnId="{93C63772-F35A-4AAD-B272-4DD239854BE8}">
      <dgm:prSet/>
      <dgm:spPr/>
      <dgm:t>
        <a:bodyPr/>
        <a:lstStyle/>
        <a:p>
          <a:endParaRPr lang="zh-CN" altLang="en-US">
            <a:latin typeface="华文楷体" pitchFamily="2" charset="-122"/>
            <a:ea typeface="华文楷体" pitchFamily="2" charset="-122"/>
          </a:endParaRPr>
        </a:p>
      </dgm:t>
    </dgm:pt>
    <dgm:pt modelId="{B1671442-8871-4EA1-B185-2E47B83F5CE4}">
      <dgm:prSet phldrT="[文本]"/>
      <dgm:spPr/>
      <dgm:t>
        <a:bodyPr/>
        <a:lstStyle/>
        <a:p>
          <a:r>
            <a:rPr lang="zh-CN" altLang="en-US" b="1" dirty="0">
              <a:latin typeface="+mn-lt"/>
              <a:ea typeface="+mn-ea"/>
              <a:cs typeface="+mn-ea"/>
              <a:sym typeface="+mn-lt"/>
            </a:rPr>
            <a:t>程序法</a:t>
          </a:r>
        </a:p>
      </dgm:t>
    </dgm:pt>
    <dgm:pt modelId="{CDD469B5-31E0-4FE7-B403-B056C266FAB9}" type="parTrans" cxnId="{C73851AE-D6D2-438B-83C4-BB8926590E14}">
      <dgm:prSet/>
      <dgm:spPr/>
      <dgm:t>
        <a:bodyPr/>
        <a:lstStyle/>
        <a:p>
          <a:endParaRPr lang="zh-CN" altLang="en-US">
            <a:latin typeface="华文楷体" pitchFamily="2" charset="-122"/>
            <a:ea typeface="华文楷体" pitchFamily="2" charset="-122"/>
          </a:endParaRPr>
        </a:p>
      </dgm:t>
    </dgm:pt>
    <dgm:pt modelId="{286DC50C-3224-4AAD-9082-2A10D69541E7}" type="sibTrans" cxnId="{C73851AE-D6D2-438B-83C4-BB8926590E14}">
      <dgm:prSet/>
      <dgm:spPr/>
      <dgm:t>
        <a:bodyPr/>
        <a:lstStyle/>
        <a:p>
          <a:endParaRPr lang="zh-CN" altLang="en-US">
            <a:latin typeface="华文楷体" pitchFamily="2" charset="-122"/>
            <a:ea typeface="华文楷体" pitchFamily="2" charset="-122"/>
          </a:endParaRPr>
        </a:p>
      </dgm:t>
    </dgm:pt>
    <dgm:pt modelId="{5B978D5B-08EB-4E46-8EBF-3090E90FC2F3}">
      <dgm:prSet phldrT="[文本]"/>
      <dgm:spPr/>
      <dgm:t>
        <a:bodyPr/>
        <a:lstStyle/>
        <a:p>
          <a:r>
            <a:rPr lang="zh-CN" altLang="en-US" dirty="0">
              <a:latin typeface="+mn-lt"/>
              <a:ea typeface="+mn-ea"/>
              <a:cs typeface="+mn-ea"/>
              <a:sym typeface="+mn-lt"/>
            </a:rPr>
            <a:t>主管机构</a:t>
          </a:r>
        </a:p>
      </dgm:t>
    </dgm:pt>
    <dgm:pt modelId="{C2B718B4-F6E6-43E9-98B5-716AEB01227E}" type="parTrans" cxnId="{24D36BCC-CBDC-4216-BC9C-D4C58C7EA940}">
      <dgm:prSet/>
      <dgm:spPr/>
      <dgm:t>
        <a:bodyPr/>
        <a:lstStyle/>
        <a:p>
          <a:endParaRPr lang="zh-CN" altLang="en-US">
            <a:latin typeface="华文楷体" pitchFamily="2" charset="-122"/>
            <a:ea typeface="华文楷体" pitchFamily="2" charset="-122"/>
          </a:endParaRPr>
        </a:p>
      </dgm:t>
    </dgm:pt>
    <dgm:pt modelId="{114E6E72-1E7F-41A3-95BF-EAA6100D773B}" type="sibTrans" cxnId="{24D36BCC-CBDC-4216-BC9C-D4C58C7EA940}">
      <dgm:prSet/>
      <dgm:spPr/>
      <dgm:t>
        <a:bodyPr/>
        <a:lstStyle/>
        <a:p>
          <a:endParaRPr lang="zh-CN" altLang="en-US">
            <a:latin typeface="华文楷体" pitchFamily="2" charset="-122"/>
            <a:ea typeface="华文楷体" pitchFamily="2" charset="-122"/>
          </a:endParaRPr>
        </a:p>
      </dgm:t>
    </dgm:pt>
    <dgm:pt modelId="{7F87692F-1E94-4A35-9EAD-15BE073E76E2}">
      <dgm:prSet phldrT="[文本]"/>
      <dgm:spPr/>
      <dgm:t>
        <a:bodyPr/>
        <a:lstStyle/>
        <a:p>
          <a:r>
            <a:rPr lang="zh-CN" altLang="en-US" dirty="0">
              <a:latin typeface="+mn-lt"/>
              <a:ea typeface="+mn-ea"/>
              <a:cs typeface="+mn-ea"/>
              <a:sym typeface="+mn-lt"/>
            </a:rPr>
            <a:t>因果关系</a:t>
          </a:r>
        </a:p>
      </dgm:t>
    </dgm:pt>
    <dgm:pt modelId="{8976935F-3591-4DFA-9F4D-B0BC1E280298}" type="parTrans" cxnId="{109DE21B-ABEF-4B37-958F-E8163D49FE67}">
      <dgm:prSet/>
      <dgm:spPr/>
      <dgm:t>
        <a:bodyPr/>
        <a:lstStyle/>
        <a:p>
          <a:endParaRPr lang="zh-CN" altLang="en-US">
            <a:latin typeface="华文楷体" pitchFamily="2" charset="-122"/>
            <a:ea typeface="华文楷体" pitchFamily="2" charset="-122"/>
          </a:endParaRPr>
        </a:p>
      </dgm:t>
    </dgm:pt>
    <dgm:pt modelId="{9A785A1C-0B8E-4588-A041-12A866643974}" type="sibTrans" cxnId="{109DE21B-ABEF-4B37-958F-E8163D49FE67}">
      <dgm:prSet/>
      <dgm:spPr/>
      <dgm:t>
        <a:bodyPr/>
        <a:lstStyle/>
        <a:p>
          <a:endParaRPr lang="zh-CN" altLang="en-US">
            <a:latin typeface="华文楷体" pitchFamily="2" charset="-122"/>
            <a:ea typeface="华文楷体" pitchFamily="2" charset="-122"/>
          </a:endParaRPr>
        </a:p>
      </dgm:t>
    </dgm:pt>
    <dgm:pt modelId="{72F59523-B48D-440E-8524-9D5C47423547}">
      <dgm:prSet phldrT="[文本]"/>
      <dgm:spPr/>
      <dgm:t>
        <a:bodyPr/>
        <a:lstStyle/>
        <a:p>
          <a:r>
            <a:rPr lang="zh-CN" altLang="en-US" dirty="0">
              <a:latin typeface="+mn-lt"/>
              <a:ea typeface="+mn-ea"/>
              <a:cs typeface="+mn-ea"/>
              <a:sym typeface="+mn-lt"/>
            </a:rPr>
            <a:t>证据规则</a:t>
          </a:r>
        </a:p>
      </dgm:t>
    </dgm:pt>
    <dgm:pt modelId="{CDF6B95E-45AE-4496-AF78-CFF68EAEB0FC}" type="parTrans" cxnId="{B5F87027-BFCE-46EC-87ED-3E9181F847C4}">
      <dgm:prSet/>
      <dgm:spPr/>
      <dgm:t>
        <a:bodyPr/>
        <a:lstStyle/>
        <a:p>
          <a:endParaRPr lang="zh-CN" altLang="en-US">
            <a:latin typeface="华文楷体" pitchFamily="2" charset="-122"/>
            <a:ea typeface="华文楷体" pitchFamily="2" charset="-122"/>
          </a:endParaRPr>
        </a:p>
      </dgm:t>
    </dgm:pt>
    <dgm:pt modelId="{62C6FC34-7639-4321-B10D-84FB688D75E1}" type="sibTrans" cxnId="{B5F87027-BFCE-46EC-87ED-3E9181F847C4}">
      <dgm:prSet/>
      <dgm:spPr/>
      <dgm:t>
        <a:bodyPr/>
        <a:lstStyle/>
        <a:p>
          <a:endParaRPr lang="zh-CN" altLang="en-US">
            <a:latin typeface="华文楷体" pitchFamily="2" charset="-122"/>
            <a:ea typeface="华文楷体" pitchFamily="2" charset="-122"/>
          </a:endParaRPr>
        </a:p>
      </dgm:t>
    </dgm:pt>
    <dgm:pt modelId="{B59EF3CE-B27A-47BC-8D8B-42CC73D56E3D}">
      <dgm:prSet phldrT="[文本]"/>
      <dgm:spPr/>
      <dgm:t>
        <a:bodyPr/>
        <a:lstStyle/>
        <a:p>
          <a:r>
            <a:rPr lang="zh-CN" altLang="en-US" dirty="0">
              <a:latin typeface="+mn-lt"/>
              <a:ea typeface="+mn-ea"/>
              <a:cs typeface="+mn-ea"/>
              <a:sym typeface="+mn-lt"/>
            </a:rPr>
            <a:t>反倾销措施</a:t>
          </a:r>
        </a:p>
      </dgm:t>
    </dgm:pt>
    <dgm:pt modelId="{90630D0F-77C2-4B5C-9A03-861B6DA9F94A}" type="parTrans" cxnId="{2F0E516C-03BB-410E-BDE1-3B307CC6E9B2}">
      <dgm:prSet/>
      <dgm:spPr/>
      <dgm:t>
        <a:bodyPr/>
        <a:lstStyle/>
        <a:p>
          <a:endParaRPr lang="zh-CN" altLang="en-US">
            <a:latin typeface="华文楷体" pitchFamily="2" charset="-122"/>
            <a:ea typeface="华文楷体" pitchFamily="2" charset="-122"/>
          </a:endParaRPr>
        </a:p>
      </dgm:t>
    </dgm:pt>
    <dgm:pt modelId="{11F54E72-DBE5-4F0F-BBC7-4F01D0C93DE1}" type="sibTrans" cxnId="{2F0E516C-03BB-410E-BDE1-3B307CC6E9B2}">
      <dgm:prSet/>
      <dgm:spPr/>
      <dgm:t>
        <a:bodyPr/>
        <a:lstStyle/>
        <a:p>
          <a:endParaRPr lang="zh-CN" altLang="en-US">
            <a:latin typeface="华文楷体" pitchFamily="2" charset="-122"/>
            <a:ea typeface="华文楷体" pitchFamily="2" charset="-122"/>
          </a:endParaRPr>
        </a:p>
      </dgm:t>
    </dgm:pt>
    <dgm:pt modelId="{3CDF1EDE-FE8A-4641-A1B8-D006D5A8A51C}">
      <dgm:prSet phldrT="[文本]"/>
      <dgm:spPr/>
      <dgm:t>
        <a:bodyPr/>
        <a:lstStyle/>
        <a:p>
          <a:r>
            <a:rPr lang="zh-CN" altLang="en-US" dirty="0">
              <a:latin typeface="+mn-lt"/>
              <a:ea typeface="+mn-ea"/>
              <a:cs typeface="+mn-ea"/>
              <a:sym typeface="+mn-lt"/>
            </a:rPr>
            <a:t>中止协议</a:t>
          </a:r>
        </a:p>
      </dgm:t>
    </dgm:pt>
    <dgm:pt modelId="{02FEF157-C589-497A-9E29-F578861395DD}" type="parTrans" cxnId="{11A8EB51-D28F-4E59-8E95-649731F9B8D2}">
      <dgm:prSet/>
      <dgm:spPr/>
      <dgm:t>
        <a:bodyPr/>
        <a:lstStyle/>
        <a:p>
          <a:endParaRPr lang="zh-CN" altLang="en-US">
            <a:latin typeface="华文楷体" pitchFamily="2" charset="-122"/>
            <a:ea typeface="华文楷体" pitchFamily="2" charset="-122"/>
          </a:endParaRPr>
        </a:p>
      </dgm:t>
    </dgm:pt>
    <dgm:pt modelId="{F6AC8663-4337-4810-9C71-C1A8D80F0CBD}" type="sibTrans" cxnId="{11A8EB51-D28F-4E59-8E95-649731F9B8D2}">
      <dgm:prSet/>
      <dgm:spPr/>
      <dgm:t>
        <a:bodyPr/>
        <a:lstStyle/>
        <a:p>
          <a:endParaRPr lang="zh-CN" altLang="en-US">
            <a:latin typeface="华文楷体" pitchFamily="2" charset="-122"/>
            <a:ea typeface="华文楷体" pitchFamily="2" charset="-122"/>
          </a:endParaRPr>
        </a:p>
      </dgm:t>
    </dgm:pt>
    <dgm:pt modelId="{E4825FA4-A1B8-4DF1-8CDD-1748288FE3FF}">
      <dgm:prSet phldrT="[文本]"/>
      <dgm:spPr/>
      <dgm:t>
        <a:bodyPr/>
        <a:lstStyle/>
        <a:p>
          <a:r>
            <a:rPr lang="zh-CN" altLang="en-US" dirty="0">
              <a:latin typeface="+mn-lt"/>
              <a:ea typeface="+mn-ea"/>
              <a:cs typeface="+mn-ea"/>
              <a:sym typeface="+mn-lt"/>
            </a:rPr>
            <a:t>行政复审</a:t>
          </a:r>
        </a:p>
      </dgm:t>
    </dgm:pt>
    <dgm:pt modelId="{66207C33-541E-47ED-B9CF-734FCB057AF5}" type="parTrans" cxnId="{331EFC94-C0D3-41FB-9897-C82F649CAC37}">
      <dgm:prSet/>
      <dgm:spPr/>
      <dgm:t>
        <a:bodyPr/>
        <a:lstStyle/>
        <a:p>
          <a:endParaRPr lang="zh-CN" altLang="en-US">
            <a:latin typeface="华文楷体" pitchFamily="2" charset="-122"/>
            <a:ea typeface="华文楷体" pitchFamily="2" charset="-122"/>
          </a:endParaRPr>
        </a:p>
      </dgm:t>
    </dgm:pt>
    <dgm:pt modelId="{8C9AB4B9-D2F7-431C-AE0B-732577EFFBCD}" type="sibTrans" cxnId="{331EFC94-C0D3-41FB-9897-C82F649CAC37}">
      <dgm:prSet/>
      <dgm:spPr/>
      <dgm:t>
        <a:bodyPr/>
        <a:lstStyle/>
        <a:p>
          <a:endParaRPr lang="zh-CN" altLang="en-US">
            <a:latin typeface="华文楷体" pitchFamily="2" charset="-122"/>
            <a:ea typeface="华文楷体" pitchFamily="2" charset="-122"/>
          </a:endParaRPr>
        </a:p>
      </dgm:t>
    </dgm:pt>
    <dgm:pt modelId="{E678BA4F-AF3F-45D1-BCF6-41E86F21703B}">
      <dgm:prSet phldrT="[文本]"/>
      <dgm:spPr/>
      <dgm:t>
        <a:bodyPr/>
        <a:lstStyle/>
        <a:p>
          <a:r>
            <a:rPr lang="zh-CN" altLang="en-US" dirty="0">
              <a:latin typeface="+mn-lt"/>
              <a:ea typeface="+mn-ea"/>
              <a:cs typeface="+mn-ea"/>
              <a:sym typeface="+mn-lt"/>
            </a:rPr>
            <a:t>司法审议</a:t>
          </a:r>
        </a:p>
      </dgm:t>
    </dgm:pt>
    <dgm:pt modelId="{40B49ED2-0566-48EF-B229-BFC875491B0F}" type="parTrans" cxnId="{3DA5A5D4-2867-4CB2-B808-62BB194C6F85}">
      <dgm:prSet/>
      <dgm:spPr/>
      <dgm:t>
        <a:bodyPr/>
        <a:lstStyle/>
        <a:p>
          <a:endParaRPr lang="zh-CN" altLang="en-US">
            <a:latin typeface="华文楷体" pitchFamily="2" charset="-122"/>
            <a:ea typeface="华文楷体" pitchFamily="2" charset="-122"/>
          </a:endParaRPr>
        </a:p>
      </dgm:t>
    </dgm:pt>
    <dgm:pt modelId="{879986D9-7FFD-4D22-A99D-BD9BE1B9C59D}" type="sibTrans" cxnId="{3DA5A5D4-2867-4CB2-B808-62BB194C6F85}">
      <dgm:prSet/>
      <dgm:spPr/>
      <dgm:t>
        <a:bodyPr/>
        <a:lstStyle/>
        <a:p>
          <a:endParaRPr lang="zh-CN" altLang="en-US">
            <a:latin typeface="华文楷体" pitchFamily="2" charset="-122"/>
            <a:ea typeface="华文楷体" pitchFamily="2" charset="-122"/>
          </a:endParaRPr>
        </a:p>
      </dgm:t>
    </dgm:pt>
    <dgm:pt modelId="{24D0BB6E-BDA7-49A8-B4A4-2756B8F3E16D}">
      <dgm:prSet phldrT="[文本]"/>
      <dgm:spPr/>
      <dgm:t>
        <a:bodyPr/>
        <a:lstStyle/>
        <a:p>
          <a:r>
            <a:rPr lang="zh-CN" altLang="en-US" dirty="0">
              <a:latin typeface="+mn-lt"/>
              <a:ea typeface="+mn-ea"/>
              <a:cs typeface="+mn-ea"/>
              <a:sym typeface="+mn-lt"/>
            </a:rPr>
            <a:t>反规避措施</a:t>
          </a:r>
        </a:p>
      </dgm:t>
    </dgm:pt>
    <dgm:pt modelId="{D3A5FF94-39EA-4282-BA9A-EDE2852B9FE3}" type="parTrans" cxnId="{13CCE05A-8228-41C7-8C14-BBC10C70A081}">
      <dgm:prSet/>
      <dgm:spPr/>
      <dgm:t>
        <a:bodyPr/>
        <a:lstStyle/>
        <a:p>
          <a:endParaRPr lang="zh-CN" altLang="en-US">
            <a:latin typeface="华文楷体" pitchFamily="2" charset="-122"/>
            <a:ea typeface="华文楷体" pitchFamily="2" charset="-122"/>
          </a:endParaRPr>
        </a:p>
      </dgm:t>
    </dgm:pt>
    <dgm:pt modelId="{141D93DF-BF23-4523-971D-E9E63B5253F2}" type="sibTrans" cxnId="{13CCE05A-8228-41C7-8C14-BBC10C70A081}">
      <dgm:prSet/>
      <dgm:spPr/>
      <dgm:t>
        <a:bodyPr/>
        <a:lstStyle/>
        <a:p>
          <a:endParaRPr lang="zh-CN" altLang="en-US">
            <a:latin typeface="华文楷体" pitchFamily="2" charset="-122"/>
            <a:ea typeface="华文楷体" pitchFamily="2" charset="-122"/>
          </a:endParaRPr>
        </a:p>
      </dgm:t>
    </dgm:pt>
    <dgm:pt modelId="{764DD0AE-E8CC-460F-86F7-025EA22E5D81}" type="pres">
      <dgm:prSet presAssocID="{D9CB7261-5EC3-4D4C-8193-E12488D66F5D}" presName="Name0" presStyleCnt="0">
        <dgm:presLayoutVars>
          <dgm:dir/>
          <dgm:animLvl val="lvl"/>
          <dgm:resizeHandles val="exact"/>
        </dgm:presLayoutVars>
      </dgm:prSet>
      <dgm:spPr/>
    </dgm:pt>
    <dgm:pt modelId="{635600EB-2024-4416-BCF5-9FA8A05DFDEC}" type="pres">
      <dgm:prSet presAssocID="{E03A34E9-3033-4145-A0F3-427E64C5763B}" presName="composite" presStyleCnt="0"/>
      <dgm:spPr/>
    </dgm:pt>
    <dgm:pt modelId="{9D23826F-2062-4F61-83C1-7A59ECAAB687}" type="pres">
      <dgm:prSet presAssocID="{E03A34E9-3033-4145-A0F3-427E64C5763B}" presName="parTx" presStyleLbl="alignNode1" presStyleIdx="0" presStyleCnt="2">
        <dgm:presLayoutVars>
          <dgm:chMax val="0"/>
          <dgm:chPref val="0"/>
          <dgm:bulletEnabled val="1"/>
        </dgm:presLayoutVars>
      </dgm:prSet>
      <dgm:spPr/>
    </dgm:pt>
    <dgm:pt modelId="{F5359B7D-8800-4A18-9590-7B6060BBE90B}" type="pres">
      <dgm:prSet presAssocID="{E03A34E9-3033-4145-A0F3-427E64C5763B}" presName="desTx" presStyleLbl="alignAccFollowNode1" presStyleIdx="0" presStyleCnt="2">
        <dgm:presLayoutVars>
          <dgm:bulletEnabled val="1"/>
        </dgm:presLayoutVars>
      </dgm:prSet>
      <dgm:spPr/>
    </dgm:pt>
    <dgm:pt modelId="{9BBCBD76-2FFE-47EF-A8DA-3F5FFF1DBA9F}" type="pres">
      <dgm:prSet presAssocID="{9537C243-6D59-4F09-BA1F-60022D9E1A9B}" presName="space" presStyleCnt="0"/>
      <dgm:spPr/>
    </dgm:pt>
    <dgm:pt modelId="{36CE23A6-AA95-4B6E-B866-A27C8BB91F0B}" type="pres">
      <dgm:prSet presAssocID="{B1671442-8871-4EA1-B185-2E47B83F5CE4}" presName="composite" presStyleCnt="0"/>
      <dgm:spPr/>
    </dgm:pt>
    <dgm:pt modelId="{77E5F310-7165-4F90-BCD8-A5937CBFC225}" type="pres">
      <dgm:prSet presAssocID="{B1671442-8871-4EA1-B185-2E47B83F5CE4}" presName="parTx" presStyleLbl="alignNode1" presStyleIdx="1" presStyleCnt="2">
        <dgm:presLayoutVars>
          <dgm:chMax val="0"/>
          <dgm:chPref val="0"/>
          <dgm:bulletEnabled val="1"/>
        </dgm:presLayoutVars>
      </dgm:prSet>
      <dgm:spPr/>
    </dgm:pt>
    <dgm:pt modelId="{A55E660D-954C-40AF-A163-04591E6B96DA}" type="pres">
      <dgm:prSet presAssocID="{B1671442-8871-4EA1-B185-2E47B83F5CE4}" presName="desTx" presStyleLbl="alignAccFollowNode1" presStyleIdx="1" presStyleCnt="2">
        <dgm:presLayoutVars>
          <dgm:bulletEnabled val="1"/>
        </dgm:presLayoutVars>
      </dgm:prSet>
      <dgm:spPr/>
    </dgm:pt>
  </dgm:ptLst>
  <dgm:cxnLst>
    <dgm:cxn modelId="{491ACB12-0F58-40AD-AAE9-350499F58409}" type="presOf" srcId="{72F59523-B48D-440E-8524-9D5C47423547}" destId="{A55E660D-954C-40AF-A163-04591E6B96DA}" srcOrd="0" destOrd="1" presId="urn:microsoft.com/office/officeart/2005/8/layout/hList1"/>
    <dgm:cxn modelId="{109DE21B-ABEF-4B37-958F-E8163D49FE67}" srcId="{E03A34E9-3033-4145-A0F3-427E64C5763B}" destId="{7F87692F-1E94-4A35-9EAD-15BE073E76E2}" srcOrd="2" destOrd="0" parTransId="{8976935F-3591-4DFA-9F4D-B0BC1E280298}" sibTransId="{9A785A1C-0B8E-4588-A041-12A866643974}"/>
    <dgm:cxn modelId="{B5F87027-BFCE-46EC-87ED-3E9181F847C4}" srcId="{B1671442-8871-4EA1-B185-2E47B83F5CE4}" destId="{72F59523-B48D-440E-8524-9D5C47423547}" srcOrd="1" destOrd="0" parTransId="{CDF6B95E-45AE-4496-AF78-CFF68EAEB0FC}" sibTransId="{62C6FC34-7639-4321-B10D-84FB688D75E1}"/>
    <dgm:cxn modelId="{CECB5729-DCF6-48D4-9469-ECCE8D897A3D}" type="presOf" srcId="{24D0BB6E-BDA7-49A8-B4A4-2756B8F3E16D}" destId="{A55E660D-954C-40AF-A163-04591E6B96DA}" srcOrd="0" destOrd="6" presId="urn:microsoft.com/office/officeart/2005/8/layout/hList1"/>
    <dgm:cxn modelId="{FA27952A-8327-429B-AE9D-EA1DA2EEC67D}" srcId="{E03A34E9-3033-4145-A0F3-427E64C5763B}" destId="{FC1BD755-A2C3-4DFE-B5B2-6C9FBF877010}" srcOrd="0" destOrd="0" parTransId="{4212E4C6-0D12-43BF-8609-5A15F8E54467}" sibTransId="{96D85B5D-564D-4A66-B3B2-751FECC8905A}"/>
    <dgm:cxn modelId="{D07DB338-B330-4D91-ADB2-1433753D35D9}" type="presOf" srcId="{D9CB7261-5EC3-4D4C-8193-E12488D66F5D}" destId="{764DD0AE-E8CC-460F-86F7-025EA22E5D81}" srcOrd="0" destOrd="0" presId="urn:microsoft.com/office/officeart/2005/8/layout/hList1"/>
    <dgm:cxn modelId="{CD7E1D3C-FFEA-4978-9492-7336773A4D0F}" type="presOf" srcId="{E03A34E9-3033-4145-A0F3-427E64C5763B}" destId="{9D23826F-2062-4F61-83C1-7A59ECAAB687}" srcOrd="0" destOrd="0" presId="urn:microsoft.com/office/officeart/2005/8/layout/hList1"/>
    <dgm:cxn modelId="{F5350665-696E-4C7B-A1AB-9587B4A62035}" type="presOf" srcId="{5B978D5B-08EB-4E46-8EBF-3090E90FC2F3}" destId="{A55E660D-954C-40AF-A163-04591E6B96DA}" srcOrd="0" destOrd="0" presId="urn:microsoft.com/office/officeart/2005/8/layout/hList1"/>
    <dgm:cxn modelId="{2F0E516C-03BB-410E-BDE1-3B307CC6E9B2}" srcId="{B1671442-8871-4EA1-B185-2E47B83F5CE4}" destId="{B59EF3CE-B27A-47BC-8D8B-42CC73D56E3D}" srcOrd="2" destOrd="0" parTransId="{90630D0F-77C2-4B5C-9A03-861B6DA9F94A}" sibTransId="{11F54E72-DBE5-4F0F-BBC7-4F01D0C93DE1}"/>
    <dgm:cxn modelId="{427DD14C-E137-4606-802D-291A47F969A4}" type="presOf" srcId="{7F87692F-1E94-4A35-9EAD-15BE073E76E2}" destId="{F5359B7D-8800-4A18-9590-7B6060BBE90B}" srcOrd="0" destOrd="2" presId="urn:microsoft.com/office/officeart/2005/8/layout/hList1"/>
    <dgm:cxn modelId="{9705E24E-9848-496D-81FB-B9C0E69D9F62}" srcId="{D9CB7261-5EC3-4D4C-8193-E12488D66F5D}" destId="{E03A34E9-3033-4145-A0F3-427E64C5763B}" srcOrd="0" destOrd="0" parTransId="{9AFCEBEE-8796-4214-B62C-7C14BD4E8888}" sibTransId="{9537C243-6D59-4F09-BA1F-60022D9E1A9B}"/>
    <dgm:cxn modelId="{11A8EB51-D28F-4E59-8E95-649731F9B8D2}" srcId="{B1671442-8871-4EA1-B185-2E47B83F5CE4}" destId="{3CDF1EDE-FE8A-4641-A1B8-D006D5A8A51C}" srcOrd="3" destOrd="0" parTransId="{02FEF157-C589-497A-9E29-F578861395DD}" sibTransId="{F6AC8663-4337-4810-9C71-C1A8D80F0CBD}"/>
    <dgm:cxn modelId="{93C63772-F35A-4AAD-B272-4DD239854BE8}" srcId="{E03A34E9-3033-4145-A0F3-427E64C5763B}" destId="{6DD2B8D2-06AB-4F7F-9C71-B7D486CCBB19}" srcOrd="1" destOrd="0" parTransId="{FD23C870-702A-486E-9745-E6130E71E4D4}" sibTransId="{B5CC4CC2-D4CA-4C5A-A3E5-12E070333917}"/>
    <dgm:cxn modelId="{13CCE05A-8228-41C7-8C14-BBC10C70A081}" srcId="{B1671442-8871-4EA1-B185-2E47B83F5CE4}" destId="{24D0BB6E-BDA7-49A8-B4A4-2756B8F3E16D}" srcOrd="6" destOrd="0" parTransId="{D3A5FF94-39EA-4282-BA9A-EDE2852B9FE3}" sibTransId="{141D93DF-BF23-4523-971D-E9E63B5253F2}"/>
    <dgm:cxn modelId="{331EFC94-C0D3-41FB-9897-C82F649CAC37}" srcId="{B1671442-8871-4EA1-B185-2E47B83F5CE4}" destId="{E4825FA4-A1B8-4DF1-8CDD-1748288FE3FF}" srcOrd="4" destOrd="0" parTransId="{66207C33-541E-47ED-B9CF-734FCB057AF5}" sibTransId="{8C9AB4B9-D2F7-431C-AE0B-732577EFFBCD}"/>
    <dgm:cxn modelId="{A2384A9B-D0D0-48D1-B719-4F21D23F9C50}" type="presOf" srcId="{E4825FA4-A1B8-4DF1-8CDD-1748288FE3FF}" destId="{A55E660D-954C-40AF-A163-04591E6B96DA}" srcOrd="0" destOrd="4" presId="urn:microsoft.com/office/officeart/2005/8/layout/hList1"/>
    <dgm:cxn modelId="{AF1D83AC-A575-4202-8692-C6AA6E92301B}" type="presOf" srcId="{B1671442-8871-4EA1-B185-2E47B83F5CE4}" destId="{77E5F310-7165-4F90-BCD8-A5937CBFC225}" srcOrd="0" destOrd="0" presId="urn:microsoft.com/office/officeart/2005/8/layout/hList1"/>
    <dgm:cxn modelId="{C73851AE-D6D2-438B-83C4-BB8926590E14}" srcId="{D9CB7261-5EC3-4D4C-8193-E12488D66F5D}" destId="{B1671442-8871-4EA1-B185-2E47B83F5CE4}" srcOrd="1" destOrd="0" parTransId="{CDD469B5-31E0-4FE7-B403-B056C266FAB9}" sibTransId="{286DC50C-3224-4AAD-9082-2A10D69541E7}"/>
    <dgm:cxn modelId="{E4D918B8-F135-4194-8A43-A09AF41AFF5F}" type="presOf" srcId="{6DD2B8D2-06AB-4F7F-9C71-B7D486CCBB19}" destId="{F5359B7D-8800-4A18-9590-7B6060BBE90B}" srcOrd="0" destOrd="1" presId="urn:microsoft.com/office/officeart/2005/8/layout/hList1"/>
    <dgm:cxn modelId="{37D976BD-D215-4AC0-9F49-C8DEBA694C01}" type="presOf" srcId="{B59EF3CE-B27A-47BC-8D8B-42CC73D56E3D}" destId="{A55E660D-954C-40AF-A163-04591E6B96DA}" srcOrd="0" destOrd="2" presId="urn:microsoft.com/office/officeart/2005/8/layout/hList1"/>
    <dgm:cxn modelId="{C4381ACB-C4A6-489E-A702-5E8C23F2CE55}" type="presOf" srcId="{FC1BD755-A2C3-4DFE-B5B2-6C9FBF877010}" destId="{F5359B7D-8800-4A18-9590-7B6060BBE90B}" srcOrd="0" destOrd="0" presId="urn:microsoft.com/office/officeart/2005/8/layout/hList1"/>
    <dgm:cxn modelId="{262106CC-7E75-426E-B9E9-6BF7F048D488}" type="presOf" srcId="{E678BA4F-AF3F-45D1-BCF6-41E86F21703B}" destId="{A55E660D-954C-40AF-A163-04591E6B96DA}" srcOrd="0" destOrd="5" presId="urn:microsoft.com/office/officeart/2005/8/layout/hList1"/>
    <dgm:cxn modelId="{24D36BCC-CBDC-4216-BC9C-D4C58C7EA940}" srcId="{B1671442-8871-4EA1-B185-2E47B83F5CE4}" destId="{5B978D5B-08EB-4E46-8EBF-3090E90FC2F3}" srcOrd="0" destOrd="0" parTransId="{C2B718B4-F6E6-43E9-98B5-716AEB01227E}" sibTransId="{114E6E72-1E7F-41A3-95BF-EAA6100D773B}"/>
    <dgm:cxn modelId="{3DA5A5D4-2867-4CB2-B808-62BB194C6F85}" srcId="{B1671442-8871-4EA1-B185-2E47B83F5CE4}" destId="{E678BA4F-AF3F-45D1-BCF6-41E86F21703B}" srcOrd="5" destOrd="0" parTransId="{40B49ED2-0566-48EF-B229-BFC875491B0F}" sibTransId="{879986D9-7FFD-4D22-A99D-BD9BE1B9C59D}"/>
    <dgm:cxn modelId="{7516E6DF-1A50-4D12-9DEB-CD5CB380F1D0}" type="presOf" srcId="{3CDF1EDE-FE8A-4641-A1B8-D006D5A8A51C}" destId="{A55E660D-954C-40AF-A163-04591E6B96DA}" srcOrd="0" destOrd="3" presId="urn:microsoft.com/office/officeart/2005/8/layout/hList1"/>
    <dgm:cxn modelId="{07F6D069-C813-494B-9D4C-06B70B5A9507}" type="presParOf" srcId="{764DD0AE-E8CC-460F-86F7-025EA22E5D81}" destId="{635600EB-2024-4416-BCF5-9FA8A05DFDEC}" srcOrd="0" destOrd="0" presId="urn:microsoft.com/office/officeart/2005/8/layout/hList1"/>
    <dgm:cxn modelId="{FD24AA3D-B43B-4891-A7B0-583B6AF64A99}" type="presParOf" srcId="{635600EB-2024-4416-BCF5-9FA8A05DFDEC}" destId="{9D23826F-2062-4F61-83C1-7A59ECAAB687}" srcOrd="0" destOrd="0" presId="urn:microsoft.com/office/officeart/2005/8/layout/hList1"/>
    <dgm:cxn modelId="{4A0A4952-7393-4174-B342-F6209FD1D799}" type="presParOf" srcId="{635600EB-2024-4416-BCF5-9FA8A05DFDEC}" destId="{F5359B7D-8800-4A18-9590-7B6060BBE90B}" srcOrd="1" destOrd="0" presId="urn:microsoft.com/office/officeart/2005/8/layout/hList1"/>
    <dgm:cxn modelId="{87E84AF5-1B74-4A4C-B4CC-8772ECDABD13}" type="presParOf" srcId="{764DD0AE-E8CC-460F-86F7-025EA22E5D81}" destId="{9BBCBD76-2FFE-47EF-A8DA-3F5FFF1DBA9F}" srcOrd="1" destOrd="0" presId="urn:microsoft.com/office/officeart/2005/8/layout/hList1"/>
    <dgm:cxn modelId="{56AFACAD-EC21-4D92-943E-EE30B316D03D}" type="presParOf" srcId="{764DD0AE-E8CC-460F-86F7-025EA22E5D81}" destId="{36CE23A6-AA95-4B6E-B866-A27C8BB91F0B}" srcOrd="2" destOrd="0" presId="urn:microsoft.com/office/officeart/2005/8/layout/hList1"/>
    <dgm:cxn modelId="{2181CE5C-F544-414D-A234-FFD3B5510D02}" type="presParOf" srcId="{36CE23A6-AA95-4B6E-B866-A27C8BB91F0B}" destId="{77E5F310-7165-4F90-BCD8-A5937CBFC225}" srcOrd="0" destOrd="0" presId="urn:microsoft.com/office/officeart/2005/8/layout/hList1"/>
    <dgm:cxn modelId="{6EE3B7E3-7892-4491-97BE-4A40F2444115}" type="presParOf" srcId="{36CE23A6-AA95-4B6E-B866-A27C8BB91F0B}" destId="{A55E660D-954C-40AF-A163-04591E6B96D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9B83F6-A32B-4290-9BA2-B5AD42DEEABE}" type="doc">
      <dgm:prSet loTypeId="urn:microsoft.com/office/officeart/2005/8/layout/vList6" loCatId="process" qsTypeId="urn:microsoft.com/office/officeart/2005/8/quickstyle/simple2" qsCatId="simple" csTypeId="urn:microsoft.com/office/officeart/2005/8/colors/accent1_2" csCatId="accent1" phldr="1"/>
      <dgm:spPr/>
      <dgm:t>
        <a:bodyPr/>
        <a:lstStyle/>
        <a:p>
          <a:endParaRPr lang="zh-CN" altLang="en-US"/>
        </a:p>
      </dgm:t>
    </dgm:pt>
    <dgm:pt modelId="{5AB16AB2-444A-47EB-AE45-1D6A7387DF3B}">
      <dgm:prSet phldrT="[文本]" custT="1"/>
      <dgm:spPr/>
      <dgm:t>
        <a:bodyPr/>
        <a:lstStyle/>
        <a:p>
          <a:r>
            <a:rPr lang="zh-CN" altLang="en-US" sz="1600" dirty="0">
              <a:latin typeface="+mn-lt"/>
              <a:ea typeface="+mn-ea"/>
              <a:cs typeface="+mn-ea"/>
              <a:sym typeface="+mn-lt"/>
            </a:rPr>
            <a:t>美国商务部</a:t>
          </a:r>
          <a:endParaRPr lang="en-US" altLang="zh-CN" sz="1600" dirty="0">
            <a:latin typeface="+mn-lt"/>
            <a:ea typeface="+mn-ea"/>
            <a:cs typeface="+mn-ea"/>
            <a:sym typeface="+mn-lt"/>
          </a:endParaRPr>
        </a:p>
      </dgm:t>
    </dgm:pt>
    <dgm:pt modelId="{58BE14EE-EF83-4226-9BA7-60FB1591C967}" type="parTrans" cxnId="{767B6761-07CA-4D12-8BCC-EC2BA7024FBA}">
      <dgm:prSet/>
      <dgm:spPr/>
      <dgm:t>
        <a:bodyPr/>
        <a:lstStyle/>
        <a:p>
          <a:endParaRPr lang="zh-CN" altLang="en-US" sz="900">
            <a:latin typeface="华文楷体" pitchFamily="2" charset="-122"/>
            <a:ea typeface="华文楷体" pitchFamily="2" charset="-122"/>
          </a:endParaRPr>
        </a:p>
      </dgm:t>
    </dgm:pt>
    <dgm:pt modelId="{6E8671E5-7CF3-4B36-90CB-9E5B2DD70F70}" type="sibTrans" cxnId="{767B6761-07CA-4D12-8BCC-EC2BA7024FBA}">
      <dgm:prSet/>
      <dgm:spPr/>
      <dgm:t>
        <a:bodyPr/>
        <a:lstStyle/>
        <a:p>
          <a:endParaRPr lang="zh-CN" altLang="en-US" sz="900">
            <a:latin typeface="华文楷体" pitchFamily="2" charset="-122"/>
            <a:ea typeface="华文楷体" pitchFamily="2" charset="-122"/>
          </a:endParaRPr>
        </a:p>
      </dgm:t>
    </dgm:pt>
    <dgm:pt modelId="{815A06BD-CBEE-473B-A3C3-1CA413F22699}">
      <dgm:prSet phldrT="[文本]" custT="1"/>
      <dgm:spPr/>
      <dgm:t>
        <a:bodyPr/>
        <a:lstStyle/>
        <a:p>
          <a:r>
            <a:rPr lang="zh-CN" altLang="en-US" sz="1200" dirty="0">
              <a:latin typeface="+mn-lt"/>
              <a:ea typeface="+mn-ea"/>
              <a:cs typeface="+mn-ea"/>
              <a:sym typeface="+mn-lt"/>
            </a:rPr>
            <a:t>国外生产商是否以低于“正常价值”的价格对美销售</a:t>
          </a:r>
        </a:p>
      </dgm:t>
    </dgm:pt>
    <dgm:pt modelId="{2504BEEF-507B-490C-B054-07CC3D76778B}" type="parTrans" cxnId="{5EA0E032-7F85-456F-8EAD-4C6B2E34D06C}">
      <dgm:prSet/>
      <dgm:spPr/>
      <dgm:t>
        <a:bodyPr/>
        <a:lstStyle/>
        <a:p>
          <a:endParaRPr lang="zh-CN" altLang="en-US" sz="900">
            <a:latin typeface="华文楷体" pitchFamily="2" charset="-122"/>
            <a:ea typeface="华文楷体" pitchFamily="2" charset="-122"/>
          </a:endParaRPr>
        </a:p>
      </dgm:t>
    </dgm:pt>
    <dgm:pt modelId="{561AC3C2-838B-433D-A5A1-6845F96595E2}" type="sibTrans" cxnId="{5EA0E032-7F85-456F-8EAD-4C6B2E34D06C}">
      <dgm:prSet/>
      <dgm:spPr/>
      <dgm:t>
        <a:bodyPr/>
        <a:lstStyle/>
        <a:p>
          <a:endParaRPr lang="zh-CN" altLang="en-US" sz="900">
            <a:latin typeface="华文楷体" pitchFamily="2" charset="-122"/>
            <a:ea typeface="华文楷体" pitchFamily="2" charset="-122"/>
          </a:endParaRPr>
        </a:p>
      </dgm:t>
    </dgm:pt>
    <dgm:pt modelId="{0595442B-1311-463D-ACE6-533077EF4FD3}">
      <dgm:prSet phldrT="[文本]" custT="1"/>
      <dgm:spPr/>
      <dgm:t>
        <a:bodyPr/>
        <a:lstStyle/>
        <a:p>
          <a:r>
            <a:rPr lang="zh-CN" altLang="en-US" sz="1400" dirty="0">
              <a:latin typeface="+mn-lt"/>
              <a:ea typeface="+mn-ea"/>
              <a:cs typeface="+mn-ea"/>
              <a:sym typeface="+mn-lt"/>
            </a:rPr>
            <a:t>美国国际贸易委员会</a:t>
          </a:r>
        </a:p>
      </dgm:t>
    </dgm:pt>
    <dgm:pt modelId="{59159320-DB67-4004-AEF1-EB558333C8A3}" type="parTrans" cxnId="{50726A23-F2D3-47C6-B068-5CAF4CBBA86B}">
      <dgm:prSet/>
      <dgm:spPr/>
      <dgm:t>
        <a:bodyPr/>
        <a:lstStyle/>
        <a:p>
          <a:endParaRPr lang="zh-CN" altLang="en-US" sz="900">
            <a:latin typeface="华文楷体" pitchFamily="2" charset="-122"/>
            <a:ea typeface="华文楷体" pitchFamily="2" charset="-122"/>
          </a:endParaRPr>
        </a:p>
      </dgm:t>
    </dgm:pt>
    <dgm:pt modelId="{86EDEEE2-AA94-4C36-A3AF-80C012233417}" type="sibTrans" cxnId="{50726A23-F2D3-47C6-B068-5CAF4CBBA86B}">
      <dgm:prSet/>
      <dgm:spPr/>
      <dgm:t>
        <a:bodyPr/>
        <a:lstStyle/>
        <a:p>
          <a:endParaRPr lang="zh-CN" altLang="en-US" sz="900">
            <a:latin typeface="华文楷体" pitchFamily="2" charset="-122"/>
            <a:ea typeface="华文楷体" pitchFamily="2" charset="-122"/>
          </a:endParaRPr>
        </a:p>
      </dgm:t>
    </dgm:pt>
    <dgm:pt modelId="{FBE89C1A-DAEE-4806-9B69-A7C2C8F705E2}">
      <dgm:prSet phldrT="[文本]" custT="1"/>
      <dgm:spPr/>
      <dgm:t>
        <a:bodyPr/>
        <a:lstStyle/>
        <a:p>
          <a:r>
            <a:rPr lang="zh-CN" altLang="en-US" sz="1200" dirty="0">
              <a:latin typeface="+mn-lt"/>
              <a:ea typeface="+mn-ea"/>
              <a:cs typeface="+mn-ea"/>
              <a:sym typeface="+mn-lt"/>
            </a:rPr>
            <a:t>美国国内产业是否因为倾销进口产品受到实质性损害；或</a:t>
          </a:r>
        </a:p>
      </dgm:t>
    </dgm:pt>
    <dgm:pt modelId="{3EA241D5-5886-4CAE-BB5C-6F9A5F6AC3E5}" type="parTrans" cxnId="{47C94EA5-5396-4ACD-87D5-1BB5636C011E}">
      <dgm:prSet/>
      <dgm:spPr/>
      <dgm:t>
        <a:bodyPr/>
        <a:lstStyle/>
        <a:p>
          <a:endParaRPr lang="zh-CN" altLang="en-US" sz="900">
            <a:latin typeface="华文楷体" pitchFamily="2" charset="-122"/>
            <a:ea typeface="华文楷体" pitchFamily="2" charset="-122"/>
          </a:endParaRPr>
        </a:p>
      </dgm:t>
    </dgm:pt>
    <dgm:pt modelId="{0D90036C-F892-4F07-AEC7-9BDDF3C32CBE}" type="sibTrans" cxnId="{47C94EA5-5396-4ACD-87D5-1BB5636C011E}">
      <dgm:prSet/>
      <dgm:spPr/>
      <dgm:t>
        <a:bodyPr/>
        <a:lstStyle/>
        <a:p>
          <a:endParaRPr lang="zh-CN" altLang="en-US" sz="900">
            <a:latin typeface="华文楷体" pitchFamily="2" charset="-122"/>
            <a:ea typeface="华文楷体" pitchFamily="2" charset="-122"/>
          </a:endParaRPr>
        </a:p>
      </dgm:t>
    </dgm:pt>
    <dgm:pt modelId="{5870B17B-30F1-4CED-974C-5F747713237B}">
      <dgm:prSet phldrT="[文本]" custT="1"/>
      <dgm:spPr/>
      <dgm:t>
        <a:bodyPr/>
        <a:lstStyle/>
        <a:p>
          <a:r>
            <a:rPr lang="zh-CN" altLang="en-US" sz="1200" dirty="0">
              <a:latin typeface="+mn-lt"/>
              <a:ea typeface="+mn-ea"/>
              <a:cs typeface="+mn-ea"/>
              <a:sym typeface="+mn-lt"/>
            </a:rPr>
            <a:t>实质性损害威胁</a:t>
          </a:r>
        </a:p>
      </dgm:t>
    </dgm:pt>
    <dgm:pt modelId="{A85C7ECF-3A87-42F8-855E-0A9030D8D716}" type="parTrans" cxnId="{4A161307-8780-48FB-9E8F-24BC2F794203}">
      <dgm:prSet/>
      <dgm:spPr/>
      <dgm:t>
        <a:bodyPr/>
        <a:lstStyle/>
        <a:p>
          <a:endParaRPr lang="zh-CN" altLang="en-US" sz="900">
            <a:latin typeface="华文楷体" pitchFamily="2" charset="-122"/>
            <a:ea typeface="华文楷体" pitchFamily="2" charset="-122"/>
          </a:endParaRPr>
        </a:p>
      </dgm:t>
    </dgm:pt>
    <dgm:pt modelId="{BC09170C-FC91-4E77-80DF-A39B8633FEF2}" type="sibTrans" cxnId="{4A161307-8780-48FB-9E8F-24BC2F794203}">
      <dgm:prSet/>
      <dgm:spPr/>
      <dgm:t>
        <a:bodyPr/>
        <a:lstStyle/>
        <a:p>
          <a:endParaRPr lang="zh-CN" altLang="en-US" sz="900">
            <a:latin typeface="华文楷体" pitchFamily="2" charset="-122"/>
            <a:ea typeface="华文楷体" pitchFamily="2" charset="-122"/>
          </a:endParaRPr>
        </a:p>
      </dgm:t>
    </dgm:pt>
    <dgm:pt modelId="{662BAEF8-3A47-493B-915C-C18E476481C6}">
      <dgm:prSet phldrT="[文本]" custT="1"/>
      <dgm:spPr/>
      <dgm:t>
        <a:bodyPr/>
        <a:lstStyle/>
        <a:p>
          <a:r>
            <a:rPr lang="zh-CN" altLang="en-US" sz="1200" dirty="0">
              <a:latin typeface="+mn-lt"/>
              <a:ea typeface="+mn-ea"/>
              <a:cs typeface="+mn-ea"/>
              <a:sym typeface="+mn-lt"/>
            </a:rPr>
            <a:t>因果关系</a:t>
          </a:r>
        </a:p>
      </dgm:t>
    </dgm:pt>
    <dgm:pt modelId="{FF1E6195-C956-4009-A922-7590C88D91E3}" type="parTrans" cxnId="{B0BA36DC-C67D-4793-AABE-7DB3D1819F76}">
      <dgm:prSet/>
      <dgm:spPr/>
      <dgm:t>
        <a:bodyPr/>
        <a:lstStyle/>
        <a:p>
          <a:endParaRPr lang="zh-CN" altLang="en-US" sz="900">
            <a:latin typeface="华文楷体" pitchFamily="2" charset="-122"/>
            <a:ea typeface="华文楷体" pitchFamily="2" charset="-122"/>
          </a:endParaRPr>
        </a:p>
      </dgm:t>
    </dgm:pt>
    <dgm:pt modelId="{38D7D121-CCA3-4373-9E93-3AA5033702A2}" type="sibTrans" cxnId="{B0BA36DC-C67D-4793-AABE-7DB3D1819F76}">
      <dgm:prSet/>
      <dgm:spPr/>
      <dgm:t>
        <a:bodyPr/>
        <a:lstStyle/>
        <a:p>
          <a:endParaRPr lang="zh-CN" altLang="en-US" sz="900">
            <a:latin typeface="华文楷体" pitchFamily="2" charset="-122"/>
            <a:ea typeface="华文楷体" pitchFamily="2" charset="-122"/>
          </a:endParaRPr>
        </a:p>
      </dgm:t>
    </dgm:pt>
    <dgm:pt modelId="{0A2E5281-187D-4B0F-B21D-C4DF5427D40B}">
      <dgm:prSet phldrT="[文本]" custT="1"/>
      <dgm:spPr/>
      <dgm:t>
        <a:bodyPr/>
        <a:lstStyle/>
        <a:p>
          <a:endParaRPr lang="zh-CN" altLang="en-US" sz="1200" dirty="0">
            <a:latin typeface="+mn-lt"/>
            <a:ea typeface="+mn-ea"/>
            <a:cs typeface="+mn-ea"/>
            <a:sym typeface="+mn-lt"/>
          </a:endParaRPr>
        </a:p>
      </dgm:t>
    </dgm:pt>
    <dgm:pt modelId="{0C64BA7C-C1FC-4F03-B28F-8241B9094BE6}" type="parTrans" cxnId="{5733F8E1-59A5-4B45-A2B3-8B9410A43CFB}">
      <dgm:prSet/>
      <dgm:spPr/>
      <dgm:t>
        <a:bodyPr/>
        <a:lstStyle/>
        <a:p>
          <a:endParaRPr lang="en-US" sz="900">
            <a:latin typeface="华文楷体" pitchFamily="2" charset="-122"/>
            <a:ea typeface="华文楷体" pitchFamily="2" charset="-122"/>
          </a:endParaRPr>
        </a:p>
      </dgm:t>
    </dgm:pt>
    <dgm:pt modelId="{9A193C47-B349-43F1-AA10-B4277A30ED2C}" type="sibTrans" cxnId="{5733F8E1-59A5-4B45-A2B3-8B9410A43CFB}">
      <dgm:prSet/>
      <dgm:spPr/>
      <dgm:t>
        <a:bodyPr/>
        <a:lstStyle/>
        <a:p>
          <a:endParaRPr lang="en-US" sz="900">
            <a:latin typeface="华文楷体" pitchFamily="2" charset="-122"/>
            <a:ea typeface="华文楷体" pitchFamily="2" charset="-122"/>
          </a:endParaRPr>
        </a:p>
      </dgm:t>
    </dgm:pt>
    <dgm:pt modelId="{7E9E6F12-CE86-4CA5-9DD6-E90773AF3CD2}" type="pres">
      <dgm:prSet presAssocID="{089B83F6-A32B-4290-9BA2-B5AD42DEEABE}" presName="Name0" presStyleCnt="0">
        <dgm:presLayoutVars>
          <dgm:dir/>
          <dgm:animLvl val="lvl"/>
          <dgm:resizeHandles/>
        </dgm:presLayoutVars>
      </dgm:prSet>
      <dgm:spPr/>
    </dgm:pt>
    <dgm:pt modelId="{5968DD5E-8A88-47ED-9FDF-625451A51015}" type="pres">
      <dgm:prSet presAssocID="{5AB16AB2-444A-47EB-AE45-1D6A7387DF3B}" presName="linNode" presStyleCnt="0"/>
      <dgm:spPr/>
    </dgm:pt>
    <dgm:pt modelId="{F115814F-83D1-4E5B-9A6F-F2134994F930}" type="pres">
      <dgm:prSet presAssocID="{5AB16AB2-444A-47EB-AE45-1D6A7387DF3B}" presName="parentShp" presStyleLbl="node1" presStyleIdx="0" presStyleCnt="2" custScaleX="155039">
        <dgm:presLayoutVars>
          <dgm:bulletEnabled val="1"/>
        </dgm:presLayoutVars>
      </dgm:prSet>
      <dgm:spPr/>
    </dgm:pt>
    <dgm:pt modelId="{25C19CF2-42E4-47AD-95D9-B2D5190B28F7}" type="pres">
      <dgm:prSet presAssocID="{5AB16AB2-444A-47EB-AE45-1D6A7387DF3B}" presName="childShp" presStyleLbl="bgAccFollowNode1" presStyleIdx="0" presStyleCnt="2" custScaleX="133589">
        <dgm:presLayoutVars>
          <dgm:bulletEnabled val="1"/>
        </dgm:presLayoutVars>
      </dgm:prSet>
      <dgm:spPr/>
    </dgm:pt>
    <dgm:pt modelId="{6B6C8EB6-DF5A-421D-8D71-A76ACF54A250}" type="pres">
      <dgm:prSet presAssocID="{6E8671E5-7CF3-4B36-90CB-9E5B2DD70F70}" presName="spacing" presStyleCnt="0"/>
      <dgm:spPr/>
    </dgm:pt>
    <dgm:pt modelId="{A1E87020-1469-491F-9093-D1B4BC045AE5}" type="pres">
      <dgm:prSet presAssocID="{0595442B-1311-463D-ACE6-533077EF4FD3}" presName="linNode" presStyleCnt="0"/>
      <dgm:spPr/>
    </dgm:pt>
    <dgm:pt modelId="{5A1E8AC9-CE91-4081-B566-8DEF737A86F3}" type="pres">
      <dgm:prSet presAssocID="{0595442B-1311-463D-ACE6-533077EF4FD3}" presName="parentShp" presStyleLbl="node1" presStyleIdx="1" presStyleCnt="2" custScaleX="112579">
        <dgm:presLayoutVars>
          <dgm:bulletEnabled val="1"/>
        </dgm:presLayoutVars>
      </dgm:prSet>
      <dgm:spPr/>
    </dgm:pt>
    <dgm:pt modelId="{0441A5F9-198D-45C0-9A58-42A9E1321AA6}" type="pres">
      <dgm:prSet presAssocID="{0595442B-1311-463D-ACE6-533077EF4FD3}" presName="childShp" presStyleLbl="bgAccFollowNode1" presStyleIdx="1" presStyleCnt="2" custLinFactNeighborY="6382">
        <dgm:presLayoutVars>
          <dgm:bulletEnabled val="1"/>
        </dgm:presLayoutVars>
      </dgm:prSet>
      <dgm:spPr/>
    </dgm:pt>
  </dgm:ptLst>
  <dgm:cxnLst>
    <dgm:cxn modelId="{4A161307-8780-48FB-9E8F-24BC2F794203}" srcId="{0595442B-1311-463D-ACE6-533077EF4FD3}" destId="{5870B17B-30F1-4CED-974C-5F747713237B}" srcOrd="1" destOrd="0" parTransId="{A85C7ECF-3A87-42F8-855E-0A9030D8D716}" sibTransId="{BC09170C-FC91-4E77-80DF-A39B8633FEF2}"/>
    <dgm:cxn modelId="{C51CB211-C745-4A86-BD65-9EC7F12E8D2F}" type="presOf" srcId="{815A06BD-CBEE-473B-A3C3-1CA413F22699}" destId="{25C19CF2-42E4-47AD-95D9-B2D5190B28F7}" srcOrd="0" destOrd="1" presId="urn:microsoft.com/office/officeart/2005/8/layout/vList6"/>
    <dgm:cxn modelId="{50726A23-F2D3-47C6-B068-5CAF4CBBA86B}" srcId="{089B83F6-A32B-4290-9BA2-B5AD42DEEABE}" destId="{0595442B-1311-463D-ACE6-533077EF4FD3}" srcOrd="1" destOrd="0" parTransId="{59159320-DB67-4004-AEF1-EB558333C8A3}" sibTransId="{86EDEEE2-AA94-4C36-A3AF-80C012233417}"/>
    <dgm:cxn modelId="{B699B223-495A-45BF-A7F5-6A614B90B26E}" type="presOf" srcId="{5870B17B-30F1-4CED-974C-5F747713237B}" destId="{0441A5F9-198D-45C0-9A58-42A9E1321AA6}" srcOrd="0" destOrd="1" presId="urn:microsoft.com/office/officeart/2005/8/layout/vList6"/>
    <dgm:cxn modelId="{5EA0E032-7F85-456F-8EAD-4C6B2E34D06C}" srcId="{5AB16AB2-444A-47EB-AE45-1D6A7387DF3B}" destId="{815A06BD-CBEE-473B-A3C3-1CA413F22699}" srcOrd="1" destOrd="0" parTransId="{2504BEEF-507B-490C-B054-07CC3D76778B}" sibTransId="{561AC3C2-838B-433D-A5A1-6845F96595E2}"/>
    <dgm:cxn modelId="{767B6761-07CA-4D12-8BCC-EC2BA7024FBA}" srcId="{089B83F6-A32B-4290-9BA2-B5AD42DEEABE}" destId="{5AB16AB2-444A-47EB-AE45-1D6A7387DF3B}" srcOrd="0" destOrd="0" parTransId="{58BE14EE-EF83-4226-9BA7-60FB1591C967}" sibTransId="{6E8671E5-7CF3-4B36-90CB-9E5B2DD70F70}"/>
    <dgm:cxn modelId="{D666AE48-1F1A-45AF-B35D-A0B7BA66FA81}" type="presOf" srcId="{FBE89C1A-DAEE-4806-9B69-A7C2C8F705E2}" destId="{0441A5F9-198D-45C0-9A58-42A9E1321AA6}" srcOrd="0" destOrd="0" presId="urn:microsoft.com/office/officeart/2005/8/layout/vList6"/>
    <dgm:cxn modelId="{66902A55-430D-4B7F-A7DE-CCE80B84B122}" type="presOf" srcId="{089B83F6-A32B-4290-9BA2-B5AD42DEEABE}" destId="{7E9E6F12-CE86-4CA5-9DD6-E90773AF3CD2}" srcOrd="0" destOrd="0" presId="urn:microsoft.com/office/officeart/2005/8/layout/vList6"/>
    <dgm:cxn modelId="{169A5293-5921-4E66-84D4-59FC428125D5}" type="presOf" srcId="{0595442B-1311-463D-ACE6-533077EF4FD3}" destId="{5A1E8AC9-CE91-4081-B566-8DEF737A86F3}" srcOrd="0" destOrd="0" presId="urn:microsoft.com/office/officeart/2005/8/layout/vList6"/>
    <dgm:cxn modelId="{1D31999A-1132-4089-88D2-F728F3DD6B18}" type="presOf" srcId="{5AB16AB2-444A-47EB-AE45-1D6A7387DF3B}" destId="{F115814F-83D1-4E5B-9A6F-F2134994F930}" srcOrd="0" destOrd="0" presId="urn:microsoft.com/office/officeart/2005/8/layout/vList6"/>
    <dgm:cxn modelId="{47C94EA5-5396-4ACD-87D5-1BB5636C011E}" srcId="{0595442B-1311-463D-ACE6-533077EF4FD3}" destId="{FBE89C1A-DAEE-4806-9B69-A7C2C8F705E2}" srcOrd="0" destOrd="0" parTransId="{3EA241D5-5886-4CAE-BB5C-6F9A5F6AC3E5}" sibTransId="{0D90036C-F892-4F07-AEC7-9BDDF3C32CBE}"/>
    <dgm:cxn modelId="{610EDDB1-D839-486E-AB61-0FE48BA98F81}" type="presOf" srcId="{0A2E5281-187D-4B0F-B21D-C4DF5427D40B}" destId="{25C19CF2-42E4-47AD-95D9-B2D5190B28F7}" srcOrd="0" destOrd="0" presId="urn:microsoft.com/office/officeart/2005/8/layout/vList6"/>
    <dgm:cxn modelId="{855C30CB-9E3B-4B43-8A1B-6FC191CA737A}" type="presOf" srcId="{662BAEF8-3A47-493B-915C-C18E476481C6}" destId="{0441A5F9-198D-45C0-9A58-42A9E1321AA6}" srcOrd="0" destOrd="2" presId="urn:microsoft.com/office/officeart/2005/8/layout/vList6"/>
    <dgm:cxn modelId="{B0BA36DC-C67D-4793-AABE-7DB3D1819F76}" srcId="{0595442B-1311-463D-ACE6-533077EF4FD3}" destId="{662BAEF8-3A47-493B-915C-C18E476481C6}" srcOrd="2" destOrd="0" parTransId="{FF1E6195-C956-4009-A922-7590C88D91E3}" sibTransId="{38D7D121-CCA3-4373-9E93-3AA5033702A2}"/>
    <dgm:cxn modelId="{5733F8E1-59A5-4B45-A2B3-8B9410A43CFB}" srcId="{5AB16AB2-444A-47EB-AE45-1D6A7387DF3B}" destId="{0A2E5281-187D-4B0F-B21D-C4DF5427D40B}" srcOrd="0" destOrd="0" parTransId="{0C64BA7C-C1FC-4F03-B28F-8241B9094BE6}" sibTransId="{9A193C47-B349-43F1-AA10-B4277A30ED2C}"/>
    <dgm:cxn modelId="{DFB859AA-9DAC-4DDF-B18B-24B2E5316BF5}" type="presParOf" srcId="{7E9E6F12-CE86-4CA5-9DD6-E90773AF3CD2}" destId="{5968DD5E-8A88-47ED-9FDF-625451A51015}" srcOrd="0" destOrd="0" presId="urn:microsoft.com/office/officeart/2005/8/layout/vList6"/>
    <dgm:cxn modelId="{B37BA213-FC9D-4059-8793-8F5294B0C9F8}" type="presParOf" srcId="{5968DD5E-8A88-47ED-9FDF-625451A51015}" destId="{F115814F-83D1-4E5B-9A6F-F2134994F930}" srcOrd="0" destOrd="0" presId="urn:microsoft.com/office/officeart/2005/8/layout/vList6"/>
    <dgm:cxn modelId="{B6F065C2-FAF3-4185-8228-363D90974606}" type="presParOf" srcId="{5968DD5E-8A88-47ED-9FDF-625451A51015}" destId="{25C19CF2-42E4-47AD-95D9-B2D5190B28F7}" srcOrd="1" destOrd="0" presId="urn:microsoft.com/office/officeart/2005/8/layout/vList6"/>
    <dgm:cxn modelId="{FF6F835B-2455-43F0-A32B-886D0E667C18}" type="presParOf" srcId="{7E9E6F12-CE86-4CA5-9DD6-E90773AF3CD2}" destId="{6B6C8EB6-DF5A-421D-8D71-A76ACF54A250}" srcOrd="1" destOrd="0" presId="urn:microsoft.com/office/officeart/2005/8/layout/vList6"/>
    <dgm:cxn modelId="{2D8F2314-B451-4340-8F20-7AD0F08A7DAD}" type="presParOf" srcId="{7E9E6F12-CE86-4CA5-9DD6-E90773AF3CD2}" destId="{A1E87020-1469-491F-9093-D1B4BC045AE5}" srcOrd="2" destOrd="0" presId="urn:microsoft.com/office/officeart/2005/8/layout/vList6"/>
    <dgm:cxn modelId="{CFA3AF35-630D-4B4B-A798-843A7E5880A0}" type="presParOf" srcId="{A1E87020-1469-491F-9093-D1B4BC045AE5}" destId="{5A1E8AC9-CE91-4081-B566-8DEF737A86F3}" srcOrd="0" destOrd="0" presId="urn:microsoft.com/office/officeart/2005/8/layout/vList6"/>
    <dgm:cxn modelId="{5279D080-ED92-469F-8C3E-9652C3089362}" type="presParOf" srcId="{A1E87020-1469-491F-9093-D1B4BC045AE5}" destId="{0441A5F9-198D-45C0-9A58-42A9E1321AA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8723FD-6519-4336-BD5E-66918FF5619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zh-CN" altLang="en-US"/>
        </a:p>
      </dgm:t>
    </dgm:pt>
    <mc:AlternateContent xmlns:mc="http://schemas.openxmlformats.org/markup-compatibility/2006" xmlns:a14="http://schemas.microsoft.com/office/drawing/2010/main">
      <mc:Choice Requires="a14">
        <dgm:pt modelId="{969339CF-2D9D-4475-99FC-FE252A030C6A}">
          <dgm:prSet custT="1"/>
          <dgm:spPr/>
          <dgm:t>
            <a:bodyPr/>
            <a:lstStyle/>
            <a:p>
              <a:pPr/>
              <a14:m>
                <m:oMathPara xmlns:m="http://schemas.openxmlformats.org/officeDocument/2006/math">
                  <m:oMathParaPr>
                    <m:jc m:val="centerGroup"/>
                  </m:oMathParaPr>
                  <m:oMath xmlns:m="http://schemas.openxmlformats.org/officeDocument/2006/math">
                    <m:r>
                      <a:rPr lang="zh-CN" altLang="en-US" sz="1600" smtClean="0">
                        <a:latin typeface="Cambria Math" panose="02040503050406030204" pitchFamily="18" charset="0"/>
                        <a:ea typeface="+mn-ea"/>
                        <a:cs typeface="+mn-ea"/>
                        <a:sym typeface="+mn-lt"/>
                      </a:rPr>
                      <m:t>倾销</m:t>
                    </m:r>
                    <m:r>
                      <a:rPr lang="zh-CN" altLang="en-US" sz="1600">
                        <a:latin typeface="Cambria Math" panose="02040503050406030204" pitchFamily="18" charset="0"/>
                        <a:ea typeface="+mn-ea"/>
                        <a:cs typeface="+mn-ea"/>
                        <a:sym typeface="+mn-lt"/>
                      </a:rPr>
                      <m:t>幅度</m:t>
                    </m:r>
                  </m:oMath>
                </m:oMathPara>
              </a14:m>
              <a:endParaRPr lang="zh-CN" altLang="en-US" sz="1600" dirty="0">
                <a:latin typeface="+mn-lt"/>
                <a:ea typeface="+mn-ea"/>
                <a:cs typeface="+mn-ea"/>
                <a:sym typeface="+mn-lt"/>
              </a:endParaRPr>
            </a:p>
          </dgm:t>
        </dgm:pt>
      </mc:Choice>
      <mc:Fallback xmlns="">
        <dgm:pt modelId="{969339CF-2D9D-4475-99FC-FE252A030C6A}">
          <dgm:prSet custT="1"/>
          <dgm:spPr/>
          <dgm:t>
            <a:bodyPr/>
            <a:lstStyle/>
            <a:p>
              <a:pPr/>
              <a:r>
                <a:rPr lang="zh-CN" altLang="en-US" sz="1600" i="0" smtClean="0">
                  <a:latin typeface="+mn-lt"/>
                  <a:ea typeface="+mn-ea"/>
                  <a:cs typeface="+mn-ea"/>
                  <a:sym typeface="+mn-lt"/>
                </a:rPr>
                <a:t>倾销</a:t>
              </a:r>
              <a:r>
                <a:rPr lang="zh-CN" altLang="en-US" sz="1600" i="0">
                  <a:latin typeface="+mn-lt"/>
                  <a:ea typeface="+mn-ea"/>
                  <a:cs typeface="+mn-ea"/>
                  <a:sym typeface="+mn-lt"/>
                </a:rPr>
                <a:t>幅度</a:t>
              </a:r>
              <a:endParaRPr lang="zh-CN" altLang="en-US" sz="1600" dirty="0">
                <a:latin typeface="+mn-lt"/>
                <a:ea typeface="+mn-ea"/>
                <a:cs typeface="+mn-ea"/>
                <a:sym typeface="+mn-lt"/>
              </a:endParaRPr>
            </a:p>
          </dgm:t>
        </dgm:pt>
      </mc:Fallback>
    </mc:AlternateContent>
    <dgm:pt modelId="{6E5C4261-0C7B-433B-A250-B7A9A32A8888}" type="parTrans" cxnId="{283D6BBC-EE67-497A-B845-31DA5005293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622FC932-6694-41D2-9469-9759BC7260D6}" type="sibTrans" cxnId="{283D6BBC-EE67-497A-B845-31DA5005293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D7E46CBE-EA56-486A-991B-6405B7F4DA02}">
      <dgm:prSet custT="1"/>
      <dgm:spPr/>
      <dgm:t>
        <a:bodyPr/>
        <a:lstStyle/>
        <a:p>
          <a:r>
            <a:rPr lang="zh-CN" altLang="en-US" sz="1400" dirty="0">
              <a:latin typeface="+mn-lt"/>
              <a:ea typeface="+mn-ea"/>
              <a:cs typeface="+mn-ea"/>
              <a:sym typeface="+mn-lt"/>
            </a:rPr>
            <a:t>不承认中国市场经济地位</a:t>
          </a:r>
        </a:p>
      </dgm:t>
    </dgm:pt>
    <dgm:pt modelId="{D7A4FC17-8C41-4D2C-93C6-5BABC9F0F64F}" type="parTrans" cxnId="{2DBD3EB8-B15B-457C-B168-19A2374C8B02}">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F0C88183-2445-4C69-8246-24CD391DEFCE}" type="sibTrans" cxnId="{2DBD3EB8-B15B-457C-B168-19A2374C8B02}">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307631AF-0170-46B3-B8A2-E51F2F073D24}">
      <dgm:prSet custT="1"/>
      <dgm:spPr/>
      <dgm:t>
        <a:bodyPr/>
        <a:lstStyle/>
        <a:p>
          <a:r>
            <a:rPr lang="zh-CN" altLang="en-US" sz="1400" dirty="0">
              <a:latin typeface="+mn-lt"/>
              <a:ea typeface="+mn-ea"/>
              <a:cs typeface="+mn-ea"/>
              <a:sym typeface="+mn-lt"/>
            </a:rPr>
            <a:t>生产要素法计算正常价值</a:t>
          </a:r>
        </a:p>
      </dgm:t>
    </dgm:pt>
    <dgm:pt modelId="{FE20EA27-0D97-44DF-86FE-C725E8EAC050}" type="parTrans" cxnId="{4C154495-79B2-4ADF-9575-D14DF3DB0C5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C709DE68-BE90-4DA3-B1C7-14333024F9C8}" type="sibTrans" cxnId="{4C154495-79B2-4ADF-9575-D14DF3DB0C5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3FE33C6A-5AA5-4959-A74B-08B596A66244}">
      <dgm:prSet custT="1"/>
      <dgm:spPr/>
      <dgm:t>
        <a:bodyPr/>
        <a:lstStyle/>
        <a:p>
          <a:r>
            <a:rPr lang="zh-CN" sz="1400" dirty="0">
              <a:latin typeface="+mn-lt"/>
              <a:ea typeface="+mn-ea"/>
              <a:cs typeface="+mn-ea"/>
              <a:sym typeface="+mn-lt"/>
            </a:rPr>
            <a:t>正常价值</a:t>
          </a:r>
          <a:r>
            <a:rPr lang="en-US" sz="1400" dirty="0">
              <a:latin typeface="+mn-lt"/>
              <a:ea typeface="+mn-ea"/>
              <a:cs typeface="+mn-ea"/>
              <a:sym typeface="+mn-lt"/>
            </a:rPr>
            <a:t>=</a:t>
          </a:r>
          <a:r>
            <a:rPr lang="zh-CN" sz="1400" dirty="0">
              <a:latin typeface="+mn-lt"/>
              <a:ea typeface="+mn-ea"/>
              <a:cs typeface="+mn-ea"/>
              <a:sym typeface="+mn-lt"/>
            </a:rPr>
            <a:t>结构成本</a:t>
          </a:r>
          <a:r>
            <a:rPr lang="en-US" altLang="zh-CN" sz="1400" dirty="0">
              <a:latin typeface="+mn-lt"/>
              <a:ea typeface="+mn-ea"/>
              <a:cs typeface="+mn-ea"/>
              <a:sym typeface="+mn-lt"/>
            </a:rPr>
            <a:t>×</a:t>
          </a:r>
          <a:r>
            <a:rPr lang="en-US" sz="1400" dirty="0">
              <a:latin typeface="+mn-lt"/>
              <a:ea typeface="+mn-ea"/>
              <a:cs typeface="+mn-ea"/>
              <a:sym typeface="+mn-lt"/>
            </a:rPr>
            <a:t>(1+</a:t>
          </a:r>
          <a:r>
            <a:rPr lang="zh-CN" sz="1400" dirty="0">
              <a:latin typeface="+mn-lt"/>
              <a:ea typeface="+mn-ea"/>
              <a:cs typeface="+mn-ea"/>
              <a:sym typeface="+mn-lt"/>
            </a:rPr>
            <a:t>替代国制造费用率</a:t>
          </a:r>
          <a:r>
            <a:rPr lang="en-US" sz="1400" dirty="0">
              <a:latin typeface="+mn-lt"/>
              <a:ea typeface="+mn-ea"/>
              <a:cs typeface="+mn-ea"/>
              <a:sym typeface="+mn-lt"/>
            </a:rPr>
            <a:t>%)</a:t>
          </a:r>
          <a:r>
            <a:rPr lang="en-US" altLang="zh-CN" sz="1400" dirty="0">
              <a:latin typeface="+mn-lt"/>
              <a:ea typeface="+mn-ea"/>
              <a:cs typeface="+mn-ea"/>
              <a:sym typeface="+mn-lt"/>
            </a:rPr>
            <a:t>×</a:t>
          </a:r>
          <a:r>
            <a:rPr lang="en-US" sz="1400" dirty="0">
              <a:latin typeface="+mn-lt"/>
              <a:ea typeface="+mn-ea"/>
              <a:cs typeface="+mn-ea"/>
              <a:sym typeface="+mn-lt"/>
            </a:rPr>
            <a:t>(1+</a:t>
          </a:r>
          <a:r>
            <a:rPr lang="zh-CN" sz="1400" dirty="0">
              <a:latin typeface="+mn-lt"/>
              <a:ea typeface="+mn-ea"/>
              <a:cs typeface="+mn-ea"/>
              <a:sym typeface="+mn-lt"/>
            </a:rPr>
            <a:t>替代国销管财费用率</a:t>
          </a:r>
          <a:r>
            <a:rPr lang="en-US" sz="1400" dirty="0">
              <a:latin typeface="+mn-lt"/>
              <a:ea typeface="+mn-ea"/>
              <a:cs typeface="+mn-ea"/>
              <a:sym typeface="+mn-lt"/>
            </a:rPr>
            <a:t>%)</a:t>
          </a:r>
          <a:r>
            <a:rPr lang="en-US" altLang="zh-CN" sz="1400" dirty="0">
              <a:latin typeface="+mn-lt"/>
              <a:ea typeface="+mn-ea"/>
              <a:cs typeface="+mn-ea"/>
              <a:sym typeface="+mn-lt"/>
            </a:rPr>
            <a:t>×</a:t>
          </a:r>
          <a:r>
            <a:rPr lang="en-US" sz="1400" dirty="0">
              <a:latin typeface="+mn-lt"/>
              <a:ea typeface="+mn-ea"/>
              <a:cs typeface="+mn-ea"/>
              <a:sym typeface="+mn-lt"/>
            </a:rPr>
            <a:t>(1+</a:t>
          </a:r>
          <a:r>
            <a:rPr lang="zh-CN" sz="1400" dirty="0">
              <a:latin typeface="+mn-lt"/>
              <a:ea typeface="+mn-ea"/>
              <a:cs typeface="+mn-ea"/>
              <a:sym typeface="+mn-lt"/>
            </a:rPr>
            <a:t>替代国利润率</a:t>
          </a:r>
          <a:r>
            <a:rPr lang="en-US" sz="1400" dirty="0">
              <a:latin typeface="+mn-lt"/>
              <a:ea typeface="+mn-ea"/>
              <a:cs typeface="+mn-ea"/>
              <a:sym typeface="+mn-lt"/>
            </a:rPr>
            <a:t>%)</a:t>
          </a:r>
          <a:endParaRPr lang="zh-CN" altLang="en-US" sz="1400" dirty="0">
            <a:latin typeface="+mn-lt"/>
            <a:ea typeface="+mn-ea"/>
            <a:cs typeface="+mn-ea"/>
            <a:sym typeface="+mn-lt"/>
          </a:endParaRPr>
        </a:p>
      </dgm:t>
    </dgm:pt>
    <dgm:pt modelId="{39253D53-DC42-4D12-8536-EB511C2EDC33}" type="parTrans" cxnId="{DF98AA92-1EE1-4128-B965-0DAF4AEC2094}">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59F837EA-1A57-4A8B-9F3F-85F5A6B99824}" type="sibTrans" cxnId="{DF98AA92-1EE1-4128-B965-0DAF4AEC2094}">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762F3F06-EC9E-4F1F-BEEE-1E847E8E08E9}">
      <dgm:prSet custT="1"/>
      <dgm:spPr/>
      <dgm:t>
        <a:bodyPr/>
        <a:lstStyle/>
        <a:p>
          <a:endParaRPr lang="zh-CN" altLang="en-US" sz="1000" dirty="0">
            <a:latin typeface="+mn-lt"/>
            <a:ea typeface="+mn-ea"/>
            <a:cs typeface="+mn-ea"/>
            <a:sym typeface="+mn-lt"/>
          </a:endParaRPr>
        </a:p>
      </dgm:t>
    </dgm:pt>
    <dgm:pt modelId="{67632608-3DF7-44CF-8652-D563F8FD52CB}" type="parTrans" cxnId="{F1CD63CA-5D8A-4BF6-BA12-D8ADD911F6F7}">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03412FF0-2EA5-4B3C-A322-E9936009B7BB}" type="sibTrans" cxnId="{F1CD63CA-5D8A-4BF6-BA12-D8ADD911F6F7}">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8E917508-1618-43D2-A665-0EF44386D62F}">
      <dgm:prSet custT="1"/>
      <dgm:spPr/>
      <dgm:t>
        <a:bodyPr/>
        <a:lstStyle/>
        <a:p>
          <a:r>
            <a:rPr lang="zh-CN" altLang="en-US" sz="1600" dirty="0">
              <a:latin typeface="+mn-lt"/>
              <a:ea typeface="+mn-ea"/>
              <a:cs typeface="+mn-ea"/>
              <a:sym typeface="+mn-lt"/>
            </a:rPr>
            <a:t>正常价值</a:t>
          </a:r>
        </a:p>
      </dgm:t>
    </dgm:pt>
    <dgm:pt modelId="{3E8C2566-6F85-4667-A5E6-9CE0E6D42931}" type="parTrans" cxnId="{EB289920-9337-46D1-B2F1-CFEC16A22EF5}">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6B38473D-51E1-4D88-A9CF-E379C398284B}" type="sibTrans" cxnId="{EB289920-9337-46D1-B2F1-CFEC16A22EF5}">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6DC1D474-E2CF-4C76-A940-7349782E7F15}">
      <dgm:prSet custT="1"/>
      <dgm:spPr/>
      <dgm:t>
        <a:bodyPr/>
        <a:lstStyle/>
        <a:p>
          <a:r>
            <a:rPr lang="zh-CN" sz="1400" dirty="0">
              <a:latin typeface="+mn-lt"/>
              <a:ea typeface="+mn-ea"/>
              <a:cs typeface="+mn-ea"/>
              <a:sym typeface="+mn-lt"/>
            </a:rPr>
            <a:t>结构成本</a:t>
          </a:r>
          <a:r>
            <a:rPr lang="en-US" sz="1400" dirty="0">
              <a:latin typeface="+mn-lt"/>
              <a:ea typeface="+mn-ea"/>
              <a:cs typeface="+mn-ea"/>
              <a:sym typeface="+mn-lt"/>
            </a:rPr>
            <a:t>=</a:t>
          </a:r>
          <a:r>
            <a:rPr lang="zh-CN" sz="1400" dirty="0">
              <a:latin typeface="+mn-lt"/>
              <a:ea typeface="+mn-ea"/>
              <a:cs typeface="+mn-ea"/>
              <a:sym typeface="+mn-lt"/>
            </a:rPr>
            <a:t>非市场经济采购的生产要素</a:t>
          </a:r>
          <a:r>
            <a:rPr lang="en-US" altLang="zh-CN" sz="1400" dirty="0">
              <a:latin typeface="+mn-lt"/>
              <a:ea typeface="+mn-ea"/>
              <a:cs typeface="+mn-ea"/>
              <a:sym typeface="+mn-lt"/>
            </a:rPr>
            <a:t>×</a:t>
          </a:r>
          <a:r>
            <a:rPr lang="zh-CN" sz="1400" dirty="0">
              <a:latin typeface="+mn-lt"/>
              <a:ea typeface="+mn-ea"/>
              <a:cs typeface="+mn-ea"/>
              <a:sym typeface="+mn-lt"/>
            </a:rPr>
            <a:t>替代国价格</a:t>
          </a:r>
          <a:r>
            <a:rPr lang="en-US" sz="1400" dirty="0">
              <a:latin typeface="+mn-lt"/>
              <a:ea typeface="+mn-ea"/>
              <a:cs typeface="+mn-ea"/>
              <a:sym typeface="+mn-lt"/>
            </a:rPr>
            <a:t>+</a:t>
          </a:r>
          <a:r>
            <a:rPr lang="zh-CN" sz="1400" dirty="0">
              <a:latin typeface="+mn-lt"/>
              <a:ea typeface="+mn-ea"/>
              <a:cs typeface="+mn-ea"/>
              <a:sym typeface="+mn-lt"/>
            </a:rPr>
            <a:t>市场经济采购的生产要素</a:t>
          </a:r>
          <a:r>
            <a:rPr lang="en-US" altLang="zh-CN" sz="1400" dirty="0">
              <a:latin typeface="+mn-lt"/>
              <a:ea typeface="+mn-ea"/>
              <a:cs typeface="+mn-ea"/>
              <a:sym typeface="+mn-lt"/>
            </a:rPr>
            <a:t>×</a:t>
          </a:r>
          <a:r>
            <a:rPr lang="zh-CN" sz="1400" dirty="0">
              <a:latin typeface="+mn-lt"/>
              <a:ea typeface="+mn-ea"/>
              <a:cs typeface="+mn-ea"/>
              <a:sym typeface="+mn-lt"/>
            </a:rPr>
            <a:t>市场经济采购价格</a:t>
          </a:r>
          <a:endParaRPr lang="zh-CN" altLang="en-US" sz="1400" dirty="0">
            <a:latin typeface="+mn-lt"/>
            <a:ea typeface="+mn-ea"/>
            <a:cs typeface="+mn-ea"/>
            <a:sym typeface="+mn-lt"/>
          </a:endParaRPr>
        </a:p>
      </dgm:t>
    </dgm:pt>
    <dgm:pt modelId="{0BF804BA-C50B-46CC-8766-E935DD8252F8}" type="parTrans" cxnId="{14462162-1804-47EC-97FC-F1906958948A}">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9EE3AFD6-7981-4191-8A50-3FD9AA7C0C72}" type="sibTrans" cxnId="{14462162-1804-47EC-97FC-F1906958948A}">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42D0783B-12A0-427D-9413-8E80FD5B5DD7}" type="pres">
      <dgm:prSet presAssocID="{3F8723FD-6519-4336-BD5E-66918FF56190}" presName="Name0" presStyleCnt="0">
        <dgm:presLayoutVars>
          <dgm:dir/>
          <dgm:animLvl val="lvl"/>
          <dgm:resizeHandles val="exact"/>
        </dgm:presLayoutVars>
      </dgm:prSet>
      <dgm:spPr/>
    </dgm:pt>
    <dgm:pt modelId="{5D768401-11B8-499C-B2D6-0F79CAEDC3D4}" type="pres">
      <dgm:prSet presAssocID="{969339CF-2D9D-4475-99FC-FE252A030C6A}" presName="linNode" presStyleCnt="0"/>
      <dgm:spPr/>
    </dgm:pt>
    <dgm:pt modelId="{17E1DCC8-025F-4560-9263-DDA81D00F10E}" type="pres">
      <dgm:prSet presAssocID="{969339CF-2D9D-4475-99FC-FE252A030C6A}" presName="parentText" presStyleLbl="node1" presStyleIdx="0" presStyleCnt="2" custScaleX="69150" custScaleY="64764">
        <dgm:presLayoutVars>
          <dgm:chMax val="1"/>
          <dgm:bulletEnabled val="1"/>
        </dgm:presLayoutVars>
      </dgm:prSet>
      <dgm:spPr/>
    </dgm:pt>
    <dgm:pt modelId="{015F5102-55FE-408C-8C33-4D30DD86C748}" type="pres">
      <dgm:prSet presAssocID="{969339CF-2D9D-4475-99FC-FE252A030C6A}" presName="descendantText" presStyleLbl="alignAccFollowNode1" presStyleIdx="0" presStyleCnt="2" custScaleY="72259">
        <dgm:presLayoutVars>
          <dgm:bulletEnabled val="1"/>
        </dgm:presLayoutVars>
      </dgm:prSet>
      <dgm:spPr/>
    </dgm:pt>
    <dgm:pt modelId="{8687EFD5-1E47-4BA0-B674-5BE48F6CF317}" type="pres">
      <dgm:prSet presAssocID="{622FC932-6694-41D2-9469-9759BC7260D6}" presName="sp" presStyleCnt="0"/>
      <dgm:spPr/>
    </dgm:pt>
    <dgm:pt modelId="{997EEAC5-2D35-4A80-ACAC-1B50ED152BBC}" type="pres">
      <dgm:prSet presAssocID="{8E917508-1618-43D2-A665-0EF44386D62F}" presName="linNode" presStyleCnt="0"/>
      <dgm:spPr/>
    </dgm:pt>
    <dgm:pt modelId="{46C56098-B3C1-4B31-9340-E4A3D8A29579}" type="pres">
      <dgm:prSet presAssocID="{8E917508-1618-43D2-A665-0EF44386D62F}" presName="parentText" presStyleLbl="node1" presStyleIdx="1" presStyleCnt="2" custScaleX="68381">
        <dgm:presLayoutVars>
          <dgm:chMax val="1"/>
          <dgm:bulletEnabled val="1"/>
        </dgm:presLayoutVars>
      </dgm:prSet>
      <dgm:spPr/>
    </dgm:pt>
    <dgm:pt modelId="{60C57F19-83A3-49E5-89DF-B3B11BA0A95B}" type="pres">
      <dgm:prSet presAssocID="{8E917508-1618-43D2-A665-0EF44386D62F}" presName="descendantText" presStyleLbl="alignAccFollowNode1" presStyleIdx="1" presStyleCnt="2" custScaleY="114250">
        <dgm:presLayoutVars>
          <dgm:bulletEnabled val="1"/>
        </dgm:presLayoutVars>
      </dgm:prSet>
      <dgm:spPr/>
    </dgm:pt>
  </dgm:ptLst>
  <dgm:cxnLst>
    <dgm:cxn modelId="{4EADFD17-3DD7-44F3-A440-D5A97BD07DAB}" type="presOf" srcId="{3F8723FD-6519-4336-BD5E-66918FF56190}" destId="{42D0783B-12A0-427D-9413-8E80FD5B5DD7}" srcOrd="0" destOrd="0" presId="urn:microsoft.com/office/officeart/2005/8/layout/vList5"/>
    <dgm:cxn modelId="{EB289920-9337-46D1-B2F1-CFEC16A22EF5}" srcId="{3F8723FD-6519-4336-BD5E-66918FF56190}" destId="{8E917508-1618-43D2-A665-0EF44386D62F}" srcOrd="1" destOrd="0" parTransId="{3E8C2566-6F85-4667-A5E6-9CE0E6D42931}" sibTransId="{6B38473D-51E1-4D88-A9CF-E379C398284B}"/>
    <dgm:cxn modelId="{CCEE4937-54D1-4856-B4B2-9D915215BC1E}" type="presOf" srcId="{969339CF-2D9D-4475-99FC-FE252A030C6A}" destId="{17E1DCC8-025F-4560-9263-DDA81D00F10E}" srcOrd="0" destOrd="0" presId="urn:microsoft.com/office/officeart/2005/8/layout/vList5"/>
    <dgm:cxn modelId="{A0CBC13A-3FBC-483E-BB71-21DFBEFC02DA}" type="presOf" srcId="{307631AF-0170-46B3-B8A2-E51F2F073D24}" destId="{60C57F19-83A3-49E5-89DF-B3B11BA0A95B}" srcOrd="0" destOrd="1" presId="urn:microsoft.com/office/officeart/2005/8/layout/vList5"/>
    <dgm:cxn modelId="{9429443F-3C9D-40C7-AB8F-432294749F6C}" type="presOf" srcId="{8E917508-1618-43D2-A665-0EF44386D62F}" destId="{46C56098-B3C1-4B31-9340-E4A3D8A29579}" srcOrd="0" destOrd="0" presId="urn:microsoft.com/office/officeart/2005/8/layout/vList5"/>
    <dgm:cxn modelId="{14462162-1804-47EC-97FC-F1906958948A}" srcId="{8E917508-1618-43D2-A665-0EF44386D62F}" destId="{6DC1D474-E2CF-4C76-A940-7349782E7F15}" srcOrd="3" destOrd="0" parTransId="{0BF804BA-C50B-46CC-8766-E935DD8252F8}" sibTransId="{9EE3AFD6-7981-4191-8A50-3FD9AA7C0C72}"/>
    <dgm:cxn modelId="{EEFAB97F-FDF2-4AE5-BA89-CD9293BB172E}" type="presOf" srcId="{762F3F06-EC9E-4F1F-BEEE-1E847E8E08E9}" destId="{015F5102-55FE-408C-8C33-4D30DD86C748}" srcOrd="0" destOrd="0" presId="urn:microsoft.com/office/officeart/2005/8/layout/vList5"/>
    <dgm:cxn modelId="{F947B486-C06C-430F-AD6F-0A62CA547252}" type="presOf" srcId="{3FE33C6A-5AA5-4959-A74B-08B596A66244}" destId="{60C57F19-83A3-49E5-89DF-B3B11BA0A95B}" srcOrd="0" destOrd="2" presId="urn:microsoft.com/office/officeart/2005/8/layout/vList5"/>
    <dgm:cxn modelId="{C90D8F8E-943A-4C6A-BBAA-F611C36FDEF4}" type="presOf" srcId="{6DC1D474-E2CF-4C76-A940-7349782E7F15}" destId="{60C57F19-83A3-49E5-89DF-B3B11BA0A95B}" srcOrd="0" destOrd="3" presId="urn:microsoft.com/office/officeart/2005/8/layout/vList5"/>
    <dgm:cxn modelId="{E6A4BD91-A932-4B9C-AB1A-64FC7F3EBA7E}" type="presOf" srcId="{D7E46CBE-EA56-486A-991B-6405B7F4DA02}" destId="{60C57F19-83A3-49E5-89DF-B3B11BA0A95B}" srcOrd="0" destOrd="0" presId="urn:microsoft.com/office/officeart/2005/8/layout/vList5"/>
    <dgm:cxn modelId="{DF98AA92-1EE1-4128-B965-0DAF4AEC2094}" srcId="{8E917508-1618-43D2-A665-0EF44386D62F}" destId="{3FE33C6A-5AA5-4959-A74B-08B596A66244}" srcOrd="2" destOrd="0" parTransId="{39253D53-DC42-4D12-8536-EB511C2EDC33}" sibTransId="{59F837EA-1A57-4A8B-9F3F-85F5A6B99824}"/>
    <dgm:cxn modelId="{4C154495-79B2-4ADF-9575-D14DF3DB0C5B}" srcId="{8E917508-1618-43D2-A665-0EF44386D62F}" destId="{307631AF-0170-46B3-B8A2-E51F2F073D24}" srcOrd="1" destOrd="0" parTransId="{FE20EA27-0D97-44DF-86FE-C725E8EAC050}" sibTransId="{C709DE68-BE90-4DA3-B1C7-14333024F9C8}"/>
    <dgm:cxn modelId="{2DBD3EB8-B15B-457C-B168-19A2374C8B02}" srcId="{8E917508-1618-43D2-A665-0EF44386D62F}" destId="{D7E46CBE-EA56-486A-991B-6405B7F4DA02}" srcOrd="0" destOrd="0" parTransId="{D7A4FC17-8C41-4D2C-93C6-5BABC9F0F64F}" sibTransId="{F0C88183-2445-4C69-8246-24CD391DEFCE}"/>
    <dgm:cxn modelId="{283D6BBC-EE67-497A-B845-31DA5005293B}" srcId="{3F8723FD-6519-4336-BD5E-66918FF56190}" destId="{969339CF-2D9D-4475-99FC-FE252A030C6A}" srcOrd="0" destOrd="0" parTransId="{6E5C4261-0C7B-433B-A250-B7A9A32A8888}" sibTransId="{622FC932-6694-41D2-9469-9759BC7260D6}"/>
    <dgm:cxn modelId="{F1CD63CA-5D8A-4BF6-BA12-D8ADD911F6F7}" srcId="{969339CF-2D9D-4475-99FC-FE252A030C6A}" destId="{762F3F06-EC9E-4F1F-BEEE-1E847E8E08E9}" srcOrd="0" destOrd="0" parTransId="{67632608-3DF7-44CF-8652-D563F8FD52CB}" sibTransId="{03412FF0-2EA5-4B3C-A322-E9936009B7BB}"/>
    <dgm:cxn modelId="{758D257E-5E75-4B3A-AD54-FAF662C6A5CC}" type="presParOf" srcId="{42D0783B-12A0-427D-9413-8E80FD5B5DD7}" destId="{5D768401-11B8-499C-B2D6-0F79CAEDC3D4}" srcOrd="0" destOrd="0" presId="urn:microsoft.com/office/officeart/2005/8/layout/vList5"/>
    <dgm:cxn modelId="{AFC893B0-4DA4-461B-B059-EB13BDCBCC5D}" type="presParOf" srcId="{5D768401-11B8-499C-B2D6-0F79CAEDC3D4}" destId="{17E1DCC8-025F-4560-9263-DDA81D00F10E}" srcOrd="0" destOrd="0" presId="urn:microsoft.com/office/officeart/2005/8/layout/vList5"/>
    <dgm:cxn modelId="{D98576C8-8598-4FE8-BF9D-E59F1738C1A7}" type="presParOf" srcId="{5D768401-11B8-499C-B2D6-0F79CAEDC3D4}" destId="{015F5102-55FE-408C-8C33-4D30DD86C748}" srcOrd="1" destOrd="0" presId="urn:microsoft.com/office/officeart/2005/8/layout/vList5"/>
    <dgm:cxn modelId="{3415329B-E7AE-402C-A3D3-4C6AE0247D22}" type="presParOf" srcId="{42D0783B-12A0-427D-9413-8E80FD5B5DD7}" destId="{8687EFD5-1E47-4BA0-B674-5BE48F6CF317}" srcOrd="1" destOrd="0" presId="urn:microsoft.com/office/officeart/2005/8/layout/vList5"/>
    <dgm:cxn modelId="{B02DB9EE-A3D7-40C0-AD12-53397C41EFF7}" type="presParOf" srcId="{42D0783B-12A0-427D-9413-8E80FD5B5DD7}" destId="{997EEAC5-2D35-4A80-ACAC-1B50ED152BBC}" srcOrd="2" destOrd="0" presId="urn:microsoft.com/office/officeart/2005/8/layout/vList5"/>
    <dgm:cxn modelId="{9150533F-1712-4048-9066-A2D92DDC8E25}" type="presParOf" srcId="{997EEAC5-2D35-4A80-ACAC-1B50ED152BBC}" destId="{46C56098-B3C1-4B31-9340-E4A3D8A29579}" srcOrd="0" destOrd="0" presId="urn:microsoft.com/office/officeart/2005/8/layout/vList5"/>
    <dgm:cxn modelId="{6BF6851C-A006-4F00-ABC0-2866F02AE645}" type="presParOf" srcId="{997EEAC5-2D35-4A80-ACAC-1B50ED152BBC}" destId="{60C57F19-83A3-49E5-89DF-B3B11BA0A9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8723FD-6519-4336-BD5E-66918FF5619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zh-CN" altLang="en-US"/>
        </a:p>
      </dgm:t>
    </dgm:pt>
    <dgm:pt modelId="{68298C1B-EE8C-4F3A-9BE4-6A425BCE5618}">
      <dgm:prSet custT="1"/>
      <dgm:spPr/>
      <dgm:t>
        <a:bodyPr/>
        <a:lstStyle/>
        <a:p>
          <a:r>
            <a:rPr lang="zh-CN" altLang="en-US" sz="1600" dirty="0">
              <a:latin typeface="+mn-lt"/>
              <a:ea typeface="+mn-ea"/>
              <a:cs typeface="+mn-ea"/>
              <a:sym typeface="+mn-lt"/>
            </a:rPr>
            <a:t>生产要素</a:t>
          </a:r>
        </a:p>
      </dgm:t>
    </dgm:pt>
    <dgm:pt modelId="{56834D4E-2C2D-44A0-A4E6-21C55E573FBE}" type="parTrans" cxnId="{EAE17D9C-4D45-4E43-A33A-59BEBD753A29}">
      <dgm:prSet/>
      <dgm:spPr/>
      <dgm:t>
        <a:bodyPr/>
        <a:lstStyle/>
        <a:p>
          <a:endParaRPr lang="zh-CN" altLang="en-US" sz="1600">
            <a:latin typeface="华文楷体" pitchFamily="2" charset="-122"/>
            <a:ea typeface="华文楷体" pitchFamily="2" charset="-122"/>
          </a:endParaRPr>
        </a:p>
      </dgm:t>
    </dgm:pt>
    <dgm:pt modelId="{A485CFBC-3E25-445C-B2EE-2958E9B1D951}" type="sibTrans" cxnId="{EAE17D9C-4D45-4E43-A33A-59BEBD753A29}">
      <dgm:prSet/>
      <dgm:spPr/>
      <dgm:t>
        <a:bodyPr/>
        <a:lstStyle/>
        <a:p>
          <a:endParaRPr lang="zh-CN" altLang="en-US" sz="1600">
            <a:latin typeface="华文楷体" pitchFamily="2" charset="-122"/>
            <a:ea typeface="华文楷体" pitchFamily="2" charset="-122"/>
          </a:endParaRPr>
        </a:p>
      </dgm:t>
    </dgm:pt>
    <dgm:pt modelId="{7EE1965E-FAB6-4351-9A3D-D0FE3EE067DF}">
      <dgm:prSet custT="1"/>
      <dgm:spPr/>
      <dgm:t>
        <a:bodyPr/>
        <a:lstStyle/>
        <a:p>
          <a:r>
            <a:rPr lang="zh-CN" altLang="en-US" sz="1400" dirty="0">
              <a:latin typeface="+mn-lt"/>
              <a:ea typeface="+mn-ea"/>
              <a:cs typeface="+mn-ea"/>
              <a:sym typeface="+mn-lt"/>
            </a:rPr>
            <a:t>重要性</a:t>
          </a:r>
        </a:p>
      </dgm:t>
    </dgm:pt>
    <dgm:pt modelId="{4E215263-871C-43D8-8E3B-90663DC764D9}" type="parTrans" cxnId="{16C19322-E93B-4C59-A0EF-E49B15848C97}">
      <dgm:prSet/>
      <dgm:spPr/>
      <dgm:t>
        <a:bodyPr/>
        <a:lstStyle/>
        <a:p>
          <a:endParaRPr lang="zh-CN" altLang="en-US" sz="1600">
            <a:latin typeface="华文楷体" pitchFamily="2" charset="-122"/>
            <a:ea typeface="华文楷体" pitchFamily="2" charset="-122"/>
          </a:endParaRPr>
        </a:p>
      </dgm:t>
    </dgm:pt>
    <dgm:pt modelId="{C976395A-DECD-4D7F-B358-7FC33180D76C}" type="sibTrans" cxnId="{16C19322-E93B-4C59-A0EF-E49B15848C97}">
      <dgm:prSet/>
      <dgm:spPr/>
      <dgm:t>
        <a:bodyPr/>
        <a:lstStyle/>
        <a:p>
          <a:endParaRPr lang="zh-CN" altLang="en-US" sz="1600">
            <a:latin typeface="华文楷体" pitchFamily="2" charset="-122"/>
            <a:ea typeface="华文楷体" pitchFamily="2" charset="-122"/>
          </a:endParaRPr>
        </a:p>
      </dgm:t>
    </dgm:pt>
    <dgm:pt modelId="{F0D4EA78-688C-4C31-9F6B-49A68AFD3BD5}">
      <dgm:prSet custT="1"/>
      <dgm:spPr/>
      <dgm:t>
        <a:bodyPr/>
        <a:lstStyle/>
        <a:p>
          <a:r>
            <a:rPr lang="zh-CN" altLang="en-US" sz="1400" dirty="0">
              <a:latin typeface="+mn-lt"/>
              <a:ea typeface="+mn-ea"/>
              <a:cs typeface="+mn-ea"/>
              <a:sym typeface="+mn-lt"/>
            </a:rPr>
            <a:t>常用替代国</a:t>
          </a:r>
        </a:p>
      </dgm:t>
    </dgm:pt>
    <dgm:pt modelId="{E5ED1FFF-A3DF-4A75-ACFA-92338887DF4E}" type="parTrans" cxnId="{501BD2FC-FD95-462E-B683-21F093FB34A6}">
      <dgm:prSet/>
      <dgm:spPr/>
      <dgm:t>
        <a:bodyPr/>
        <a:lstStyle/>
        <a:p>
          <a:endParaRPr lang="zh-CN" altLang="en-US" sz="1600">
            <a:latin typeface="华文楷体" pitchFamily="2" charset="-122"/>
            <a:ea typeface="华文楷体" pitchFamily="2" charset="-122"/>
          </a:endParaRPr>
        </a:p>
      </dgm:t>
    </dgm:pt>
    <dgm:pt modelId="{F8E6D49F-562D-4229-AAED-883B5A0BEE10}" type="sibTrans" cxnId="{501BD2FC-FD95-462E-B683-21F093FB34A6}">
      <dgm:prSet/>
      <dgm:spPr/>
      <dgm:t>
        <a:bodyPr/>
        <a:lstStyle/>
        <a:p>
          <a:endParaRPr lang="zh-CN" altLang="en-US" sz="1600">
            <a:latin typeface="华文楷体" pitchFamily="2" charset="-122"/>
            <a:ea typeface="华文楷体" pitchFamily="2" charset="-122"/>
          </a:endParaRPr>
        </a:p>
      </dgm:t>
    </dgm:pt>
    <dgm:pt modelId="{C2BDC5B3-FFF5-49FE-AA46-ED13ABCA05D7}">
      <dgm:prSet custT="1"/>
      <dgm:spPr/>
      <dgm:t>
        <a:bodyPr/>
        <a:lstStyle/>
        <a:p>
          <a:r>
            <a:rPr lang="zh-CN" altLang="en-US" sz="1400" dirty="0">
              <a:latin typeface="+mn-lt"/>
              <a:ea typeface="+mn-ea"/>
              <a:cs typeface="+mn-ea"/>
              <a:sym typeface="+mn-lt"/>
            </a:rPr>
            <a:t>搜集方法</a:t>
          </a:r>
        </a:p>
      </dgm:t>
    </dgm:pt>
    <dgm:pt modelId="{713AB4DC-1C77-44ED-B6AD-621309E6146F}" type="parTrans" cxnId="{202FD81C-485A-481E-9698-FE604E6D3393}">
      <dgm:prSet/>
      <dgm:spPr/>
      <dgm:t>
        <a:bodyPr/>
        <a:lstStyle/>
        <a:p>
          <a:endParaRPr lang="zh-CN" altLang="en-US" sz="1600">
            <a:latin typeface="华文楷体" pitchFamily="2" charset="-122"/>
            <a:ea typeface="华文楷体" pitchFamily="2" charset="-122"/>
          </a:endParaRPr>
        </a:p>
      </dgm:t>
    </dgm:pt>
    <dgm:pt modelId="{7C1ADEDC-C8BD-4BA4-B2BE-EF65AEE37A43}" type="sibTrans" cxnId="{202FD81C-485A-481E-9698-FE604E6D3393}">
      <dgm:prSet/>
      <dgm:spPr/>
      <dgm:t>
        <a:bodyPr/>
        <a:lstStyle/>
        <a:p>
          <a:endParaRPr lang="zh-CN" altLang="en-US" sz="1600">
            <a:latin typeface="华文楷体" pitchFamily="2" charset="-122"/>
            <a:ea typeface="华文楷体" pitchFamily="2" charset="-122"/>
          </a:endParaRPr>
        </a:p>
      </dgm:t>
    </dgm:pt>
    <dgm:pt modelId="{511FDE92-FCA9-426B-8DAE-203FB37BCD17}">
      <dgm:prSet custT="1"/>
      <dgm:spPr/>
      <dgm:t>
        <a:bodyPr/>
        <a:lstStyle/>
        <a:p>
          <a:r>
            <a:rPr lang="zh-CN" altLang="en-US" sz="1400" dirty="0">
              <a:latin typeface="+mn-lt"/>
              <a:ea typeface="+mn-ea"/>
              <a:cs typeface="+mn-ea"/>
              <a:sym typeface="+mn-lt"/>
            </a:rPr>
            <a:t>原材料</a:t>
          </a:r>
        </a:p>
      </dgm:t>
    </dgm:pt>
    <dgm:pt modelId="{6414F5AD-DE5F-4292-B325-969AA454585A}" type="parTrans" cxnId="{D6152FE0-F21E-4595-BB3A-86B51585B7C8}">
      <dgm:prSet/>
      <dgm:spPr/>
      <dgm:t>
        <a:bodyPr/>
        <a:lstStyle/>
        <a:p>
          <a:endParaRPr lang="zh-CN" altLang="en-US" sz="1600">
            <a:latin typeface="华文楷体" pitchFamily="2" charset="-122"/>
            <a:ea typeface="华文楷体" pitchFamily="2" charset="-122"/>
          </a:endParaRPr>
        </a:p>
      </dgm:t>
    </dgm:pt>
    <dgm:pt modelId="{3202B3C0-1C90-4E2F-9C21-B4FE9D82F018}" type="sibTrans" cxnId="{D6152FE0-F21E-4595-BB3A-86B51585B7C8}">
      <dgm:prSet/>
      <dgm:spPr/>
      <dgm:t>
        <a:bodyPr/>
        <a:lstStyle/>
        <a:p>
          <a:endParaRPr lang="zh-CN" altLang="en-US" sz="1600">
            <a:latin typeface="华文楷体" pitchFamily="2" charset="-122"/>
            <a:ea typeface="华文楷体" pitchFamily="2" charset="-122"/>
          </a:endParaRPr>
        </a:p>
      </dgm:t>
    </dgm:pt>
    <dgm:pt modelId="{2B6AC6BC-3098-4D05-AE5A-ED06F5760EBA}">
      <dgm:prSet custT="1"/>
      <dgm:spPr/>
      <dgm:t>
        <a:bodyPr/>
        <a:lstStyle/>
        <a:p>
          <a:r>
            <a:rPr lang="zh-CN" altLang="en-US" sz="1600">
              <a:latin typeface="+mn-lt"/>
              <a:ea typeface="+mn-ea"/>
              <a:cs typeface="+mn-ea"/>
              <a:sym typeface="+mn-lt"/>
            </a:rPr>
            <a:t>替代</a:t>
          </a:r>
          <a:r>
            <a:rPr lang="zh-CN" altLang="en-US" sz="1600" dirty="0">
              <a:latin typeface="+mn-lt"/>
              <a:ea typeface="+mn-ea"/>
              <a:cs typeface="+mn-ea"/>
              <a:sym typeface="+mn-lt"/>
            </a:rPr>
            <a:t>国价格</a:t>
          </a:r>
          <a:endParaRPr lang="zh-CN" altLang="en-US" sz="1600">
            <a:latin typeface="+mn-lt"/>
            <a:ea typeface="+mn-ea"/>
            <a:cs typeface="+mn-ea"/>
            <a:sym typeface="+mn-lt"/>
          </a:endParaRPr>
        </a:p>
      </dgm:t>
    </dgm:pt>
    <dgm:pt modelId="{1B636144-CD8A-47E4-A781-D796DEDF827D}" type="parTrans" cxnId="{0F27AA5B-A861-4FE6-9B30-AB612EFA8488}">
      <dgm:prSet/>
      <dgm:spPr/>
      <dgm:t>
        <a:bodyPr/>
        <a:lstStyle/>
        <a:p>
          <a:endParaRPr lang="zh-CN" altLang="en-US" sz="1600">
            <a:latin typeface="华文楷体" pitchFamily="2" charset="-122"/>
            <a:ea typeface="华文楷体" pitchFamily="2" charset="-122"/>
          </a:endParaRPr>
        </a:p>
      </dgm:t>
    </dgm:pt>
    <dgm:pt modelId="{685A23CC-5429-452E-A4A5-110B70001F23}" type="sibTrans" cxnId="{0F27AA5B-A861-4FE6-9B30-AB612EFA8488}">
      <dgm:prSet/>
      <dgm:spPr/>
      <dgm:t>
        <a:bodyPr/>
        <a:lstStyle/>
        <a:p>
          <a:endParaRPr lang="zh-CN" altLang="en-US" sz="1600">
            <a:latin typeface="华文楷体" pitchFamily="2" charset="-122"/>
            <a:ea typeface="华文楷体" pitchFamily="2" charset="-122"/>
          </a:endParaRPr>
        </a:p>
      </dgm:t>
    </dgm:pt>
    <dgm:pt modelId="{D385AB84-63C3-4F0D-9E6A-C8D8E19262A9}">
      <dgm:prSet custT="1"/>
      <dgm:spPr/>
      <dgm:t>
        <a:bodyPr/>
        <a:lstStyle/>
        <a:p>
          <a:r>
            <a:rPr lang="zh-CN" altLang="en-US" sz="1400" dirty="0">
              <a:latin typeface="+mn-lt"/>
              <a:ea typeface="+mn-ea"/>
              <a:cs typeface="+mn-ea"/>
              <a:sym typeface="+mn-lt"/>
            </a:rPr>
            <a:t>人工</a:t>
          </a:r>
        </a:p>
      </dgm:t>
    </dgm:pt>
    <dgm:pt modelId="{4515EF7A-4024-431E-AA09-90A4D141671C}" type="parTrans" cxnId="{C06968F4-3DF7-45E2-9C54-7FDBA6721541}">
      <dgm:prSet/>
      <dgm:spPr/>
      <dgm:t>
        <a:bodyPr/>
        <a:lstStyle/>
        <a:p>
          <a:endParaRPr lang="zh-CN" altLang="en-US" sz="1600">
            <a:latin typeface="华文楷体" pitchFamily="2" charset="-122"/>
            <a:ea typeface="华文楷体" pitchFamily="2" charset="-122"/>
          </a:endParaRPr>
        </a:p>
      </dgm:t>
    </dgm:pt>
    <dgm:pt modelId="{4170C8CC-E773-42D4-95BB-E306088F51D2}" type="sibTrans" cxnId="{C06968F4-3DF7-45E2-9C54-7FDBA6721541}">
      <dgm:prSet/>
      <dgm:spPr/>
      <dgm:t>
        <a:bodyPr/>
        <a:lstStyle/>
        <a:p>
          <a:endParaRPr lang="zh-CN" altLang="en-US" sz="1600">
            <a:latin typeface="华文楷体" pitchFamily="2" charset="-122"/>
            <a:ea typeface="华文楷体" pitchFamily="2" charset="-122"/>
          </a:endParaRPr>
        </a:p>
      </dgm:t>
    </dgm:pt>
    <dgm:pt modelId="{DDC520E4-9E11-49A8-860F-217217B643BC}">
      <dgm:prSet custT="1"/>
      <dgm:spPr/>
      <dgm:t>
        <a:bodyPr/>
        <a:lstStyle/>
        <a:p>
          <a:r>
            <a:rPr lang="zh-CN" altLang="en-US" sz="1400" dirty="0">
              <a:latin typeface="+mn-lt"/>
              <a:ea typeface="+mn-ea"/>
              <a:cs typeface="+mn-ea"/>
              <a:sym typeface="+mn-lt"/>
            </a:rPr>
            <a:t>能源</a:t>
          </a:r>
        </a:p>
      </dgm:t>
    </dgm:pt>
    <dgm:pt modelId="{28224314-8412-48A6-9806-5418C563BB68}" type="parTrans" cxnId="{7F421BA0-4700-407E-978E-92092DBBDD4C}">
      <dgm:prSet/>
      <dgm:spPr/>
      <dgm:t>
        <a:bodyPr/>
        <a:lstStyle/>
        <a:p>
          <a:endParaRPr lang="zh-CN" altLang="en-US" sz="1600">
            <a:latin typeface="华文楷体" pitchFamily="2" charset="-122"/>
            <a:ea typeface="华文楷体" pitchFamily="2" charset="-122"/>
          </a:endParaRPr>
        </a:p>
      </dgm:t>
    </dgm:pt>
    <dgm:pt modelId="{6D97E34B-B71A-4B7B-B561-31E0B0C22D0B}" type="sibTrans" cxnId="{7F421BA0-4700-407E-978E-92092DBBDD4C}">
      <dgm:prSet/>
      <dgm:spPr/>
      <dgm:t>
        <a:bodyPr/>
        <a:lstStyle/>
        <a:p>
          <a:endParaRPr lang="zh-CN" altLang="en-US" sz="1600">
            <a:latin typeface="华文楷体" pitchFamily="2" charset="-122"/>
            <a:ea typeface="华文楷体" pitchFamily="2" charset="-122"/>
          </a:endParaRPr>
        </a:p>
      </dgm:t>
    </dgm:pt>
    <dgm:pt modelId="{C237A7C0-DFB3-439B-A1AA-5D6BA31FBFF2}">
      <dgm:prSet custT="1"/>
      <dgm:spPr/>
      <dgm:t>
        <a:bodyPr/>
        <a:lstStyle/>
        <a:p>
          <a:r>
            <a:rPr lang="zh-CN" altLang="en-US" sz="1400" dirty="0">
              <a:latin typeface="+mn-lt"/>
              <a:ea typeface="+mn-ea"/>
              <a:cs typeface="+mn-ea"/>
              <a:sym typeface="+mn-lt"/>
            </a:rPr>
            <a:t>包装</a:t>
          </a:r>
        </a:p>
      </dgm:t>
    </dgm:pt>
    <dgm:pt modelId="{4B72923E-85E8-4475-AD7E-2F5A6770D19D}" type="parTrans" cxnId="{5B3AD397-F4EB-4B6E-AE41-B79017C5197D}">
      <dgm:prSet/>
      <dgm:spPr/>
      <dgm:t>
        <a:bodyPr/>
        <a:lstStyle/>
        <a:p>
          <a:endParaRPr lang="zh-CN" altLang="en-US" sz="1600">
            <a:latin typeface="华文楷体" pitchFamily="2" charset="-122"/>
            <a:ea typeface="华文楷体" pitchFamily="2" charset="-122"/>
          </a:endParaRPr>
        </a:p>
      </dgm:t>
    </dgm:pt>
    <dgm:pt modelId="{A7D0E703-AF68-4824-B68E-6D62DDE43378}" type="sibTrans" cxnId="{5B3AD397-F4EB-4B6E-AE41-B79017C5197D}">
      <dgm:prSet/>
      <dgm:spPr/>
      <dgm:t>
        <a:bodyPr/>
        <a:lstStyle/>
        <a:p>
          <a:endParaRPr lang="zh-CN" altLang="en-US" sz="1600">
            <a:latin typeface="华文楷体" pitchFamily="2" charset="-122"/>
            <a:ea typeface="华文楷体" pitchFamily="2" charset="-122"/>
          </a:endParaRPr>
        </a:p>
      </dgm:t>
    </dgm:pt>
    <dgm:pt modelId="{42D0783B-12A0-427D-9413-8E80FD5B5DD7}" type="pres">
      <dgm:prSet presAssocID="{3F8723FD-6519-4336-BD5E-66918FF56190}" presName="Name0" presStyleCnt="0">
        <dgm:presLayoutVars>
          <dgm:dir/>
          <dgm:animLvl val="lvl"/>
          <dgm:resizeHandles val="exact"/>
        </dgm:presLayoutVars>
      </dgm:prSet>
      <dgm:spPr/>
    </dgm:pt>
    <dgm:pt modelId="{61BB7F29-E919-4F7E-994D-EEA9F09F52F6}" type="pres">
      <dgm:prSet presAssocID="{68298C1B-EE8C-4F3A-9BE4-6A425BCE5618}" presName="linNode" presStyleCnt="0"/>
      <dgm:spPr/>
    </dgm:pt>
    <dgm:pt modelId="{D58B2F8E-55A5-4DFB-8A83-A0605A0752C2}" type="pres">
      <dgm:prSet presAssocID="{68298C1B-EE8C-4F3A-9BE4-6A425BCE5618}" presName="parentText" presStyleLbl="node1" presStyleIdx="0" presStyleCnt="2">
        <dgm:presLayoutVars>
          <dgm:chMax val="1"/>
          <dgm:bulletEnabled val="1"/>
        </dgm:presLayoutVars>
      </dgm:prSet>
      <dgm:spPr/>
    </dgm:pt>
    <dgm:pt modelId="{38AB0255-B775-416F-A061-5892DC7FC878}" type="pres">
      <dgm:prSet presAssocID="{68298C1B-EE8C-4F3A-9BE4-6A425BCE5618}" presName="descendantText" presStyleLbl="alignAccFollowNode1" presStyleIdx="0" presStyleCnt="2">
        <dgm:presLayoutVars>
          <dgm:bulletEnabled val="1"/>
        </dgm:presLayoutVars>
      </dgm:prSet>
      <dgm:spPr/>
    </dgm:pt>
    <dgm:pt modelId="{99431FEB-EA0C-42C6-B416-2AA24F542610}" type="pres">
      <dgm:prSet presAssocID="{A485CFBC-3E25-445C-B2EE-2958E9B1D951}" presName="sp" presStyleCnt="0"/>
      <dgm:spPr/>
    </dgm:pt>
    <dgm:pt modelId="{24EFE313-5552-408D-813C-67761FE37875}" type="pres">
      <dgm:prSet presAssocID="{2B6AC6BC-3098-4D05-AE5A-ED06F5760EBA}" presName="linNode" presStyleCnt="0"/>
      <dgm:spPr/>
    </dgm:pt>
    <dgm:pt modelId="{6F8DEF58-CA9C-4725-B89F-714644903EF5}" type="pres">
      <dgm:prSet presAssocID="{2B6AC6BC-3098-4D05-AE5A-ED06F5760EBA}" presName="parentText" presStyleLbl="node1" presStyleIdx="1" presStyleCnt="2">
        <dgm:presLayoutVars>
          <dgm:chMax val="1"/>
          <dgm:bulletEnabled val="1"/>
        </dgm:presLayoutVars>
      </dgm:prSet>
      <dgm:spPr/>
    </dgm:pt>
    <dgm:pt modelId="{CD068F18-4D1E-43C4-BBAD-D66D73C081A8}" type="pres">
      <dgm:prSet presAssocID="{2B6AC6BC-3098-4D05-AE5A-ED06F5760EBA}" presName="descendantText" presStyleLbl="alignAccFollowNode1" presStyleIdx="1" presStyleCnt="2">
        <dgm:presLayoutVars>
          <dgm:bulletEnabled val="1"/>
        </dgm:presLayoutVars>
      </dgm:prSet>
      <dgm:spPr/>
    </dgm:pt>
  </dgm:ptLst>
  <dgm:cxnLst>
    <dgm:cxn modelId="{62E82003-BBC6-49E1-9692-2D6EF96788E0}" type="presOf" srcId="{DDC520E4-9E11-49A8-860F-217217B643BC}" destId="{38AB0255-B775-416F-A061-5892DC7FC878}" srcOrd="0" destOrd="2" presId="urn:microsoft.com/office/officeart/2005/8/layout/vList5"/>
    <dgm:cxn modelId="{202FD81C-485A-481E-9698-FE604E6D3393}" srcId="{2B6AC6BC-3098-4D05-AE5A-ED06F5760EBA}" destId="{C2BDC5B3-FFF5-49FE-AA46-ED13ABCA05D7}" srcOrd="2" destOrd="0" parTransId="{713AB4DC-1C77-44ED-B6AD-621309E6146F}" sibTransId="{7C1ADEDC-C8BD-4BA4-B2BE-EF65AEE37A43}"/>
    <dgm:cxn modelId="{16C19322-E93B-4C59-A0EF-E49B15848C97}" srcId="{2B6AC6BC-3098-4D05-AE5A-ED06F5760EBA}" destId="{7EE1965E-FAB6-4351-9A3D-D0FE3EE067DF}" srcOrd="0" destOrd="0" parTransId="{4E215263-871C-43D8-8E3B-90663DC764D9}" sibTransId="{C976395A-DECD-4D7F-B358-7FC33180D76C}"/>
    <dgm:cxn modelId="{8CD9F32F-C0AF-4B96-A514-6D8429D97241}" type="presOf" srcId="{C237A7C0-DFB3-439B-A1AA-5D6BA31FBFF2}" destId="{38AB0255-B775-416F-A061-5892DC7FC878}" srcOrd="0" destOrd="3" presId="urn:microsoft.com/office/officeart/2005/8/layout/vList5"/>
    <dgm:cxn modelId="{0F27AA5B-A861-4FE6-9B30-AB612EFA8488}" srcId="{3F8723FD-6519-4336-BD5E-66918FF56190}" destId="{2B6AC6BC-3098-4D05-AE5A-ED06F5760EBA}" srcOrd="1" destOrd="0" parTransId="{1B636144-CD8A-47E4-A781-D796DEDF827D}" sibTransId="{685A23CC-5429-452E-A4A5-110B70001F23}"/>
    <dgm:cxn modelId="{9C143D41-F912-484F-BC98-B7B8DF5B07BF}" type="presOf" srcId="{511FDE92-FCA9-426B-8DAE-203FB37BCD17}" destId="{38AB0255-B775-416F-A061-5892DC7FC878}" srcOrd="0" destOrd="0" presId="urn:microsoft.com/office/officeart/2005/8/layout/vList5"/>
    <dgm:cxn modelId="{C40DC74A-9B95-4E28-BE6D-EAA8B0524540}" type="presOf" srcId="{3F8723FD-6519-4336-BD5E-66918FF56190}" destId="{42D0783B-12A0-427D-9413-8E80FD5B5DD7}" srcOrd="0" destOrd="0" presId="urn:microsoft.com/office/officeart/2005/8/layout/vList5"/>
    <dgm:cxn modelId="{8435146E-7F65-4CFB-B53E-E1E989EE831A}" type="presOf" srcId="{7EE1965E-FAB6-4351-9A3D-D0FE3EE067DF}" destId="{CD068F18-4D1E-43C4-BBAD-D66D73C081A8}" srcOrd="0" destOrd="0" presId="urn:microsoft.com/office/officeart/2005/8/layout/vList5"/>
    <dgm:cxn modelId="{CBEEF158-7F05-4A46-B5B6-442A93FC03B1}" type="presOf" srcId="{F0D4EA78-688C-4C31-9F6B-49A68AFD3BD5}" destId="{CD068F18-4D1E-43C4-BBAD-D66D73C081A8}" srcOrd="0" destOrd="1" presId="urn:microsoft.com/office/officeart/2005/8/layout/vList5"/>
    <dgm:cxn modelId="{5B3AD397-F4EB-4B6E-AE41-B79017C5197D}" srcId="{68298C1B-EE8C-4F3A-9BE4-6A425BCE5618}" destId="{C237A7C0-DFB3-439B-A1AA-5D6BA31FBFF2}" srcOrd="3" destOrd="0" parTransId="{4B72923E-85E8-4475-AD7E-2F5A6770D19D}" sibTransId="{A7D0E703-AF68-4824-B68E-6D62DDE43378}"/>
    <dgm:cxn modelId="{EAE17D9C-4D45-4E43-A33A-59BEBD753A29}" srcId="{3F8723FD-6519-4336-BD5E-66918FF56190}" destId="{68298C1B-EE8C-4F3A-9BE4-6A425BCE5618}" srcOrd="0" destOrd="0" parTransId="{56834D4E-2C2D-44A0-A4E6-21C55E573FBE}" sibTransId="{A485CFBC-3E25-445C-B2EE-2958E9B1D951}"/>
    <dgm:cxn modelId="{7F421BA0-4700-407E-978E-92092DBBDD4C}" srcId="{68298C1B-EE8C-4F3A-9BE4-6A425BCE5618}" destId="{DDC520E4-9E11-49A8-860F-217217B643BC}" srcOrd="2" destOrd="0" parTransId="{28224314-8412-48A6-9806-5418C563BB68}" sibTransId="{6D97E34B-B71A-4B7B-B561-31E0B0C22D0B}"/>
    <dgm:cxn modelId="{746B41B4-6BD6-445B-83C7-5D8662665C4D}" type="presOf" srcId="{68298C1B-EE8C-4F3A-9BE4-6A425BCE5618}" destId="{D58B2F8E-55A5-4DFB-8A83-A0605A0752C2}" srcOrd="0" destOrd="0" presId="urn:microsoft.com/office/officeart/2005/8/layout/vList5"/>
    <dgm:cxn modelId="{D6152FE0-F21E-4595-BB3A-86B51585B7C8}" srcId="{68298C1B-EE8C-4F3A-9BE4-6A425BCE5618}" destId="{511FDE92-FCA9-426B-8DAE-203FB37BCD17}" srcOrd="0" destOrd="0" parTransId="{6414F5AD-DE5F-4292-B325-969AA454585A}" sibTransId="{3202B3C0-1C90-4E2F-9C21-B4FE9D82F018}"/>
    <dgm:cxn modelId="{87ADFAE0-E3CF-406F-BFB2-E30E6AEC164E}" type="presOf" srcId="{2B6AC6BC-3098-4D05-AE5A-ED06F5760EBA}" destId="{6F8DEF58-CA9C-4725-B89F-714644903EF5}" srcOrd="0" destOrd="0" presId="urn:microsoft.com/office/officeart/2005/8/layout/vList5"/>
    <dgm:cxn modelId="{2FF0AFE6-C078-4843-B74B-3397D4F4141C}" type="presOf" srcId="{D385AB84-63C3-4F0D-9E6A-C8D8E19262A9}" destId="{38AB0255-B775-416F-A061-5892DC7FC878}" srcOrd="0" destOrd="1" presId="urn:microsoft.com/office/officeart/2005/8/layout/vList5"/>
    <dgm:cxn modelId="{C06968F4-3DF7-45E2-9C54-7FDBA6721541}" srcId="{68298C1B-EE8C-4F3A-9BE4-6A425BCE5618}" destId="{D385AB84-63C3-4F0D-9E6A-C8D8E19262A9}" srcOrd="1" destOrd="0" parTransId="{4515EF7A-4024-431E-AA09-90A4D141671C}" sibTransId="{4170C8CC-E773-42D4-95BB-E306088F51D2}"/>
    <dgm:cxn modelId="{AEC420F8-D707-4D36-9C40-7B77DE928B11}" type="presOf" srcId="{C2BDC5B3-FFF5-49FE-AA46-ED13ABCA05D7}" destId="{CD068F18-4D1E-43C4-BBAD-D66D73C081A8}" srcOrd="0" destOrd="2" presId="urn:microsoft.com/office/officeart/2005/8/layout/vList5"/>
    <dgm:cxn modelId="{501BD2FC-FD95-462E-B683-21F093FB34A6}" srcId="{2B6AC6BC-3098-4D05-AE5A-ED06F5760EBA}" destId="{F0D4EA78-688C-4C31-9F6B-49A68AFD3BD5}" srcOrd="1" destOrd="0" parTransId="{E5ED1FFF-A3DF-4A75-ACFA-92338887DF4E}" sibTransId="{F8E6D49F-562D-4229-AAED-883B5A0BEE10}"/>
    <dgm:cxn modelId="{16D17B43-DB7D-4900-BC23-7F8AEAA16881}" type="presParOf" srcId="{42D0783B-12A0-427D-9413-8E80FD5B5DD7}" destId="{61BB7F29-E919-4F7E-994D-EEA9F09F52F6}" srcOrd="0" destOrd="0" presId="urn:microsoft.com/office/officeart/2005/8/layout/vList5"/>
    <dgm:cxn modelId="{BF1FA442-7D26-4A2A-A392-D360289A92DB}" type="presParOf" srcId="{61BB7F29-E919-4F7E-994D-EEA9F09F52F6}" destId="{D58B2F8E-55A5-4DFB-8A83-A0605A0752C2}" srcOrd="0" destOrd="0" presId="urn:microsoft.com/office/officeart/2005/8/layout/vList5"/>
    <dgm:cxn modelId="{AEE379A8-70F9-4956-80E3-B61172DCB9EF}" type="presParOf" srcId="{61BB7F29-E919-4F7E-994D-EEA9F09F52F6}" destId="{38AB0255-B775-416F-A061-5892DC7FC878}" srcOrd="1" destOrd="0" presId="urn:microsoft.com/office/officeart/2005/8/layout/vList5"/>
    <dgm:cxn modelId="{3F2E046D-D377-4708-8DE1-2513C5EE71C7}" type="presParOf" srcId="{42D0783B-12A0-427D-9413-8E80FD5B5DD7}" destId="{99431FEB-EA0C-42C6-B416-2AA24F542610}" srcOrd="1" destOrd="0" presId="urn:microsoft.com/office/officeart/2005/8/layout/vList5"/>
    <dgm:cxn modelId="{3FB8CB77-0135-477D-9849-0B2F2AF4F3AB}" type="presParOf" srcId="{42D0783B-12A0-427D-9413-8E80FD5B5DD7}" destId="{24EFE313-5552-408D-813C-67761FE37875}" srcOrd="2" destOrd="0" presId="urn:microsoft.com/office/officeart/2005/8/layout/vList5"/>
    <dgm:cxn modelId="{C50426E4-9802-434E-90D6-8663A5234C5A}" type="presParOf" srcId="{24EFE313-5552-408D-813C-67761FE37875}" destId="{6F8DEF58-CA9C-4725-B89F-714644903EF5}" srcOrd="0" destOrd="0" presId="urn:microsoft.com/office/officeart/2005/8/layout/vList5"/>
    <dgm:cxn modelId="{8F1B5E6A-D910-4D06-8495-C8A96464B1FF}" type="presParOf" srcId="{24EFE313-5552-408D-813C-67761FE37875}" destId="{CD068F18-4D1E-43C4-BBAD-D66D73C081A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8723FD-6519-4336-BD5E-66918FF5619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zh-CN" altLang="en-US"/>
        </a:p>
      </dgm:t>
    </dgm:pt>
    <dgm:pt modelId="{4D58358D-DEA7-4D33-8DD9-E4D77898097E}">
      <dgm:prSet custT="1"/>
      <dgm:spPr/>
      <dgm:t>
        <a:bodyPr/>
        <a:lstStyle/>
        <a:p>
          <a:pPr>
            <a:spcAft>
              <a:spcPts val="100"/>
            </a:spcAft>
          </a:pPr>
          <a:r>
            <a:rPr lang="zh-CN" altLang="en-US" sz="1200" dirty="0">
              <a:latin typeface="+mn-lt"/>
              <a:ea typeface="+mn-ea"/>
              <a:cs typeface="+mn-ea"/>
              <a:sym typeface="+mn-lt"/>
            </a:rPr>
            <a:t>普通销售及</a:t>
          </a:r>
          <a:r>
            <a:rPr lang="en-US" altLang="zh-CN" sz="1200" dirty="0">
              <a:latin typeface="+mn-lt"/>
              <a:ea typeface="+mn-ea"/>
              <a:cs typeface="+mn-ea"/>
              <a:sym typeface="+mn-lt"/>
            </a:rPr>
            <a:t>CEP</a:t>
          </a:r>
          <a:r>
            <a:rPr lang="zh-CN" altLang="en-US" sz="1200" dirty="0">
              <a:latin typeface="+mn-lt"/>
              <a:ea typeface="+mn-ea"/>
              <a:cs typeface="+mn-ea"/>
              <a:sym typeface="+mn-lt"/>
            </a:rPr>
            <a:t>销售</a:t>
          </a:r>
        </a:p>
      </dgm:t>
    </dgm:pt>
    <dgm:pt modelId="{D1F15200-2E6C-460F-8B41-8466F4277699}" type="parTrans" cxnId="{59A29D7C-CE71-4E2F-B732-C4EC4568EBC1}">
      <dgm:prSet/>
      <dgm:spPr/>
      <dgm:t>
        <a:bodyPr/>
        <a:lstStyle/>
        <a:p>
          <a:endParaRPr lang="zh-CN" altLang="en-US" sz="1050">
            <a:latin typeface="华文楷体" pitchFamily="2" charset="-122"/>
            <a:ea typeface="华文楷体" pitchFamily="2" charset="-122"/>
          </a:endParaRPr>
        </a:p>
      </dgm:t>
    </dgm:pt>
    <dgm:pt modelId="{F236FA84-6A94-4111-AB1F-0F861D26D4E6}" type="sibTrans" cxnId="{59A29D7C-CE71-4E2F-B732-C4EC4568EBC1}">
      <dgm:prSet/>
      <dgm:spPr/>
      <dgm:t>
        <a:bodyPr/>
        <a:lstStyle/>
        <a:p>
          <a:endParaRPr lang="zh-CN" altLang="en-US" sz="1050">
            <a:latin typeface="华文楷体" pitchFamily="2" charset="-122"/>
            <a:ea typeface="华文楷体" pitchFamily="2" charset="-122"/>
          </a:endParaRPr>
        </a:p>
      </dgm:t>
    </dgm:pt>
    <dgm:pt modelId="{1A033006-8332-4C30-B450-CA2DFC20D415}">
      <dgm:prSet custT="1"/>
      <dgm:spPr/>
      <dgm:t>
        <a:bodyPr/>
        <a:lstStyle/>
        <a:p>
          <a:pPr>
            <a:spcAft>
              <a:spcPts val="100"/>
            </a:spcAft>
          </a:pPr>
          <a:r>
            <a:rPr lang="zh-CN" altLang="en-US" sz="1200" dirty="0">
              <a:latin typeface="+mn-lt"/>
              <a:ea typeface="+mn-ea"/>
              <a:cs typeface="+mn-ea"/>
              <a:sym typeface="+mn-lt"/>
            </a:rPr>
            <a:t>扣减到出厂前水平时需要扣减的主要项目：</a:t>
          </a:r>
        </a:p>
      </dgm:t>
    </dgm:pt>
    <dgm:pt modelId="{89A809DA-1DDD-48B6-9E6F-CDC029051D9C}" type="parTrans" cxnId="{77DC2154-5319-4F2C-AA76-784B700EA3BA}">
      <dgm:prSet/>
      <dgm:spPr/>
      <dgm:t>
        <a:bodyPr/>
        <a:lstStyle/>
        <a:p>
          <a:endParaRPr lang="zh-CN" altLang="en-US" sz="1050">
            <a:latin typeface="华文楷体" pitchFamily="2" charset="-122"/>
            <a:ea typeface="华文楷体" pitchFamily="2" charset="-122"/>
          </a:endParaRPr>
        </a:p>
      </dgm:t>
    </dgm:pt>
    <dgm:pt modelId="{F1CFB716-5F0F-4191-85F1-1212016652E5}" type="sibTrans" cxnId="{77DC2154-5319-4F2C-AA76-784B700EA3BA}">
      <dgm:prSet/>
      <dgm:spPr/>
      <dgm:t>
        <a:bodyPr/>
        <a:lstStyle/>
        <a:p>
          <a:endParaRPr lang="zh-CN" altLang="en-US" sz="1050">
            <a:latin typeface="华文楷体" pitchFamily="2" charset="-122"/>
            <a:ea typeface="华文楷体" pitchFamily="2" charset="-122"/>
          </a:endParaRPr>
        </a:p>
      </dgm:t>
    </dgm:pt>
    <dgm:pt modelId="{E477CC31-34FC-4C94-866C-A6E8FD356A7E}">
      <dgm:prSet custT="1"/>
      <dgm:spPr/>
      <dgm:t>
        <a:bodyPr/>
        <a:lstStyle/>
        <a:p>
          <a:pPr>
            <a:spcAft>
              <a:spcPts val="100"/>
            </a:spcAft>
          </a:pPr>
          <a:r>
            <a:rPr lang="zh-CN" altLang="en-US" sz="1200" dirty="0">
              <a:latin typeface="+mn-lt"/>
              <a:ea typeface="+mn-ea"/>
              <a:cs typeface="+mn-ea"/>
              <a:sym typeface="+mn-lt"/>
            </a:rPr>
            <a:t>内陆及国际运费，内陆及保险，港杂和装卸；信用费用及美国关联公司利润及有关费用（</a:t>
          </a:r>
          <a:r>
            <a:rPr lang="en-US" altLang="zh-CN" sz="1200" dirty="0">
              <a:latin typeface="+mn-lt"/>
              <a:ea typeface="+mn-ea"/>
              <a:cs typeface="+mn-ea"/>
              <a:sym typeface="+mn-lt"/>
            </a:rPr>
            <a:t>CEP</a:t>
          </a:r>
          <a:r>
            <a:rPr lang="zh-CN" altLang="en-US" sz="1200" dirty="0">
              <a:latin typeface="+mn-lt"/>
              <a:ea typeface="+mn-ea"/>
              <a:cs typeface="+mn-ea"/>
              <a:sym typeface="+mn-lt"/>
            </a:rPr>
            <a:t>销售适用）</a:t>
          </a:r>
        </a:p>
      </dgm:t>
    </dgm:pt>
    <dgm:pt modelId="{8E09AD48-AB39-49A9-9893-649003A85893}" type="parTrans" cxnId="{642BBD91-8E3D-4324-8F07-D69BAF8BF7E5}">
      <dgm:prSet/>
      <dgm:spPr/>
      <dgm:t>
        <a:bodyPr/>
        <a:lstStyle/>
        <a:p>
          <a:endParaRPr lang="zh-CN" altLang="en-US" sz="1050">
            <a:latin typeface="华文楷体" pitchFamily="2" charset="-122"/>
            <a:ea typeface="华文楷体" pitchFamily="2" charset="-122"/>
          </a:endParaRPr>
        </a:p>
      </dgm:t>
    </dgm:pt>
    <dgm:pt modelId="{71D297DA-391A-4D49-9604-E14620384CB3}" type="sibTrans" cxnId="{642BBD91-8E3D-4324-8F07-D69BAF8BF7E5}">
      <dgm:prSet/>
      <dgm:spPr/>
      <dgm:t>
        <a:bodyPr/>
        <a:lstStyle/>
        <a:p>
          <a:endParaRPr lang="zh-CN" altLang="en-US" sz="1050">
            <a:latin typeface="华文楷体" pitchFamily="2" charset="-122"/>
            <a:ea typeface="华文楷体" pitchFamily="2" charset="-122"/>
          </a:endParaRPr>
        </a:p>
      </dgm:t>
    </dgm:pt>
    <dgm:pt modelId="{009C71F9-3D20-4DB4-B089-C12CB407954C}">
      <dgm:prSet custT="1"/>
      <dgm:spPr/>
      <dgm:t>
        <a:bodyPr/>
        <a:lstStyle/>
        <a:p>
          <a:r>
            <a:rPr lang="zh-CN" altLang="en-US" sz="1600" dirty="0">
              <a:latin typeface="+mn-lt"/>
              <a:ea typeface="+mn-ea"/>
              <a:cs typeface="+mn-ea"/>
              <a:sym typeface="+mn-lt"/>
            </a:rPr>
            <a:t>计算过程</a:t>
          </a:r>
        </a:p>
      </dgm:t>
    </dgm:pt>
    <dgm:pt modelId="{874D7E6D-A102-4BEE-B924-4D04567298A0}" type="parTrans" cxnId="{9B36087C-EA60-4ACC-82F6-EC289090F8EA}">
      <dgm:prSet/>
      <dgm:spPr/>
      <dgm:t>
        <a:bodyPr/>
        <a:lstStyle/>
        <a:p>
          <a:endParaRPr lang="zh-CN" altLang="en-US" sz="1050">
            <a:latin typeface="华文楷体" pitchFamily="2" charset="-122"/>
            <a:ea typeface="华文楷体" pitchFamily="2" charset="-122"/>
          </a:endParaRPr>
        </a:p>
      </dgm:t>
    </dgm:pt>
    <dgm:pt modelId="{2E39233F-5184-4B09-8525-F3CC7EBB2A3F}" type="sibTrans" cxnId="{9B36087C-EA60-4ACC-82F6-EC289090F8EA}">
      <dgm:prSet/>
      <dgm:spPr/>
      <dgm:t>
        <a:bodyPr/>
        <a:lstStyle/>
        <a:p>
          <a:endParaRPr lang="zh-CN" altLang="en-US" sz="1050">
            <a:latin typeface="华文楷体" pitchFamily="2" charset="-122"/>
            <a:ea typeface="华文楷体" pitchFamily="2" charset="-122"/>
          </a:endParaRPr>
        </a:p>
      </dgm:t>
    </dgm:pt>
    <dgm:pt modelId="{6839B6D7-B9EC-4067-A9C9-1ABDA5E18B82}">
      <dgm:prSet custT="1"/>
      <dgm:spPr/>
      <dgm:t>
        <a:bodyPr/>
        <a:lstStyle/>
        <a:p>
          <a:r>
            <a:rPr lang="zh-CN" altLang="en-US" sz="1200" dirty="0">
              <a:latin typeface="+mn-lt"/>
              <a:ea typeface="+mn-ea"/>
              <a:cs typeface="+mn-ea"/>
              <a:sym typeface="+mn-lt"/>
            </a:rPr>
            <a:t>形成销售、生产要素及替代国价格数据库</a:t>
          </a:r>
        </a:p>
      </dgm:t>
    </dgm:pt>
    <dgm:pt modelId="{2FF97948-2623-4D21-AF35-6A9CD7420E61}" type="parTrans" cxnId="{B20D22E1-6ED4-4B53-AD78-D5BD17ABDD0B}">
      <dgm:prSet/>
      <dgm:spPr/>
      <dgm:t>
        <a:bodyPr/>
        <a:lstStyle/>
        <a:p>
          <a:endParaRPr lang="zh-CN" altLang="en-US" sz="1050">
            <a:latin typeface="华文楷体" pitchFamily="2" charset="-122"/>
            <a:ea typeface="华文楷体" pitchFamily="2" charset="-122"/>
          </a:endParaRPr>
        </a:p>
      </dgm:t>
    </dgm:pt>
    <dgm:pt modelId="{6FCF9022-0D18-438D-B9AB-62C575D31F32}" type="sibTrans" cxnId="{B20D22E1-6ED4-4B53-AD78-D5BD17ABDD0B}">
      <dgm:prSet/>
      <dgm:spPr/>
      <dgm:t>
        <a:bodyPr/>
        <a:lstStyle/>
        <a:p>
          <a:endParaRPr lang="zh-CN" altLang="en-US" sz="1050">
            <a:latin typeface="华文楷体" pitchFamily="2" charset="-122"/>
            <a:ea typeface="华文楷体" pitchFamily="2" charset="-122"/>
          </a:endParaRPr>
        </a:p>
      </dgm:t>
    </dgm:pt>
    <dgm:pt modelId="{998B9355-65C6-453A-A025-261E825D8D98}">
      <dgm:prSet custT="1"/>
      <dgm:spPr/>
      <dgm:t>
        <a:bodyPr/>
        <a:lstStyle/>
        <a:p>
          <a:r>
            <a:rPr lang="zh-CN" altLang="en-US" sz="1200" dirty="0">
              <a:latin typeface="+mn-lt"/>
              <a:ea typeface="+mn-ea"/>
              <a:cs typeface="+mn-ea"/>
              <a:sym typeface="+mn-lt"/>
            </a:rPr>
            <a:t>使用专业的</a:t>
          </a:r>
          <a:r>
            <a:rPr lang="en-US" altLang="zh-CN" sz="1200" dirty="0">
              <a:latin typeface="+mn-lt"/>
              <a:ea typeface="+mn-ea"/>
              <a:cs typeface="+mn-ea"/>
              <a:sym typeface="+mn-lt"/>
            </a:rPr>
            <a:t>SAS</a:t>
          </a:r>
          <a:r>
            <a:rPr lang="zh-CN" altLang="en-US" sz="1200" dirty="0">
              <a:latin typeface="+mn-lt"/>
              <a:ea typeface="+mn-ea"/>
              <a:cs typeface="+mn-ea"/>
              <a:sym typeface="+mn-lt"/>
            </a:rPr>
            <a:t>软件，编程计算</a:t>
          </a:r>
        </a:p>
      </dgm:t>
    </dgm:pt>
    <dgm:pt modelId="{EC7E5FAC-73DD-49E4-8556-A0A4803FDAAF}" type="parTrans" cxnId="{154E2675-9563-4B82-BD3B-067B439347D4}">
      <dgm:prSet/>
      <dgm:spPr/>
      <dgm:t>
        <a:bodyPr/>
        <a:lstStyle/>
        <a:p>
          <a:endParaRPr lang="zh-CN" altLang="en-US" sz="1050">
            <a:latin typeface="华文楷体" pitchFamily="2" charset="-122"/>
            <a:ea typeface="华文楷体" pitchFamily="2" charset="-122"/>
          </a:endParaRPr>
        </a:p>
      </dgm:t>
    </dgm:pt>
    <dgm:pt modelId="{6ADDCC37-8B13-476E-A1E6-92913DCEA34F}" type="sibTrans" cxnId="{154E2675-9563-4B82-BD3B-067B439347D4}">
      <dgm:prSet/>
      <dgm:spPr/>
      <dgm:t>
        <a:bodyPr/>
        <a:lstStyle/>
        <a:p>
          <a:endParaRPr lang="zh-CN" altLang="en-US" sz="1050">
            <a:latin typeface="华文楷体" pitchFamily="2" charset="-122"/>
            <a:ea typeface="华文楷体" pitchFamily="2" charset="-122"/>
          </a:endParaRPr>
        </a:p>
      </dgm:t>
    </dgm:pt>
    <dgm:pt modelId="{FC057490-6E6A-4C4C-89A0-59399CCC7144}">
      <dgm:prSet custT="1"/>
      <dgm:spPr/>
      <dgm:t>
        <a:bodyPr/>
        <a:lstStyle/>
        <a:p>
          <a:r>
            <a:rPr lang="zh-CN" altLang="en-US" sz="1200" dirty="0">
              <a:latin typeface="+mn-lt"/>
              <a:ea typeface="+mn-ea"/>
              <a:cs typeface="+mn-ea"/>
              <a:sym typeface="+mn-lt"/>
            </a:rPr>
            <a:t>专业</a:t>
          </a:r>
          <a:r>
            <a:rPr lang="en-US" altLang="zh-CN" sz="1200" dirty="0">
              <a:latin typeface="+mn-lt"/>
              <a:ea typeface="+mn-ea"/>
              <a:cs typeface="+mn-ea"/>
              <a:sym typeface="+mn-lt"/>
            </a:rPr>
            <a:t>SAS</a:t>
          </a:r>
          <a:r>
            <a:rPr lang="zh-CN" altLang="en-US" sz="1200" dirty="0">
              <a:latin typeface="+mn-lt"/>
              <a:ea typeface="+mn-ea"/>
              <a:cs typeface="+mn-ea"/>
              <a:sym typeface="+mn-lt"/>
            </a:rPr>
            <a:t>程序人员</a:t>
          </a:r>
        </a:p>
      </dgm:t>
    </dgm:pt>
    <dgm:pt modelId="{0CE9D631-973D-492E-AF74-3055561FFCFC}" type="parTrans" cxnId="{0BE77CBA-7973-4F6B-8758-06AD1D509DFF}">
      <dgm:prSet/>
      <dgm:spPr/>
      <dgm:t>
        <a:bodyPr/>
        <a:lstStyle/>
        <a:p>
          <a:endParaRPr lang="zh-CN" altLang="en-US" sz="1050">
            <a:latin typeface="华文楷体" pitchFamily="2" charset="-122"/>
            <a:ea typeface="华文楷体" pitchFamily="2" charset="-122"/>
          </a:endParaRPr>
        </a:p>
      </dgm:t>
    </dgm:pt>
    <dgm:pt modelId="{F2D6D2A7-DE2E-4FFD-9CB1-CF0CA1A697E6}" type="sibTrans" cxnId="{0BE77CBA-7973-4F6B-8758-06AD1D509DFF}">
      <dgm:prSet/>
      <dgm:spPr/>
      <dgm:t>
        <a:bodyPr/>
        <a:lstStyle/>
        <a:p>
          <a:endParaRPr lang="zh-CN" altLang="en-US" sz="1050">
            <a:latin typeface="华文楷体" pitchFamily="2" charset="-122"/>
            <a:ea typeface="华文楷体" pitchFamily="2" charset="-122"/>
          </a:endParaRPr>
        </a:p>
      </dgm:t>
    </dgm:pt>
    <dgm:pt modelId="{4A511D3D-8A2E-473C-A4C4-A1CFF07BEC95}">
      <dgm:prSet custT="1"/>
      <dgm:spPr/>
      <dgm:t>
        <a:bodyPr/>
        <a:lstStyle/>
        <a:p>
          <a:pPr>
            <a:spcAft>
              <a:spcPts val="100"/>
            </a:spcAft>
          </a:pPr>
          <a:r>
            <a:rPr lang="zh-CN" altLang="en-US" sz="1200" dirty="0">
              <a:latin typeface="+mn-lt"/>
              <a:ea typeface="+mn-ea"/>
              <a:cs typeface="+mn-ea"/>
              <a:sym typeface="+mn-lt"/>
            </a:rPr>
            <a:t>增值税不得免抵退部分调整</a:t>
          </a:r>
        </a:p>
      </dgm:t>
    </dgm:pt>
    <dgm:pt modelId="{1DE323D7-A7E3-4F08-BB6E-D929D70857F8}" type="parTrans" cxnId="{E45589B6-EA6F-4CB9-AE50-535DA93CE98C}">
      <dgm:prSet/>
      <dgm:spPr/>
      <dgm:t>
        <a:bodyPr/>
        <a:lstStyle/>
        <a:p>
          <a:endParaRPr lang="zh-CN" altLang="en-US" sz="1050"/>
        </a:p>
      </dgm:t>
    </dgm:pt>
    <dgm:pt modelId="{26C09F41-7531-469A-A2FE-8F19612E23B7}" type="sibTrans" cxnId="{E45589B6-EA6F-4CB9-AE50-535DA93CE98C}">
      <dgm:prSet/>
      <dgm:spPr/>
      <dgm:t>
        <a:bodyPr/>
        <a:lstStyle/>
        <a:p>
          <a:endParaRPr lang="zh-CN" altLang="en-US" sz="1050"/>
        </a:p>
      </dgm:t>
    </dgm:pt>
    <dgm:pt modelId="{C2BDC5B3-FFF5-49FE-AA46-ED13ABCA05D7}">
      <dgm:prSet custT="1"/>
      <dgm:spPr/>
      <dgm:t>
        <a:bodyPr/>
        <a:lstStyle/>
        <a:p>
          <a:r>
            <a:rPr lang="zh-CN" altLang="en-US" sz="1600" dirty="0">
              <a:latin typeface="+mn-lt"/>
              <a:ea typeface="+mn-ea"/>
              <a:cs typeface="+mn-ea"/>
              <a:sym typeface="+mn-lt"/>
            </a:rPr>
            <a:t>出口价格</a:t>
          </a:r>
        </a:p>
      </dgm:t>
    </dgm:pt>
    <dgm:pt modelId="{7C1ADEDC-C8BD-4BA4-B2BE-EF65AEE37A43}" type="sibTrans" cxnId="{202FD81C-485A-481E-9698-FE604E6D3393}">
      <dgm:prSet/>
      <dgm:spPr/>
      <dgm:t>
        <a:bodyPr/>
        <a:lstStyle/>
        <a:p>
          <a:endParaRPr lang="zh-CN" altLang="en-US" sz="1050">
            <a:latin typeface="华文楷体" pitchFamily="2" charset="-122"/>
            <a:ea typeface="华文楷体" pitchFamily="2" charset="-122"/>
          </a:endParaRPr>
        </a:p>
      </dgm:t>
    </dgm:pt>
    <dgm:pt modelId="{713AB4DC-1C77-44ED-B6AD-621309E6146F}" type="parTrans" cxnId="{202FD81C-485A-481E-9698-FE604E6D3393}">
      <dgm:prSet/>
      <dgm:spPr/>
      <dgm:t>
        <a:bodyPr/>
        <a:lstStyle/>
        <a:p>
          <a:endParaRPr lang="zh-CN" altLang="en-US" sz="1050">
            <a:latin typeface="华文楷体" pitchFamily="2" charset="-122"/>
            <a:ea typeface="华文楷体" pitchFamily="2" charset="-122"/>
          </a:endParaRPr>
        </a:p>
      </dgm:t>
    </dgm:pt>
    <dgm:pt modelId="{42D0783B-12A0-427D-9413-8E80FD5B5DD7}" type="pres">
      <dgm:prSet presAssocID="{3F8723FD-6519-4336-BD5E-66918FF56190}" presName="Name0" presStyleCnt="0">
        <dgm:presLayoutVars>
          <dgm:dir/>
          <dgm:animLvl val="lvl"/>
          <dgm:resizeHandles val="exact"/>
        </dgm:presLayoutVars>
      </dgm:prSet>
      <dgm:spPr/>
    </dgm:pt>
    <dgm:pt modelId="{4253ABE8-28BB-4EEA-AD41-BB5E417E70B4}" type="pres">
      <dgm:prSet presAssocID="{C2BDC5B3-FFF5-49FE-AA46-ED13ABCA05D7}" presName="linNode" presStyleCnt="0"/>
      <dgm:spPr/>
    </dgm:pt>
    <dgm:pt modelId="{45A727ED-D13D-4C47-9FC3-CD3BBDAF8B43}" type="pres">
      <dgm:prSet presAssocID="{C2BDC5B3-FFF5-49FE-AA46-ED13ABCA05D7}" presName="parentText" presStyleLbl="node1" presStyleIdx="0" presStyleCnt="2">
        <dgm:presLayoutVars>
          <dgm:chMax val="1"/>
          <dgm:bulletEnabled val="1"/>
        </dgm:presLayoutVars>
      </dgm:prSet>
      <dgm:spPr/>
    </dgm:pt>
    <dgm:pt modelId="{A10D46D8-E792-4CA3-A597-B7B6EF5C791E}" type="pres">
      <dgm:prSet presAssocID="{C2BDC5B3-FFF5-49FE-AA46-ED13ABCA05D7}" presName="descendantText" presStyleLbl="alignAccFollowNode1" presStyleIdx="0" presStyleCnt="2" custScaleY="125140">
        <dgm:presLayoutVars>
          <dgm:bulletEnabled val="1"/>
        </dgm:presLayoutVars>
      </dgm:prSet>
      <dgm:spPr/>
    </dgm:pt>
    <dgm:pt modelId="{EEF96A7A-B762-4B32-92D3-8BC6186B296A}" type="pres">
      <dgm:prSet presAssocID="{7C1ADEDC-C8BD-4BA4-B2BE-EF65AEE37A43}" presName="sp" presStyleCnt="0"/>
      <dgm:spPr/>
    </dgm:pt>
    <dgm:pt modelId="{0D0D5029-1966-46DF-AC41-B0E05BBB1357}" type="pres">
      <dgm:prSet presAssocID="{009C71F9-3D20-4DB4-B089-C12CB407954C}" presName="linNode" presStyleCnt="0"/>
      <dgm:spPr/>
    </dgm:pt>
    <dgm:pt modelId="{0E73531C-76B0-4D3A-ADF5-1F623F09D6DB}" type="pres">
      <dgm:prSet presAssocID="{009C71F9-3D20-4DB4-B089-C12CB407954C}" presName="parentText" presStyleLbl="node1" presStyleIdx="1" presStyleCnt="2">
        <dgm:presLayoutVars>
          <dgm:chMax val="1"/>
          <dgm:bulletEnabled val="1"/>
        </dgm:presLayoutVars>
      </dgm:prSet>
      <dgm:spPr/>
    </dgm:pt>
    <dgm:pt modelId="{44B95A33-38BD-44B2-814F-A0A7B2E296CB}" type="pres">
      <dgm:prSet presAssocID="{009C71F9-3D20-4DB4-B089-C12CB407954C}" presName="descendantText" presStyleLbl="alignAccFollowNode1" presStyleIdx="1" presStyleCnt="2">
        <dgm:presLayoutVars>
          <dgm:bulletEnabled val="1"/>
        </dgm:presLayoutVars>
      </dgm:prSet>
      <dgm:spPr/>
    </dgm:pt>
  </dgm:ptLst>
  <dgm:cxnLst>
    <dgm:cxn modelId="{EF834F06-9CDB-4725-982A-A4284996F4AC}" type="presOf" srcId="{3F8723FD-6519-4336-BD5E-66918FF56190}" destId="{42D0783B-12A0-427D-9413-8E80FD5B5DD7}" srcOrd="0" destOrd="0" presId="urn:microsoft.com/office/officeart/2005/8/layout/vList5"/>
    <dgm:cxn modelId="{202FD81C-485A-481E-9698-FE604E6D3393}" srcId="{3F8723FD-6519-4336-BD5E-66918FF56190}" destId="{C2BDC5B3-FFF5-49FE-AA46-ED13ABCA05D7}" srcOrd="0" destOrd="0" parTransId="{713AB4DC-1C77-44ED-B6AD-621309E6146F}" sibTransId="{7C1ADEDC-C8BD-4BA4-B2BE-EF65AEE37A43}"/>
    <dgm:cxn modelId="{A9B93C34-6EF3-413C-AE8A-14E552B8650B}" type="presOf" srcId="{C2BDC5B3-FFF5-49FE-AA46-ED13ABCA05D7}" destId="{45A727ED-D13D-4C47-9FC3-CD3BBDAF8B43}" srcOrd="0" destOrd="0" presId="urn:microsoft.com/office/officeart/2005/8/layout/vList5"/>
    <dgm:cxn modelId="{DBD9C139-FB40-4AAB-B3F5-FA8CBEC29C1C}" type="presOf" srcId="{FC057490-6E6A-4C4C-89A0-59399CCC7144}" destId="{44B95A33-38BD-44B2-814F-A0A7B2E296CB}" srcOrd="0" destOrd="2" presId="urn:microsoft.com/office/officeart/2005/8/layout/vList5"/>
    <dgm:cxn modelId="{77DC2154-5319-4F2C-AA76-784B700EA3BA}" srcId="{C2BDC5B3-FFF5-49FE-AA46-ED13ABCA05D7}" destId="{1A033006-8332-4C30-B450-CA2DFC20D415}" srcOrd="1" destOrd="0" parTransId="{89A809DA-1DDD-48B6-9E6F-CDC029051D9C}" sibTransId="{F1CFB716-5F0F-4191-85F1-1212016652E5}"/>
    <dgm:cxn modelId="{154E2675-9563-4B82-BD3B-067B439347D4}" srcId="{009C71F9-3D20-4DB4-B089-C12CB407954C}" destId="{998B9355-65C6-453A-A025-261E825D8D98}" srcOrd="0" destOrd="0" parTransId="{EC7E5FAC-73DD-49E4-8556-A0A4803FDAAF}" sibTransId="{6ADDCC37-8B13-476E-A1E6-92913DCEA34F}"/>
    <dgm:cxn modelId="{9B36087C-EA60-4ACC-82F6-EC289090F8EA}" srcId="{3F8723FD-6519-4336-BD5E-66918FF56190}" destId="{009C71F9-3D20-4DB4-B089-C12CB407954C}" srcOrd="1" destOrd="0" parTransId="{874D7E6D-A102-4BEE-B924-4D04567298A0}" sibTransId="{2E39233F-5184-4B09-8525-F3CC7EBB2A3F}"/>
    <dgm:cxn modelId="{59A29D7C-CE71-4E2F-B732-C4EC4568EBC1}" srcId="{C2BDC5B3-FFF5-49FE-AA46-ED13ABCA05D7}" destId="{4D58358D-DEA7-4D33-8DD9-E4D77898097E}" srcOrd="0" destOrd="0" parTransId="{D1F15200-2E6C-460F-8B41-8466F4277699}" sibTransId="{F236FA84-6A94-4111-AB1F-0F861D26D4E6}"/>
    <dgm:cxn modelId="{642BBD91-8E3D-4324-8F07-D69BAF8BF7E5}" srcId="{1A033006-8332-4C30-B450-CA2DFC20D415}" destId="{E477CC31-34FC-4C94-866C-A6E8FD356A7E}" srcOrd="0" destOrd="0" parTransId="{8E09AD48-AB39-49A9-9893-649003A85893}" sibTransId="{71D297DA-391A-4D49-9604-E14620384CB3}"/>
    <dgm:cxn modelId="{F33BAF96-FE8D-4FDF-87B7-BB26E86693EC}" type="presOf" srcId="{009C71F9-3D20-4DB4-B089-C12CB407954C}" destId="{0E73531C-76B0-4D3A-ADF5-1F623F09D6DB}" srcOrd="0" destOrd="0" presId="urn:microsoft.com/office/officeart/2005/8/layout/vList5"/>
    <dgm:cxn modelId="{75E081B3-3106-4157-AB12-E2907EBE44E4}" type="presOf" srcId="{1A033006-8332-4C30-B450-CA2DFC20D415}" destId="{A10D46D8-E792-4CA3-A597-B7B6EF5C791E}" srcOrd="0" destOrd="1" presId="urn:microsoft.com/office/officeart/2005/8/layout/vList5"/>
    <dgm:cxn modelId="{E45589B6-EA6F-4CB9-AE50-535DA93CE98C}" srcId="{1A033006-8332-4C30-B450-CA2DFC20D415}" destId="{4A511D3D-8A2E-473C-A4C4-A1CFF07BEC95}" srcOrd="1" destOrd="0" parTransId="{1DE323D7-A7E3-4F08-BB6E-D929D70857F8}" sibTransId="{26C09F41-7531-469A-A2FE-8F19612E23B7}"/>
    <dgm:cxn modelId="{0BE77CBA-7973-4F6B-8758-06AD1D509DFF}" srcId="{009C71F9-3D20-4DB4-B089-C12CB407954C}" destId="{FC057490-6E6A-4C4C-89A0-59399CCC7144}" srcOrd="2" destOrd="0" parTransId="{0CE9D631-973D-492E-AF74-3055561FFCFC}" sibTransId="{F2D6D2A7-DE2E-4FFD-9CB1-CF0CA1A697E6}"/>
    <dgm:cxn modelId="{C5C446C4-1140-4C19-AC8E-0667C690C873}" type="presOf" srcId="{4D58358D-DEA7-4D33-8DD9-E4D77898097E}" destId="{A10D46D8-E792-4CA3-A597-B7B6EF5C791E}" srcOrd="0" destOrd="0" presId="urn:microsoft.com/office/officeart/2005/8/layout/vList5"/>
    <dgm:cxn modelId="{6313C6CD-3653-4B7B-8EE1-5C4CBA1654E0}" type="presOf" srcId="{998B9355-65C6-453A-A025-261E825D8D98}" destId="{44B95A33-38BD-44B2-814F-A0A7B2E296CB}" srcOrd="0" destOrd="0" presId="urn:microsoft.com/office/officeart/2005/8/layout/vList5"/>
    <dgm:cxn modelId="{59E0EBDA-B046-4897-A3C0-58B3D43CD2BC}" type="presOf" srcId="{E477CC31-34FC-4C94-866C-A6E8FD356A7E}" destId="{A10D46D8-E792-4CA3-A597-B7B6EF5C791E}" srcOrd="0" destOrd="2" presId="urn:microsoft.com/office/officeart/2005/8/layout/vList5"/>
    <dgm:cxn modelId="{611349DF-52CA-4A16-B5B6-03A457BCCA36}" type="presOf" srcId="{6839B6D7-B9EC-4067-A9C9-1ABDA5E18B82}" destId="{44B95A33-38BD-44B2-814F-A0A7B2E296CB}" srcOrd="0" destOrd="1" presId="urn:microsoft.com/office/officeart/2005/8/layout/vList5"/>
    <dgm:cxn modelId="{B20D22E1-6ED4-4B53-AD78-D5BD17ABDD0B}" srcId="{009C71F9-3D20-4DB4-B089-C12CB407954C}" destId="{6839B6D7-B9EC-4067-A9C9-1ABDA5E18B82}" srcOrd="1" destOrd="0" parTransId="{2FF97948-2623-4D21-AF35-6A9CD7420E61}" sibTransId="{6FCF9022-0D18-438D-B9AB-62C575D31F32}"/>
    <dgm:cxn modelId="{7E1661F9-E664-4C26-AF13-AACFBC699900}" type="presOf" srcId="{4A511D3D-8A2E-473C-A4C4-A1CFF07BEC95}" destId="{A10D46D8-E792-4CA3-A597-B7B6EF5C791E}" srcOrd="0" destOrd="3" presId="urn:microsoft.com/office/officeart/2005/8/layout/vList5"/>
    <dgm:cxn modelId="{B717F682-2ADE-4482-9DFB-F555088557A8}" type="presParOf" srcId="{42D0783B-12A0-427D-9413-8E80FD5B5DD7}" destId="{4253ABE8-28BB-4EEA-AD41-BB5E417E70B4}" srcOrd="0" destOrd="0" presId="urn:microsoft.com/office/officeart/2005/8/layout/vList5"/>
    <dgm:cxn modelId="{880A0237-6086-4718-8F7F-5868D37E0FD9}" type="presParOf" srcId="{4253ABE8-28BB-4EEA-AD41-BB5E417E70B4}" destId="{45A727ED-D13D-4C47-9FC3-CD3BBDAF8B43}" srcOrd="0" destOrd="0" presId="urn:microsoft.com/office/officeart/2005/8/layout/vList5"/>
    <dgm:cxn modelId="{903C71F3-BE15-43EF-BDFA-016A01525FD4}" type="presParOf" srcId="{4253ABE8-28BB-4EEA-AD41-BB5E417E70B4}" destId="{A10D46D8-E792-4CA3-A597-B7B6EF5C791E}" srcOrd="1" destOrd="0" presId="urn:microsoft.com/office/officeart/2005/8/layout/vList5"/>
    <dgm:cxn modelId="{D2BAF839-5352-4429-B7EB-7D2555CC5E49}" type="presParOf" srcId="{42D0783B-12A0-427D-9413-8E80FD5B5DD7}" destId="{EEF96A7A-B762-4B32-92D3-8BC6186B296A}" srcOrd="1" destOrd="0" presId="urn:microsoft.com/office/officeart/2005/8/layout/vList5"/>
    <dgm:cxn modelId="{5509B661-A775-4CEC-B323-CC1460BAD704}" type="presParOf" srcId="{42D0783B-12A0-427D-9413-8E80FD5B5DD7}" destId="{0D0D5029-1966-46DF-AC41-B0E05BBB1357}" srcOrd="2" destOrd="0" presId="urn:microsoft.com/office/officeart/2005/8/layout/vList5"/>
    <dgm:cxn modelId="{1F81E4B3-FD86-4C10-A62C-3A1D2009AF3B}" type="presParOf" srcId="{0D0D5029-1966-46DF-AC41-B0E05BBB1357}" destId="{0E73531C-76B0-4D3A-ADF5-1F623F09D6DB}" srcOrd="0" destOrd="0" presId="urn:microsoft.com/office/officeart/2005/8/layout/vList5"/>
    <dgm:cxn modelId="{53BEE57B-14B8-461C-B757-6F3410FE0175}" type="presParOf" srcId="{0D0D5029-1966-46DF-AC41-B0E05BBB1357}" destId="{44B95A33-38BD-44B2-814F-A0A7B2E296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8723FD-6519-4336-BD5E-66918FF5619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zh-CN" altLang="en-US"/>
        </a:p>
      </dgm:t>
    </dgm:pt>
    <dgm:pt modelId="{969339CF-2D9D-4475-99FC-FE252A030C6A}">
      <dgm:prSet custT="1"/>
      <dgm:spPr>
        <a:blipFill>
          <a:blip xmlns:r="http://schemas.openxmlformats.org/officeDocument/2006/relationships" r:embed="rId1"/>
          <a:stretch>
            <a:fillRect/>
          </a:stretch>
        </a:blipFill>
      </dgm:spPr>
      <dgm:t>
        <a:bodyPr/>
        <a:lstStyle/>
        <a:p>
          <a:r>
            <a:rPr lang="en-US">
              <a:noFill/>
            </a:rPr>
            <a:t> </a:t>
          </a:r>
        </a:p>
      </dgm:t>
    </dgm:pt>
    <dgm:pt modelId="{6E5C4261-0C7B-433B-A250-B7A9A32A8888}" type="parTrans" cxnId="{283D6BBC-EE67-497A-B845-31DA5005293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622FC932-6694-41D2-9469-9759BC7260D6}" type="sibTrans" cxnId="{283D6BBC-EE67-497A-B845-31DA5005293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D7E46CBE-EA56-486A-991B-6405B7F4DA02}">
      <dgm:prSet custT="1"/>
      <dgm:spPr/>
      <dgm:t>
        <a:bodyPr/>
        <a:lstStyle/>
        <a:p>
          <a:r>
            <a:rPr lang="zh-CN" altLang="en-US" sz="1400" dirty="0" smtClean="0">
              <a:latin typeface="微软雅黑" panose="020B0503020204020204" pitchFamily="34" charset="-122"/>
              <a:ea typeface="微软雅黑" panose="020B0503020204020204" pitchFamily="34" charset="-122"/>
              <a:cs typeface="+mn-ea"/>
              <a:sym typeface="+mn-lt"/>
            </a:rPr>
            <a:t>不承认中国市场经济地位</a:t>
          </a:r>
          <a:endParaRPr lang="zh-CN" altLang="en-US" sz="1400" dirty="0">
            <a:latin typeface="微软雅黑" panose="020B0503020204020204" pitchFamily="34" charset="-122"/>
            <a:ea typeface="微软雅黑" panose="020B0503020204020204" pitchFamily="34" charset="-122"/>
            <a:cs typeface="+mn-ea"/>
            <a:sym typeface="+mn-lt"/>
          </a:endParaRPr>
        </a:p>
      </dgm:t>
    </dgm:pt>
    <dgm:pt modelId="{D7A4FC17-8C41-4D2C-93C6-5BABC9F0F64F}" type="parTrans" cxnId="{2DBD3EB8-B15B-457C-B168-19A2374C8B02}">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F0C88183-2445-4C69-8246-24CD391DEFCE}" type="sibTrans" cxnId="{2DBD3EB8-B15B-457C-B168-19A2374C8B02}">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307631AF-0170-46B3-B8A2-E51F2F073D24}">
      <dgm:prSet custT="1"/>
      <dgm:spPr/>
      <dgm:t>
        <a:bodyPr/>
        <a:lstStyle/>
        <a:p>
          <a:r>
            <a:rPr lang="zh-CN" altLang="en-US" sz="1400" dirty="0" smtClean="0">
              <a:latin typeface="微软雅黑" panose="020B0503020204020204" pitchFamily="34" charset="-122"/>
              <a:ea typeface="微软雅黑" panose="020B0503020204020204" pitchFamily="34" charset="-122"/>
              <a:cs typeface="+mn-ea"/>
              <a:sym typeface="+mn-lt"/>
            </a:rPr>
            <a:t>生产要素法计算正常价值</a:t>
          </a:r>
          <a:endParaRPr lang="zh-CN" altLang="en-US" sz="1400" dirty="0">
            <a:latin typeface="微软雅黑" panose="020B0503020204020204" pitchFamily="34" charset="-122"/>
            <a:ea typeface="微软雅黑" panose="020B0503020204020204" pitchFamily="34" charset="-122"/>
            <a:cs typeface="+mn-ea"/>
            <a:sym typeface="+mn-lt"/>
          </a:endParaRPr>
        </a:p>
      </dgm:t>
    </dgm:pt>
    <dgm:pt modelId="{FE20EA27-0D97-44DF-86FE-C725E8EAC050}" type="parTrans" cxnId="{4C154495-79B2-4ADF-9575-D14DF3DB0C5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C709DE68-BE90-4DA3-B1C7-14333024F9C8}" type="sibTrans" cxnId="{4C154495-79B2-4ADF-9575-D14DF3DB0C5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3FE33C6A-5AA5-4959-A74B-08B596A66244}">
      <dgm:prSet custT="1"/>
      <dgm:spPr/>
      <dgm:t>
        <a:bodyPr/>
        <a:lstStyle/>
        <a:p>
          <a:r>
            <a:rPr lang="zh-CN" sz="1400" dirty="0" smtClean="0">
              <a:latin typeface="微软雅黑" panose="020B0503020204020204" pitchFamily="34" charset="-122"/>
              <a:ea typeface="微软雅黑" panose="020B0503020204020204" pitchFamily="34" charset="-122"/>
              <a:cs typeface="+mn-ea"/>
              <a:sym typeface="+mn-lt"/>
            </a:rPr>
            <a:t>正常价值</a:t>
          </a:r>
          <a:r>
            <a:rPr lang="en-US" sz="1400" dirty="0" smtClean="0">
              <a:latin typeface="微软雅黑" panose="020B0503020204020204" pitchFamily="34" charset="-122"/>
              <a:ea typeface="微软雅黑" panose="020B0503020204020204" pitchFamily="34" charset="-122"/>
              <a:cs typeface="+mn-ea"/>
              <a:sym typeface="+mn-lt"/>
            </a:rPr>
            <a:t>=</a:t>
          </a:r>
          <a:r>
            <a:rPr lang="zh-CN" sz="1400" dirty="0" smtClean="0">
              <a:latin typeface="微软雅黑" panose="020B0503020204020204" pitchFamily="34" charset="-122"/>
              <a:ea typeface="微软雅黑" panose="020B0503020204020204" pitchFamily="34" charset="-122"/>
              <a:cs typeface="+mn-ea"/>
              <a:sym typeface="+mn-lt"/>
            </a:rPr>
            <a:t>结构成本</a:t>
          </a:r>
          <a:r>
            <a:rPr lang="en-US" altLang="zh-CN" sz="1400" dirty="0" smtClean="0">
              <a:latin typeface="微软雅黑" panose="020B0503020204020204" pitchFamily="34" charset="-122"/>
              <a:ea typeface="微软雅黑" panose="020B0503020204020204" pitchFamily="34" charset="-122"/>
              <a:cs typeface="+mn-ea"/>
              <a:sym typeface="+mn-lt"/>
            </a:rPr>
            <a:t>×</a:t>
          </a:r>
          <a:r>
            <a:rPr lang="en-US" sz="1400" dirty="0" smtClean="0">
              <a:latin typeface="微软雅黑" panose="020B0503020204020204" pitchFamily="34" charset="-122"/>
              <a:ea typeface="微软雅黑" panose="020B0503020204020204" pitchFamily="34" charset="-122"/>
              <a:cs typeface="+mn-ea"/>
              <a:sym typeface="+mn-lt"/>
            </a:rPr>
            <a:t>(1+</a:t>
          </a:r>
          <a:r>
            <a:rPr lang="zh-CN" sz="1400" dirty="0" smtClean="0">
              <a:latin typeface="微软雅黑" panose="020B0503020204020204" pitchFamily="34" charset="-122"/>
              <a:ea typeface="微软雅黑" panose="020B0503020204020204" pitchFamily="34" charset="-122"/>
              <a:cs typeface="+mn-ea"/>
              <a:sym typeface="+mn-lt"/>
            </a:rPr>
            <a:t>替代国制造费用率</a:t>
          </a:r>
          <a:r>
            <a:rPr lang="en-US" sz="1400" dirty="0" smtClean="0">
              <a:latin typeface="微软雅黑" panose="020B0503020204020204" pitchFamily="34" charset="-122"/>
              <a:ea typeface="微软雅黑" panose="020B0503020204020204" pitchFamily="34" charset="-122"/>
              <a:cs typeface="+mn-ea"/>
              <a:sym typeface="+mn-lt"/>
            </a:rPr>
            <a:t>%)</a:t>
          </a:r>
          <a:r>
            <a:rPr lang="en-US" altLang="zh-CN" sz="1400" dirty="0" smtClean="0">
              <a:latin typeface="微软雅黑" panose="020B0503020204020204" pitchFamily="34" charset="-122"/>
              <a:ea typeface="微软雅黑" panose="020B0503020204020204" pitchFamily="34" charset="-122"/>
              <a:cs typeface="+mn-ea"/>
              <a:sym typeface="+mn-lt"/>
            </a:rPr>
            <a:t>×</a:t>
          </a:r>
          <a:r>
            <a:rPr lang="en-US" sz="1400" dirty="0" smtClean="0">
              <a:latin typeface="微软雅黑" panose="020B0503020204020204" pitchFamily="34" charset="-122"/>
              <a:ea typeface="微软雅黑" panose="020B0503020204020204" pitchFamily="34" charset="-122"/>
              <a:cs typeface="+mn-ea"/>
              <a:sym typeface="+mn-lt"/>
            </a:rPr>
            <a:t>(1+</a:t>
          </a:r>
          <a:r>
            <a:rPr lang="zh-CN" sz="1400" dirty="0" smtClean="0">
              <a:latin typeface="微软雅黑" panose="020B0503020204020204" pitchFamily="34" charset="-122"/>
              <a:ea typeface="微软雅黑" panose="020B0503020204020204" pitchFamily="34" charset="-122"/>
              <a:cs typeface="+mn-ea"/>
              <a:sym typeface="+mn-lt"/>
            </a:rPr>
            <a:t>替代国销管财费用率</a:t>
          </a:r>
          <a:r>
            <a:rPr lang="en-US" sz="1400" dirty="0" smtClean="0">
              <a:latin typeface="微软雅黑" panose="020B0503020204020204" pitchFamily="34" charset="-122"/>
              <a:ea typeface="微软雅黑" panose="020B0503020204020204" pitchFamily="34" charset="-122"/>
              <a:cs typeface="+mn-ea"/>
              <a:sym typeface="+mn-lt"/>
            </a:rPr>
            <a:t>%)</a:t>
          </a:r>
          <a:r>
            <a:rPr lang="en-US" altLang="zh-CN" sz="1400" dirty="0" smtClean="0">
              <a:latin typeface="微软雅黑" panose="020B0503020204020204" pitchFamily="34" charset="-122"/>
              <a:ea typeface="微软雅黑" panose="020B0503020204020204" pitchFamily="34" charset="-122"/>
              <a:cs typeface="+mn-ea"/>
              <a:sym typeface="+mn-lt"/>
            </a:rPr>
            <a:t>×</a:t>
          </a:r>
          <a:r>
            <a:rPr lang="en-US" sz="1400" dirty="0" smtClean="0">
              <a:latin typeface="微软雅黑" panose="020B0503020204020204" pitchFamily="34" charset="-122"/>
              <a:ea typeface="微软雅黑" panose="020B0503020204020204" pitchFamily="34" charset="-122"/>
              <a:cs typeface="+mn-ea"/>
              <a:sym typeface="+mn-lt"/>
            </a:rPr>
            <a:t>(1+</a:t>
          </a:r>
          <a:r>
            <a:rPr lang="zh-CN" sz="1400" dirty="0" smtClean="0">
              <a:latin typeface="微软雅黑" panose="020B0503020204020204" pitchFamily="34" charset="-122"/>
              <a:ea typeface="微软雅黑" panose="020B0503020204020204" pitchFamily="34" charset="-122"/>
              <a:cs typeface="+mn-ea"/>
              <a:sym typeface="+mn-lt"/>
            </a:rPr>
            <a:t>替代国利润率</a:t>
          </a:r>
          <a:r>
            <a:rPr lang="en-US" sz="1400" dirty="0" smtClean="0">
              <a:latin typeface="微软雅黑" panose="020B0503020204020204" pitchFamily="34" charset="-122"/>
              <a:ea typeface="微软雅黑" panose="020B0503020204020204" pitchFamily="34" charset="-122"/>
              <a:cs typeface="+mn-ea"/>
              <a:sym typeface="+mn-lt"/>
            </a:rPr>
            <a:t>%)</a:t>
          </a:r>
          <a:endParaRPr lang="zh-CN" altLang="en-US" sz="1400" dirty="0">
            <a:latin typeface="微软雅黑" panose="020B0503020204020204" pitchFamily="34" charset="-122"/>
            <a:ea typeface="微软雅黑" panose="020B0503020204020204" pitchFamily="34" charset="-122"/>
            <a:cs typeface="+mn-ea"/>
            <a:sym typeface="+mn-lt"/>
          </a:endParaRPr>
        </a:p>
      </dgm:t>
    </dgm:pt>
    <dgm:pt modelId="{39253D53-DC42-4D12-8536-EB511C2EDC33}" type="parTrans" cxnId="{DF98AA92-1EE1-4128-B965-0DAF4AEC2094}">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59F837EA-1A57-4A8B-9F3F-85F5A6B99824}" type="sibTrans" cxnId="{DF98AA92-1EE1-4128-B965-0DAF4AEC2094}">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762F3F06-EC9E-4F1F-BEEE-1E847E8E08E9}">
      <dgm:prSet custT="1"/>
      <dgm:spPr/>
      <dgm:t>
        <a:bodyPr/>
        <a:lstStyle/>
        <a:p>
          <a:endParaRPr lang="zh-CN" altLang="en-US" sz="1000" dirty="0">
            <a:latin typeface="+mn-lt"/>
            <a:ea typeface="+mn-ea"/>
            <a:cs typeface="+mn-ea"/>
            <a:sym typeface="+mn-lt"/>
          </a:endParaRPr>
        </a:p>
      </dgm:t>
    </dgm:pt>
    <dgm:pt modelId="{67632608-3DF7-44CF-8652-D563F8FD52CB}" type="parTrans" cxnId="{F1CD63CA-5D8A-4BF6-BA12-D8ADD911F6F7}">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03412FF0-2EA5-4B3C-A322-E9936009B7BB}" type="sibTrans" cxnId="{F1CD63CA-5D8A-4BF6-BA12-D8ADD911F6F7}">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8E917508-1618-43D2-A665-0EF44386D62F}">
      <dgm:prSet custT="1"/>
      <dgm:spPr/>
      <dgm:t>
        <a:bodyPr/>
        <a:lstStyle/>
        <a:p>
          <a:r>
            <a:rPr lang="zh-CN" altLang="en-US" sz="1600" dirty="0" smtClean="0">
              <a:latin typeface="+mn-lt"/>
              <a:ea typeface="+mn-ea"/>
              <a:cs typeface="+mn-ea"/>
              <a:sym typeface="+mn-lt"/>
            </a:rPr>
            <a:t>正常价值</a:t>
          </a:r>
          <a:endParaRPr lang="zh-CN" altLang="en-US" sz="1600" dirty="0">
            <a:latin typeface="+mn-lt"/>
            <a:ea typeface="+mn-ea"/>
            <a:cs typeface="+mn-ea"/>
            <a:sym typeface="+mn-lt"/>
          </a:endParaRPr>
        </a:p>
      </dgm:t>
    </dgm:pt>
    <dgm:pt modelId="{3E8C2566-6F85-4667-A5E6-9CE0E6D42931}" type="parTrans" cxnId="{EB289920-9337-46D1-B2F1-CFEC16A22EF5}">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6B38473D-51E1-4D88-A9CF-E379C398284B}" type="sibTrans" cxnId="{EB289920-9337-46D1-B2F1-CFEC16A22EF5}">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6DC1D474-E2CF-4C76-A940-7349782E7F15}">
      <dgm:prSet custT="1"/>
      <dgm:spPr/>
      <dgm:t>
        <a:bodyPr/>
        <a:lstStyle/>
        <a:p>
          <a:r>
            <a:rPr lang="zh-CN" sz="1400" dirty="0" smtClean="0">
              <a:latin typeface="微软雅黑" panose="020B0503020204020204" pitchFamily="34" charset="-122"/>
              <a:ea typeface="微软雅黑" panose="020B0503020204020204" pitchFamily="34" charset="-122"/>
              <a:cs typeface="+mn-ea"/>
              <a:sym typeface="+mn-lt"/>
            </a:rPr>
            <a:t>结构成本</a:t>
          </a:r>
          <a:r>
            <a:rPr lang="en-US" sz="1400" dirty="0" smtClean="0">
              <a:latin typeface="微软雅黑" panose="020B0503020204020204" pitchFamily="34" charset="-122"/>
              <a:ea typeface="微软雅黑" panose="020B0503020204020204" pitchFamily="34" charset="-122"/>
              <a:cs typeface="+mn-ea"/>
              <a:sym typeface="+mn-lt"/>
            </a:rPr>
            <a:t>=</a:t>
          </a:r>
          <a:r>
            <a:rPr lang="zh-CN" sz="1400" dirty="0" smtClean="0">
              <a:latin typeface="微软雅黑" panose="020B0503020204020204" pitchFamily="34" charset="-122"/>
              <a:ea typeface="微软雅黑" panose="020B0503020204020204" pitchFamily="34" charset="-122"/>
              <a:cs typeface="+mn-ea"/>
              <a:sym typeface="+mn-lt"/>
            </a:rPr>
            <a:t>非市场经济采购的生产要素</a:t>
          </a:r>
          <a:r>
            <a:rPr lang="en-US" altLang="zh-CN" sz="1400" dirty="0" smtClean="0">
              <a:latin typeface="微软雅黑" panose="020B0503020204020204" pitchFamily="34" charset="-122"/>
              <a:ea typeface="微软雅黑" panose="020B0503020204020204" pitchFamily="34" charset="-122"/>
              <a:cs typeface="+mn-ea"/>
              <a:sym typeface="+mn-lt"/>
            </a:rPr>
            <a:t>×</a:t>
          </a:r>
          <a:r>
            <a:rPr lang="zh-CN" sz="1400" dirty="0" smtClean="0">
              <a:latin typeface="微软雅黑" panose="020B0503020204020204" pitchFamily="34" charset="-122"/>
              <a:ea typeface="微软雅黑" panose="020B0503020204020204" pitchFamily="34" charset="-122"/>
              <a:cs typeface="+mn-ea"/>
              <a:sym typeface="+mn-lt"/>
            </a:rPr>
            <a:t>替代国价格</a:t>
          </a:r>
          <a:r>
            <a:rPr lang="en-US" sz="1400" dirty="0" smtClean="0">
              <a:latin typeface="微软雅黑" panose="020B0503020204020204" pitchFamily="34" charset="-122"/>
              <a:ea typeface="微软雅黑" panose="020B0503020204020204" pitchFamily="34" charset="-122"/>
              <a:cs typeface="+mn-ea"/>
              <a:sym typeface="+mn-lt"/>
            </a:rPr>
            <a:t>+</a:t>
          </a:r>
          <a:r>
            <a:rPr lang="zh-CN" sz="1400" dirty="0" smtClean="0">
              <a:latin typeface="微软雅黑" panose="020B0503020204020204" pitchFamily="34" charset="-122"/>
              <a:ea typeface="微软雅黑" panose="020B0503020204020204" pitchFamily="34" charset="-122"/>
              <a:cs typeface="+mn-ea"/>
              <a:sym typeface="+mn-lt"/>
            </a:rPr>
            <a:t>市场经济采购的生产要素</a:t>
          </a:r>
          <a:r>
            <a:rPr lang="en-US" altLang="zh-CN" sz="1400" dirty="0" smtClean="0">
              <a:latin typeface="微软雅黑" panose="020B0503020204020204" pitchFamily="34" charset="-122"/>
              <a:ea typeface="微软雅黑" panose="020B0503020204020204" pitchFamily="34" charset="-122"/>
              <a:cs typeface="+mn-ea"/>
              <a:sym typeface="+mn-lt"/>
            </a:rPr>
            <a:t>×</a:t>
          </a:r>
          <a:r>
            <a:rPr lang="zh-CN" sz="1400" dirty="0" smtClean="0">
              <a:latin typeface="微软雅黑" panose="020B0503020204020204" pitchFamily="34" charset="-122"/>
              <a:ea typeface="微软雅黑" panose="020B0503020204020204" pitchFamily="34" charset="-122"/>
              <a:cs typeface="+mn-ea"/>
              <a:sym typeface="+mn-lt"/>
            </a:rPr>
            <a:t>市场经济采购价格</a:t>
          </a:r>
          <a:endParaRPr lang="zh-CN" altLang="en-US" sz="1400" dirty="0">
            <a:latin typeface="微软雅黑" panose="020B0503020204020204" pitchFamily="34" charset="-122"/>
            <a:ea typeface="微软雅黑" panose="020B0503020204020204" pitchFamily="34" charset="-122"/>
            <a:cs typeface="+mn-ea"/>
            <a:sym typeface="+mn-lt"/>
          </a:endParaRPr>
        </a:p>
      </dgm:t>
    </dgm:pt>
    <dgm:pt modelId="{0BF804BA-C50B-46CC-8766-E935DD8252F8}" type="parTrans" cxnId="{14462162-1804-47EC-97FC-F1906958948A}">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9EE3AFD6-7981-4191-8A50-3FD9AA7C0C72}" type="sibTrans" cxnId="{14462162-1804-47EC-97FC-F1906958948A}">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42D0783B-12A0-427D-9413-8E80FD5B5DD7}" type="pres">
      <dgm:prSet presAssocID="{3F8723FD-6519-4336-BD5E-66918FF56190}" presName="Name0" presStyleCnt="0">
        <dgm:presLayoutVars>
          <dgm:dir/>
          <dgm:animLvl val="lvl"/>
          <dgm:resizeHandles val="exact"/>
        </dgm:presLayoutVars>
      </dgm:prSet>
      <dgm:spPr/>
      <dgm:t>
        <a:bodyPr/>
        <a:lstStyle/>
        <a:p>
          <a:endParaRPr lang="zh-CN" altLang="en-US"/>
        </a:p>
      </dgm:t>
    </dgm:pt>
    <dgm:pt modelId="{5D768401-11B8-499C-B2D6-0F79CAEDC3D4}" type="pres">
      <dgm:prSet presAssocID="{969339CF-2D9D-4475-99FC-FE252A030C6A}" presName="linNode" presStyleCnt="0"/>
      <dgm:spPr/>
      <dgm:t>
        <a:bodyPr/>
        <a:lstStyle/>
        <a:p>
          <a:endParaRPr lang="zh-CN" altLang="en-US"/>
        </a:p>
      </dgm:t>
    </dgm:pt>
    <dgm:pt modelId="{17E1DCC8-025F-4560-9263-DDA81D00F10E}" type="pres">
      <dgm:prSet presAssocID="{969339CF-2D9D-4475-99FC-FE252A030C6A}" presName="parentText" presStyleLbl="node1" presStyleIdx="0" presStyleCnt="2" custScaleX="69150" custScaleY="64764">
        <dgm:presLayoutVars>
          <dgm:chMax val="1"/>
          <dgm:bulletEnabled val="1"/>
        </dgm:presLayoutVars>
      </dgm:prSet>
      <dgm:spPr/>
      <dgm:t>
        <a:bodyPr/>
        <a:lstStyle/>
        <a:p>
          <a:endParaRPr lang="zh-CN" altLang="en-US"/>
        </a:p>
      </dgm:t>
    </dgm:pt>
    <dgm:pt modelId="{015F5102-55FE-408C-8C33-4D30DD86C748}" type="pres">
      <dgm:prSet presAssocID="{969339CF-2D9D-4475-99FC-FE252A030C6A}" presName="descendantText" presStyleLbl="alignAccFollowNode1" presStyleIdx="0" presStyleCnt="2" custScaleY="72259">
        <dgm:presLayoutVars>
          <dgm:bulletEnabled val="1"/>
        </dgm:presLayoutVars>
      </dgm:prSet>
      <dgm:spPr/>
      <dgm:t>
        <a:bodyPr/>
        <a:lstStyle/>
        <a:p>
          <a:endParaRPr lang="zh-CN" altLang="en-US"/>
        </a:p>
      </dgm:t>
    </dgm:pt>
    <dgm:pt modelId="{8687EFD5-1E47-4BA0-B674-5BE48F6CF317}" type="pres">
      <dgm:prSet presAssocID="{622FC932-6694-41D2-9469-9759BC7260D6}" presName="sp" presStyleCnt="0"/>
      <dgm:spPr/>
      <dgm:t>
        <a:bodyPr/>
        <a:lstStyle/>
        <a:p>
          <a:endParaRPr lang="zh-CN" altLang="en-US"/>
        </a:p>
      </dgm:t>
    </dgm:pt>
    <dgm:pt modelId="{997EEAC5-2D35-4A80-ACAC-1B50ED152BBC}" type="pres">
      <dgm:prSet presAssocID="{8E917508-1618-43D2-A665-0EF44386D62F}" presName="linNode" presStyleCnt="0"/>
      <dgm:spPr/>
      <dgm:t>
        <a:bodyPr/>
        <a:lstStyle/>
        <a:p>
          <a:endParaRPr lang="zh-CN" altLang="en-US"/>
        </a:p>
      </dgm:t>
    </dgm:pt>
    <dgm:pt modelId="{46C56098-B3C1-4B31-9340-E4A3D8A29579}" type="pres">
      <dgm:prSet presAssocID="{8E917508-1618-43D2-A665-0EF44386D62F}" presName="parentText" presStyleLbl="node1" presStyleIdx="1" presStyleCnt="2" custScaleX="68381">
        <dgm:presLayoutVars>
          <dgm:chMax val="1"/>
          <dgm:bulletEnabled val="1"/>
        </dgm:presLayoutVars>
      </dgm:prSet>
      <dgm:spPr/>
      <dgm:t>
        <a:bodyPr/>
        <a:lstStyle/>
        <a:p>
          <a:endParaRPr lang="zh-CN" altLang="en-US"/>
        </a:p>
      </dgm:t>
    </dgm:pt>
    <dgm:pt modelId="{60C57F19-83A3-49E5-89DF-B3B11BA0A95B}" type="pres">
      <dgm:prSet presAssocID="{8E917508-1618-43D2-A665-0EF44386D62F}" presName="descendantText" presStyleLbl="alignAccFollowNode1" presStyleIdx="1" presStyleCnt="2" custScaleY="114250">
        <dgm:presLayoutVars>
          <dgm:bulletEnabled val="1"/>
        </dgm:presLayoutVars>
      </dgm:prSet>
      <dgm:spPr/>
      <dgm:t>
        <a:bodyPr/>
        <a:lstStyle/>
        <a:p>
          <a:endParaRPr lang="zh-CN" altLang="en-US"/>
        </a:p>
      </dgm:t>
    </dgm:pt>
  </dgm:ptLst>
  <dgm:cxnLst>
    <dgm:cxn modelId="{F947B486-C06C-430F-AD6F-0A62CA547252}" type="presOf" srcId="{3FE33C6A-5AA5-4959-A74B-08B596A66244}" destId="{60C57F19-83A3-49E5-89DF-B3B11BA0A95B}" srcOrd="0" destOrd="2" presId="urn:microsoft.com/office/officeart/2005/8/layout/vList5"/>
    <dgm:cxn modelId="{E6A4BD91-A932-4B9C-AB1A-64FC7F3EBA7E}" type="presOf" srcId="{D7E46CBE-EA56-486A-991B-6405B7F4DA02}" destId="{60C57F19-83A3-49E5-89DF-B3B11BA0A95B}" srcOrd="0" destOrd="0" presId="urn:microsoft.com/office/officeart/2005/8/layout/vList5"/>
    <dgm:cxn modelId="{CCEE4937-54D1-4856-B4B2-9D915215BC1E}" type="presOf" srcId="{969339CF-2D9D-4475-99FC-FE252A030C6A}" destId="{17E1DCC8-025F-4560-9263-DDA81D00F10E}" srcOrd="0" destOrd="0" presId="urn:microsoft.com/office/officeart/2005/8/layout/vList5"/>
    <dgm:cxn modelId="{4C154495-79B2-4ADF-9575-D14DF3DB0C5B}" srcId="{8E917508-1618-43D2-A665-0EF44386D62F}" destId="{307631AF-0170-46B3-B8A2-E51F2F073D24}" srcOrd="1" destOrd="0" parTransId="{FE20EA27-0D97-44DF-86FE-C725E8EAC050}" sibTransId="{C709DE68-BE90-4DA3-B1C7-14333024F9C8}"/>
    <dgm:cxn modelId="{DF98AA92-1EE1-4128-B965-0DAF4AEC2094}" srcId="{8E917508-1618-43D2-A665-0EF44386D62F}" destId="{3FE33C6A-5AA5-4959-A74B-08B596A66244}" srcOrd="2" destOrd="0" parTransId="{39253D53-DC42-4D12-8536-EB511C2EDC33}" sibTransId="{59F837EA-1A57-4A8B-9F3F-85F5A6B99824}"/>
    <dgm:cxn modelId="{EEFAB97F-FDF2-4AE5-BA89-CD9293BB172E}" type="presOf" srcId="{762F3F06-EC9E-4F1F-BEEE-1E847E8E08E9}" destId="{015F5102-55FE-408C-8C33-4D30DD86C748}" srcOrd="0" destOrd="0" presId="urn:microsoft.com/office/officeart/2005/8/layout/vList5"/>
    <dgm:cxn modelId="{F1CD63CA-5D8A-4BF6-BA12-D8ADD911F6F7}" srcId="{969339CF-2D9D-4475-99FC-FE252A030C6A}" destId="{762F3F06-EC9E-4F1F-BEEE-1E847E8E08E9}" srcOrd="0" destOrd="0" parTransId="{67632608-3DF7-44CF-8652-D563F8FD52CB}" sibTransId="{03412FF0-2EA5-4B3C-A322-E9936009B7BB}"/>
    <dgm:cxn modelId="{4EADFD17-3DD7-44F3-A440-D5A97BD07DAB}" type="presOf" srcId="{3F8723FD-6519-4336-BD5E-66918FF56190}" destId="{42D0783B-12A0-427D-9413-8E80FD5B5DD7}" srcOrd="0" destOrd="0" presId="urn:microsoft.com/office/officeart/2005/8/layout/vList5"/>
    <dgm:cxn modelId="{C90D8F8E-943A-4C6A-BBAA-F611C36FDEF4}" type="presOf" srcId="{6DC1D474-E2CF-4C76-A940-7349782E7F15}" destId="{60C57F19-83A3-49E5-89DF-B3B11BA0A95B}" srcOrd="0" destOrd="3" presId="urn:microsoft.com/office/officeart/2005/8/layout/vList5"/>
    <dgm:cxn modelId="{A0CBC13A-3FBC-483E-BB71-21DFBEFC02DA}" type="presOf" srcId="{307631AF-0170-46B3-B8A2-E51F2F073D24}" destId="{60C57F19-83A3-49E5-89DF-B3B11BA0A95B}" srcOrd="0" destOrd="1" presId="urn:microsoft.com/office/officeart/2005/8/layout/vList5"/>
    <dgm:cxn modelId="{14462162-1804-47EC-97FC-F1906958948A}" srcId="{8E917508-1618-43D2-A665-0EF44386D62F}" destId="{6DC1D474-E2CF-4C76-A940-7349782E7F15}" srcOrd="3" destOrd="0" parTransId="{0BF804BA-C50B-46CC-8766-E935DD8252F8}" sibTransId="{9EE3AFD6-7981-4191-8A50-3FD9AA7C0C72}"/>
    <dgm:cxn modelId="{9429443F-3C9D-40C7-AB8F-432294749F6C}" type="presOf" srcId="{8E917508-1618-43D2-A665-0EF44386D62F}" destId="{46C56098-B3C1-4B31-9340-E4A3D8A29579}" srcOrd="0" destOrd="0" presId="urn:microsoft.com/office/officeart/2005/8/layout/vList5"/>
    <dgm:cxn modelId="{2DBD3EB8-B15B-457C-B168-19A2374C8B02}" srcId="{8E917508-1618-43D2-A665-0EF44386D62F}" destId="{D7E46CBE-EA56-486A-991B-6405B7F4DA02}" srcOrd="0" destOrd="0" parTransId="{D7A4FC17-8C41-4D2C-93C6-5BABC9F0F64F}" sibTransId="{F0C88183-2445-4C69-8246-24CD391DEFCE}"/>
    <dgm:cxn modelId="{283D6BBC-EE67-497A-B845-31DA5005293B}" srcId="{3F8723FD-6519-4336-BD5E-66918FF56190}" destId="{969339CF-2D9D-4475-99FC-FE252A030C6A}" srcOrd="0" destOrd="0" parTransId="{6E5C4261-0C7B-433B-A250-B7A9A32A8888}" sibTransId="{622FC932-6694-41D2-9469-9759BC7260D6}"/>
    <dgm:cxn modelId="{EB289920-9337-46D1-B2F1-CFEC16A22EF5}" srcId="{3F8723FD-6519-4336-BD5E-66918FF56190}" destId="{8E917508-1618-43D2-A665-0EF44386D62F}" srcOrd="1" destOrd="0" parTransId="{3E8C2566-6F85-4667-A5E6-9CE0E6D42931}" sibTransId="{6B38473D-51E1-4D88-A9CF-E379C398284B}"/>
    <dgm:cxn modelId="{758D257E-5E75-4B3A-AD54-FAF662C6A5CC}" type="presParOf" srcId="{42D0783B-12A0-427D-9413-8E80FD5B5DD7}" destId="{5D768401-11B8-499C-B2D6-0F79CAEDC3D4}" srcOrd="0" destOrd="0" presId="urn:microsoft.com/office/officeart/2005/8/layout/vList5"/>
    <dgm:cxn modelId="{AFC893B0-4DA4-461B-B059-EB13BDCBCC5D}" type="presParOf" srcId="{5D768401-11B8-499C-B2D6-0F79CAEDC3D4}" destId="{17E1DCC8-025F-4560-9263-DDA81D00F10E}" srcOrd="0" destOrd="0" presId="urn:microsoft.com/office/officeart/2005/8/layout/vList5"/>
    <dgm:cxn modelId="{D98576C8-8598-4FE8-BF9D-E59F1738C1A7}" type="presParOf" srcId="{5D768401-11B8-499C-B2D6-0F79CAEDC3D4}" destId="{015F5102-55FE-408C-8C33-4D30DD86C748}" srcOrd="1" destOrd="0" presId="urn:microsoft.com/office/officeart/2005/8/layout/vList5"/>
    <dgm:cxn modelId="{3415329B-E7AE-402C-A3D3-4C6AE0247D22}" type="presParOf" srcId="{42D0783B-12A0-427D-9413-8E80FD5B5DD7}" destId="{8687EFD5-1E47-4BA0-B674-5BE48F6CF317}" srcOrd="1" destOrd="0" presId="urn:microsoft.com/office/officeart/2005/8/layout/vList5"/>
    <dgm:cxn modelId="{B02DB9EE-A3D7-40C0-AD12-53397C41EFF7}" type="presParOf" srcId="{42D0783B-12A0-427D-9413-8E80FD5B5DD7}" destId="{997EEAC5-2D35-4A80-ACAC-1B50ED152BBC}" srcOrd="2" destOrd="0" presId="urn:microsoft.com/office/officeart/2005/8/layout/vList5"/>
    <dgm:cxn modelId="{9150533F-1712-4048-9066-A2D92DDC8E25}" type="presParOf" srcId="{997EEAC5-2D35-4A80-ACAC-1B50ED152BBC}" destId="{46C56098-B3C1-4B31-9340-E4A3D8A29579}" srcOrd="0" destOrd="0" presId="urn:microsoft.com/office/officeart/2005/8/layout/vList5"/>
    <dgm:cxn modelId="{6BF6851C-A006-4F00-ABC0-2866F02AE645}" type="presParOf" srcId="{997EEAC5-2D35-4A80-ACAC-1B50ED152BBC}" destId="{60C57F19-83A3-49E5-89DF-B3B11BA0A9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F7F1A5-116E-4DCC-A990-4DC709552ECA}" type="doc">
      <dgm:prSet loTypeId="urn:microsoft.com/office/officeart/2005/8/layout/radial1" loCatId="relationship" qsTypeId="urn:microsoft.com/office/officeart/2005/8/quickstyle/simple1" qsCatId="simple" csTypeId="urn:microsoft.com/office/officeart/2005/8/colors/accent1_2" csCatId="accent1" phldr="1"/>
      <dgm:spPr/>
    </dgm:pt>
    <dgm:pt modelId="{AFD2A869-E98C-4C5E-8D94-800F8452DEDF}">
      <dgm:prSet custT="1"/>
      <dgm:spPr/>
      <dgm:t>
        <a:bodyPr/>
        <a:lstStyle/>
        <a:p>
          <a:r>
            <a:rPr lang="en-US" altLang="zh-CN" sz="1400" dirty="0">
              <a:latin typeface="+mn-lt"/>
              <a:ea typeface="+mn-ea"/>
              <a:cs typeface="+mn-ea"/>
              <a:sym typeface="+mn-lt"/>
            </a:rPr>
            <a:t>FOP</a:t>
          </a:r>
        </a:p>
      </dgm:t>
    </dgm:pt>
    <dgm:pt modelId="{8D98B77B-C814-47CF-B2E8-48AAC3EB72FE}" type="parTrans" cxnId="{D54E1146-032B-4525-8497-9D70763F51D5}">
      <dgm:prSet custT="1"/>
      <dgm:spPr/>
      <dgm:t>
        <a:bodyPr/>
        <a:lstStyle/>
        <a:p>
          <a:endParaRPr lang="zh-CN" altLang="en-US" sz="1400">
            <a:latin typeface="+mn-ea"/>
            <a:ea typeface="+mn-ea"/>
          </a:endParaRPr>
        </a:p>
      </dgm:t>
    </dgm:pt>
    <dgm:pt modelId="{401EC220-4576-4173-8DE4-B0E0A9487113}" type="sibTrans" cxnId="{D54E1146-032B-4525-8497-9D70763F51D5}">
      <dgm:prSet/>
      <dgm:spPr/>
      <dgm:t>
        <a:bodyPr/>
        <a:lstStyle/>
        <a:p>
          <a:endParaRPr lang="zh-CN" altLang="en-US" sz="1400">
            <a:latin typeface="+mn-ea"/>
            <a:ea typeface="+mn-ea"/>
          </a:endParaRPr>
        </a:p>
      </dgm:t>
    </dgm:pt>
    <dgm:pt modelId="{F30F1C6E-8D23-4E2B-A8A0-3A0D3ECC43DD}">
      <dgm:prSet custT="1"/>
      <dgm:spPr/>
      <dgm:t>
        <a:bodyPr/>
        <a:lstStyle/>
        <a:p>
          <a:r>
            <a:rPr lang="zh-CN" altLang="en-US" sz="1400" dirty="0">
              <a:latin typeface="+mn-lt"/>
              <a:ea typeface="+mn-ea"/>
              <a:cs typeface="+mn-ea"/>
              <a:sym typeface="+mn-lt"/>
            </a:rPr>
            <a:t>财务</a:t>
          </a:r>
          <a:br>
            <a:rPr lang="en-US" altLang="zh-CN" sz="1400" dirty="0">
              <a:latin typeface="+mn-lt"/>
              <a:ea typeface="+mn-ea"/>
              <a:cs typeface="+mn-ea"/>
              <a:sym typeface="+mn-lt"/>
            </a:rPr>
          </a:br>
          <a:r>
            <a:rPr lang="zh-CN" altLang="en-US" sz="1400" dirty="0">
              <a:latin typeface="+mn-lt"/>
              <a:ea typeface="+mn-ea"/>
              <a:cs typeface="+mn-ea"/>
              <a:sym typeface="+mn-lt"/>
            </a:rPr>
            <a:t>比率</a:t>
          </a:r>
          <a:endParaRPr lang="en-US" altLang="zh-CN" sz="1400" dirty="0">
            <a:latin typeface="+mn-lt"/>
            <a:ea typeface="+mn-ea"/>
            <a:cs typeface="+mn-ea"/>
            <a:sym typeface="+mn-lt"/>
          </a:endParaRPr>
        </a:p>
      </dgm:t>
    </dgm:pt>
    <dgm:pt modelId="{93D183BE-B65D-4C3E-A155-C14B2CDF2422}" type="parTrans" cxnId="{1D28A6B4-6588-4E23-8E6C-D9EF522B2720}">
      <dgm:prSet custT="1"/>
      <dgm:spPr/>
      <dgm:t>
        <a:bodyPr/>
        <a:lstStyle/>
        <a:p>
          <a:endParaRPr lang="zh-CN" altLang="en-US" sz="1400">
            <a:latin typeface="+mn-ea"/>
            <a:ea typeface="+mn-ea"/>
          </a:endParaRPr>
        </a:p>
      </dgm:t>
    </dgm:pt>
    <dgm:pt modelId="{4E0B939D-3288-4666-94D7-8657A1690EEF}" type="sibTrans" cxnId="{1D28A6B4-6588-4E23-8E6C-D9EF522B2720}">
      <dgm:prSet/>
      <dgm:spPr/>
      <dgm:t>
        <a:bodyPr/>
        <a:lstStyle/>
        <a:p>
          <a:endParaRPr lang="zh-CN" altLang="en-US" sz="1400">
            <a:latin typeface="+mn-ea"/>
            <a:ea typeface="+mn-ea"/>
          </a:endParaRPr>
        </a:p>
      </dgm:t>
    </dgm:pt>
    <dgm:pt modelId="{DB9111DF-9C89-4C74-8B14-F3E3BE7B0008}">
      <dgm:prSet phldrT="[文本]" custT="1"/>
      <dgm:spPr/>
      <dgm:t>
        <a:bodyPr/>
        <a:lstStyle/>
        <a:p>
          <a:r>
            <a:rPr lang="zh-CN" altLang="en-US" sz="1800" b="1" dirty="0">
              <a:effectLst>
                <a:outerShdw blurRad="38100" dist="38100" dir="2700000" algn="tl">
                  <a:srgbClr val="000000">
                    <a:alpha val="43137"/>
                  </a:srgbClr>
                </a:outerShdw>
              </a:effectLst>
              <a:latin typeface="+mn-lt"/>
              <a:ea typeface="+mn-ea"/>
              <a:cs typeface="+mn-ea"/>
              <a:sym typeface="+mn-lt"/>
            </a:rPr>
            <a:t>税率</a:t>
          </a:r>
        </a:p>
      </dgm:t>
    </dgm:pt>
    <dgm:pt modelId="{7C0B9501-9A7C-4358-BAB2-DEB21FDB1C0C}" type="parTrans" cxnId="{AE03287D-5847-4CC7-B324-852CCE2D3EC8}">
      <dgm:prSet/>
      <dgm:spPr/>
      <dgm:t>
        <a:bodyPr/>
        <a:lstStyle/>
        <a:p>
          <a:endParaRPr lang="zh-CN" altLang="en-US" sz="1400">
            <a:latin typeface="+mn-ea"/>
            <a:ea typeface="+mn-ea"/>
          </a:endParaRPr>
        </a:p>
      </dgm:t>
    </dgm:pt>
    <dgm:pt modelId="{654E5AA4-3C7F-4EC0-B2F6-35E636D0CB80}" type="sibTrans" cxnId="{AE03287D-5847-4CC7-B324-852CCE2D3EC8}">
      <dgm:prSet/>
      <dgm:spPr/>
      <dgm:t>
        <a:bodyPr/>
        <a:lstStyle/>
        <a:p>
          <a:endParaRPr lang="zh-CN" altLang="en-US" sz="1400">
            <a:latin typeface="+mn-ea"/>
            <a:ea typeface="+mn-ea"/>
          </a:endParaRPr>
        </a:p>
      </dgm:t>
    </dgm:pt>
    <dgm:pt modelId="{F84D3388-1E60-42E4-B294-F34E0340F445}">
      <dgm:prSet phldrT="[文本]" custT="1"/>
      <dgm:spPr/>
      <dgm:t>
        <a:bodyPr/>
        <a:lstStyle/>
        <a:p>
          <a:r>
            <a:rPr lang="zh-CN" altLang="en-US" sz="1400">
              <a:latin typeface="+mn-lt"/>
              <a:ea typeface="+mn-ea"/>
              <a:cs typeface="+mn-ea"/>
              <a:sym typeface="+mn-lt"/>
            </a:rPr>
            <a:t>替代国价格</a:t>
          </a:r>
          <a:endParaRPr lang="zh-CN" altLang="en-US" sz="1400" dirty="0">
            <a:latin typeface="+mn-lt"/>
            <a:ea typeface="+mn-ea"/>
            <a:cs typeface="+mn-ea"/>
            <a:sym typeface="+mn-lt"/>
          </a:endParaRPr>
        </a:p>
      </dgm:t>
    </dgm:pt>
    <dgm:pt modelId="{55CB6EF2-16A3-4BC4-8DC5-E6D65578998A}" type="parTrans" cxnId="{7FE2F61A-74D2-4B6B-A1D7-F7B9477C1636}">
      <dgm:prSet custT="1"/>
      <dgm:spPr/>
      <dgm:t>
        <a:bodyPr/>
        <a:lstStyle/>
        <a:p>
          <a:endParaRPr lang="zh-CN" altLang="en-US" sz="1400">
            <a:latin typeface="+mn-ea"/>
            <a:ea typeface="+mn-ea"/>
          </a:endParaRPr>
        </a:p>
      </dgm:t>
    </dgm:pt>
    <dgm:pt modelId="{49028984-4BCB-4587-B738-50979EAD2DF8}" type="sibTrans" cxnId="{7FE2F61A-74D2-4B6B-A1D7-F7B9477C1636}">
      <dgm:prSet/>
      <dgm:spPr/>
      <dgm:t>
        <a:bodyPr/>
        <a:lstStyle/>
        <a:p>
          <a:endParaRPr lang="zh-CN" altLang="en-US" sz="1400">
            <a:latin typeface="+mn-ea"/>
            <a:ea typeface="+mn-ea"/>
          </a:endParaRPr>
        </a:p>
      </dgm:t>
    </dgm:pt>
    <dgm:pt modelId="{49D69733-3D04-440B-A0FE-37A4F201735D}">
      <dgm:prSet custT="1"/>
      <dgm:spPr/>
      <dgm:t>
        <a:bodyPr/>
        <a:lstStyle/>
        <a:p>
          <a:r>
            <a:rPr lang="zh-CN" altLang="en-US" sz="1400" dirty="0">
              <a:latin typeface="+mn-lt"/>
              <a:ea typeface="+mn-ea"/>
              <a:cs typeface="+mn-ea"/>
              <a:sym typeface="+mn-lt"/>
            </a:rPr>
            <a:t>出口</a:t>
          </a:r>
          <a:br>
            <a:rPr lang="en-US" altLang="zh-CN" sz="1400" dirty="0">
              <a:latin typeface="+mn-lt"/>
              <a:ea typeface="+mn-ea"/>
              <a:cs typeface="+mn-ea"/>
              <a:sym typeface="+mn-lt"/>
            </a:rPr>
          </a:br>
          <a:r>
            <a:rPr lang="zh-CN" altLang="en-US" sz="1400" dirty="0">
              <a:latin typeface="+mn-lt"/>
              <a:ea typeface="+mn-ea"/>
              <a:cs typeface="+mn-ea"/>
              <a:sym typeface="+mn-lt"/>
            </a:rPr>
            <a:t>价格</a:t>
          </a:r>
          <a:endParaRPr lang="en-US" altLang="zh-CN" sz="1400" dirty="0">
            <a:latin typeface="+mn-lt"/>
            <a:ea typeface="+mn-ea"/>
            <a:cs typeface="+mn-ea"/>
            <a:sym typeface="+mn-lt"/>
          </a:endParaRPr>
        </a:p>
      </dgm:t>
    </dgm:pt>
    <dgm:pt modelId="{E60F3786-1155-44DE-ADB7-566468D091DA}" type="parTrans" cxnId="{450D8AA3-7A2C-49FE-BAB6-ABFE02A09818}">
      <dgm:prSet custT="1"/>
      <dgm:spPr/>
      <dgm:t>
        <a:bodyPr/>
        <a:lstStyle/>
        <a:p>
          <a:endParaRPr lang="zh-CN" altLang="en-US" sz="1400">
            <a:latin typeface="+mn-ea"/>
            <a:ea typeface="+mn-ea"/>
          </a:endParaRPr>
        </a:p>
      </dgm:t>
    </dgm:pt>
    <dgm:pt modelId="{46177C67-1EF8-47BA-A57E-B7E4A269AB67}" type="sibTrans" cxnId="{450D8AA3-7A2C-49FE-BAB6-ABFE02A09818}">
      <dgm:prSet/>
      <dgm:spPr/>
      <dgm:t>
        <a:bodyPr/>
        <a:lstStyle/>
        <a:p>
          <a:endParaRPr lang="zh-CN" altLang="en-US" sz="1400">
            <a:latin typeface="+mn-ea"/>
            <a:ea typeface="+mn-ea"/>
          </a:endParaRPr>
        </a:p>
      </dgm:t>
    </dgm:pt>
    <dgm:pt modelId="{ADA6442F-F64B-43F5-BEC7-B6304515B894}" type="pres">
      <dgm:prSet presAssocID="{9EF7F1A5-116E-4DCC-A990-4DC709552ECA}" presName="cycle" presStyleCnt="0">
        <dgm:presLayoutVars>
          <dgm:chMax val="1"/>
          <dgm:dir/>
          <dgm:animLvl val="ctr"/>
          <dgm:resizeHandles val="exact"/>
        </dgm:presLayoutVars>
      </dgm:prSet>
      <dgm:spPr/>
    </dgm:pt>
    <dgm:pt modelId="{F1F54D05-462E-4AF5-BDB1-69459AE6A242}" type="pres">
      <dgm:prSet presAssocID="{DB9111DF-9C89-4C74-8B14-F3E3BE7B0008}" presName="centerShape" presStyleLbl="node0" presStyleIdx="0" presStyleCnt="1"/>
      <dgm:spPr/>
    </dgm:pt>
    <dgm:pt modelId="{FE299F36-2099-41D0-93FF-BBB2DB1916A9}" type="pres">
      <dgm:prSet presAssocID="{55CB6EF2-16A3-4BC4-8DC5-E6D65578998A}" presName="Name9" presStyleLbl="parChTrans1D2" presStyleIdx="0" presStyleCnt="4"/>
      <dgm:spPr/>
    </dgm:pt>
    <dgm:pt modelId="{18DA22BC-46A1-4F3C-AFBA-3E012CD007C7}" type="pres">
      <dgm:prSet presAssocID="{55CB6EF2-16A3-4BC4-8DC5-E6D65578998A}" presName="connTx" presStyleLbl="parChTrans1D2" presStyleIdx="0" presStyleCnt="4"/>
      <dgm:spPr/>
    </dgm:pt>
    <dgm:pt modelId="{951C5E1C-AE5C-4EA9-9126-423CF4C723CF}" type="pres">
      <dgm:prSet presAssocID="{F84D3388-1E60-42E4-B294-F34E0340F445}" presName="node" presStyleLbl="node1" presStyleIdx="0" presStyleCnt="4">
        <dgm:presLayoutVars>
          <dgm:bulletEnabled val="1"/>
        </dgm:presLayoutVars>
      </dgm:prSet>
      <dgm:spPr/>
    </dgm:pt>
    <dgm:pt modelId="{A66026B1-73BB-43CE-983A-35659EA429A7}" type="pres">
      <dgm:prSet presAssocID="{8D98B77B-C814-47CF-B2E8-48AAC3EB72FE}" presName="Name9" presStyleLbl="parChTrans1D2" presStyleIdx="1" presStyleCnt="4"/>
      <dgm:spPr/>
    </dgm:pt>
    <dgm:pt modelId="{2A20B283-BF04-400A-B216-860E0B07B537}" type="pres">
      <dgm:prSet presAssocID="{8D98B77B-C814-47CF-B2E8-48AAC3EB72FE}" presName="connTx" presStyleLbl="parChTrans1D2" presStyleIdx="1" presStyleCnt="4"/>
      <dgm:spPr/>
    </dgm:pt>
    <dgm:pt modelId="{7BE4490E-A798-4833-8C78-89B82E3B0EF4}" type="pres">
      <dgm:prSet presAssocID="{AFD2A869-E98C-4C5E-8D94-800F8452DEDF}" presName="node" presStyleLbl="node1" presStyleIdx="1" presStyleCnt="4">
        <dgm:presLayoutVars>
          <dgm:bulletEnabled val="1"/>
        </dgm:presLayoutVars>
      </dgm:prSet>
      <dgm:spPr/>
    </dgm:pt>
    <dgm:pt modelId="{3D3CE5CB-7187-4E13-B378-5C5A352254CE}" type="pres">
      <dgm:prSet presAssocID="{93D183BE-B65D-4C3E-A155-C14B2CDF2422}" presName="Name9" presStyleLbl="parChTrans1D2" presStyleIdx="2" presStyleCnt="4"/>
      <dgm:spPr/>
    </dgm:pt>
    <dgm:pt modelId="{69A3E9E2-DF02-4980-8AE4-4E1BF69AB15F}" type="pres">
      <dgm:prSet presAssocID="{93D183BE-B65D-4C3E-A155-C14B2CDF2422}" presName="connTx" presStyleLbl="parChTrans1D2" presStyleIdx="2" presStyleCnt="4"/>
      <dgm:spPr/>
    </dgm:pt>
    <dgm:pt modelId="{6EC1BBE2-4E57-405A-BCE4-049C5294F322}" type="pres">
      <dgm:prSet presAssocID="{F30F1C6E-8D23-4E2B-A8A0-3A0D3ECC43DD}" presName="node" presStyleLbl="node1" presStyleIdx="2" presStyleCnt="4">
        <dgm:presLayoutVars>
          <dgm:bulletEnabled val="1"/>
        </dgm:presLayoutVars>
      </dgm:prSet>
      <dgm:spPr/>
    </dgm:pt>
    <dgm:pt modelId="{D12913CD-BF82-4D87-BD8B-A69658DF0320}" type="pres">
      <dgm:prSet presAssocID="{E60F3786-1155-44DE-ADB7-566468D091DA}" presName="Name9" presStyleLbl="parChTrans1D2" presStyleIdx="3" presStyleCnt="4"/>
      <dgm:spPr/>
    </dgm:pt>
    <dgm:pt modelId="{B081E527-B65B-4FDA-82D5-AD5BFD934DD8}" type="pres">
      <dgm:prSet presAssocID="{E60F3786-1155-44DE-ADB7-566468D091DA}" presName="connTx" presStyleLbl="parChTrans1D2" presStyleIdx="3" presStyleCnt="4"/>
      <dgm:spPr/>
    </dgm:pt>
    <dgm:pt modelId="{3B8A86E7-1581-479A-AB29-D3D666C0C76E}" type="pres">
      <dgm:prSet presAssocID="{49D69733-3D04-440B-A0FE-37A4F201735D}" presName="node" presStyleLbl="node1" presStyleIdx="3" presStyleCnt="4">
        <dgm:presLayoutVars>
          <dgm:bulletEnabled val="1"/>
        </dgm:presLayoutVars>
      </dgm:prSet>
      <dgm:spPr/>
    </dgm:pt>
  </dgm:ptLst>
  <dgm:cxnLst>
    <dgm:cxn modelId="{BB2AE810-FCD3-4712-BA74-AFCE08F4440C}" type="presOf" srcId="{49D69733-3D04-440B-A0FE-37A4F201735D}" destId="{3B8A86E7-1581-479A-AB29-D3D666C0C76E}" srcOrd="0" destOrd="0" presId="urn:microsoft.com/office/officeart/2005/8/layout/radial1"/>
    <dgm:cxn modelId="{7FE2F61A-74D2-4B6B-A1D7-F7B9477C1636}" srcId="{DB9111DF-9C89-4C74-8B14-F3E3BE7B0008}" destId="{F84D3388-1E60-42E4-B294-F34E0340F445}" srcOrd="0" destOrd="0" parTransId="{55CB6EF2-16A3-4BC4-8DC5-E6D65578998A}" sibTransId="{49028984-4BCB-4587-B738-50979EAD2DF8}"/>
    <dgm:cxn modelId="{730F3523-441C-4C33-9657-A24F31FB5DD0}" type="presOf" srcId="{93D183BE-B65D-4C3E-A155-C14B2CDF2422}" destId="{69A3E9E2-DF02-4980-8AE4-4E1BF69AB15F}" srcOrd="1" destOrd="0" presId="urn:microsoft.com/office/officeart/2005/8/layout/radial1"/>
    <dgm:cxn modelId="{C63E0336-BEDA-43AD-9F69-4850D300D431}" type="presOf" srcId="{F30F1C6E-8D23-4E2B-A8A0-3A0D3ECC43DD}" destId="{6EC1BBE2-4E57-405A-BCE4-049C5294F322}" srcOrd="0" destOrd="0" presId="urn:microsoft.com/office/officeart/2005/8/layout/radial1"/>
    <dgm:cxn modelId="{77A01740-C1D8-4A90-BA93-FAFF452BEE37}" type="presOf" srcId="{F84D3388-1E60-42E4-B294-F34E0340F445}" destId="{951C5E1C-AE5C-4EA9-9126-423CF4C723CF}" srcOrd="0" destOrd="0" presId="urn:microsoft.com/office/officeart/2005/8/layout/radial1"/>
    <dgm:cxn modelId="{D54E1146-032B-4525-8497-9D70763F51D5}" srcId="{DB9111DF-9C89-4C74-8B14-F3E3BE7B0008}" destId="{AFD2A869-E98C-4C5E-8D94-800F8452DEDF}" srcOrd="1" destOrd="0" parTransId="{8D98B77B-C814-47CF-B2E8-48AAC3EB72FE}" sibTransId="{401EC220-4576-4173-8DE4-B0E0A9487113}"/>
    <dgm:cxn modelId="{7CF62866-5F83-434B-9BA6-6A41ABAC633F}" type="presOf" srcId="{AFD2A869-E98C-4C5E-8D94-800F8452DEDF}" destId="{7BE4490E-A798-4833-8C78-89B82E3B0EF4}" srcOrd="0" destOrd="0" presId="urn:microsoft.com/office/officeart/2005/8/layout/radial1"/>
    <dgm:cxn modelId="{3E95C36B-529C-476C-8F6F-36BA1596583F}" type="presOf" srcId="{E60F3786-1155-44DE-ADB7-566468D091DA}" destId="{B081E527-B65B-4FDA-82D5-AD5BFD934DD8}" srcOrd="1" destOrd="0" presId="urn:microsoft.com/office/officeart/2005/8/layout/radial1"/>
    <dgm:cxn modelId="{AE03287D-5847-4CC7-B324-852CCE2D3EC8}" srcId="{9EF7F1A5-116E-4DCC-A990-4DC709552ECA}" destId="{DB9111DF-9C89-4C74-8B14-F3E3BE7B0008}" srcOrd="0" destOrd="0" parTransId="{7C0B9501-9A7C-4358-BAB2-DEB21FDB1C0C}" sibTransId="{654E5AA4-3C7F-4EC0-B2F6-35E636D0CB80}"/>
    <dgm:cxn modelId="{AF41EE82-D178-4EEE-A623-F3BA01A71D9D}" type="presOf" srcId="{8D98B77B-C814-47CF-B2E8-48AAC3EB72FE}" destId="{2A20B283-BF04-400A-B216-860E0B07B537}" srcOrd="1" destOrd="0" presId="urn:microsoft.com/office/officeart/2005/8/layout/radial1"/>
    <dgm:cxn modelId="{260D4285-258E-4126-9639-5FEA349C7BE7}" type="presOf" srcId="{E60F3786-1155-44DE-ADB7-566468D091DA}" destId="{D12913CD-BF82-4D87-BD8B-A69658DF0320}" srcOrd="0" destOrd="0" presId="urn:microsoft.com/office/officeart/2005/8/layout/radial1"/>
    <dgm:cxn modelId="{E62C789A-5062-4178-A774-9A0B38148AFF}" type="presOf" srcId="{55CB6EF2-16A3-4BC4-8DC5-E6D65578998A}" destId="{FE299F36-2099-41D0-93FF-BBB2DB1916A9}" srcOrd="0" destOrd="0" presId="urn:microsoft.com/office/officeart/2005/8/layout/radial1"/>
    <dgm:cxn modelId="{450D8AA3-7A2C-49FE-BAB6-ABFE02A09818}" srcId="{DB9111DF-9C89-4C74-8B14-F3E3BE7B0008}" destId="{49D69733-3D04-440B-A0FE-37A4F201735D}" srcOrd="3" destOrd="0" parTransId="{E60F3786-1155-44DE-ADB7-566468D091DA}" sibTransId="{46177C67-1EF8-47BA-A57E-B7E4A269AB67}"/>
    <dgm:cxn modelId="{EE1FDCA5-78D7-49C5-820F-1D52ACB893CB}" type="presOf" srcId="{55CB6EF2-16A3-4BC4-8DC5-E6D65578998A}" destId="{18DA22BC-46A1-4F3C-AFBA-3E012CD007C7}" srcOrd="1" destOrd="0" presId="urn:microsoft.com/office/officeart/2005/8/layout/radial1"/>
    <dgm:cxn modelId="{236EC7AF-A17B-4700-B9BA-A94FE24A5C2F}" type="presOf" srcId="{8D98B77B-C814-47CF-B2E8-48AAC3EB72FE}" destId="{A66026B1-73BB-43CE-983A-35659EA429A7}" srcOrd="0" destOrd="0" presId="urn:microsoft.com/office/officeart/2005/8/layout/radial1"/>
    <dgm:cxn modelId="{1D28A6B4-6588-4E23-8E6C-D9EF522B2720}" srcId="{DB9111DF-9C89-4C74-8B14-F3E3BE7B0008}" destId="{F30F1C6E-8D23-4E2B-A8A0-3A0D3ECC43DD}" srcOrd="2" destOrd="0" parTransId="{93D183BE-B65D-4C3E-A155-C14B2CDF2422}" sibTransId="{4E0B939D-3288-4666-94D7-8657A1690EEF}"/>
    <dgm:cxn modelId="{521D4ED7-E4DD-40DE-9FC2-D8CB19AB297F}" type="presOf" srcId="{DB9111DF-9C89-4C74-8B14-F3E3BE7B0008}" destId="{F1F54D05-462E-4AF5-BDB1-69459AE6A242}" srcOrd="0" destOrd="0" presId="urn:microsoft.com/office/officeart/2005/8/layout/radial1"/>
    <dgm:cxn modelId="{D107C2D9-423D-4DD0-A60D-25BEC49108E0}" type="presOf" srcId="{93D183BE-B65D-4C3E-A155-C14B2CDF2422}" destId="{3D3CE5CB-7187-4E13-B378-5C5A352254CE}" srcOrd="0" destOrd="0" presId="urn:microsoft.com/office/officeart/2005/8/layout/radial1"/>
    <dgm:cxn modelId="{329553EC-2072-43DD-A105-2E637D4406EF}" type="presOf" srcId="{9EF7F1A5-116E-4DCC-A990-4DC709552ECA}" destId="{ADA6442F-F64B-43F5-BEC7-B6304515B894}" srcOrd="0" destOrd="0" presId="urn:microsoft.com/office/officeart/2005/8/layout/radial1"/>
    <dgm:cxn modelId="{149376F8-4CDF-4B14-ACC4-6DF86C2AA6B4}" type="presParOf" srcId="{ADA6442F-F64B-43F5-BEC7-B6304515B894}" destId="{F1F54D05-462E-4AF5-BDB1-69459AE6A242}" srcOrd="0" destOrd="0" presId="urn:microsoft.com/office/officeart/2005/8/layout/radial1"/>
    <dgm:cxn modelId="{0321837B-4C7E-4CC5-9DE8-78F238BDE032}" type="presParOf" srcId="{ADA6442F-F64B-43F5-BEC7-B6304515B894}" destId="{FE299F36-2099-41D0-93FF-BBB2DB1916A9}" srcOrd="1" destOrd="0" presId="urn:microsoft.com/office/officeart/2005/8/layout/radial1"/>
    <dgm:cxn modelId="{14FFB8D5-4939-4DF6-88D1-C81D8CEBC83D}" type="presParOf" srcId="{FE299F36-2099-41D0-93FF-BBB2DB1916A9}" destId="{18DA22BC-46A1-4F3C-AFBA-3E012CD007C7}" srcOrd="0" destOrd="0" presId="urn:microsoft.com/office/officeart/2005/8/layout/radial1"/>
    <dgm:cxn modelId="{E0D14873-C2CC-448D-9E18-95A2ABAC0249}" type="presParOf" srcId="{ADA6442F-F64B-43F5-BEC7-B6304515B894}" destId="{951C5E1C-AE5C-4EA9-9126-423CF4C723CF}" srcOrd="2" destOrd="0" presId="urn:microsoft.com/office/officeart/2005/8/layout/radial1"/>
    <dgm:cxn modelId="{5F1F0B03-ED4C-4BF1-8D29-7D4819B70368}" type="presParOf" srcId="{ADA6442F-F64B-43F5-BEC7-B6304515B894}" destId="{A66026B1-73BB-43CE-983A-35659EA429A7}" srcOrd="3" destOrd="0" presId="urn:microsoft.com/office/officeart/2005/8/layout/radial1"/>
    <dgm:cxn modelId="{F8395B07-A309-433C-A3BC-BF958D387345}" type="presParOf" srcId="{A66026B1-73BB-43CE-983A-35659EA429A7}" destId="{2A20B283-BF04-400A-B216-860E0B07B537}" srcOrd="0" destOrd="0" presId="urn:microsoft.com/office/officeart/2005/8/layout/radial1"/>
    <dgm:cxn modelId="{93039D48-F206-4802-BFF3-3BBE7CF7884D}" type="presParOf" srcId="{ADA6442F-F64B-43F5-BEC7-B6304515B894}" destId="{7BE4490E-A798-4833-8C78-89B82E3B0EF4}" srcOrd="4" destOrd="0" presId="urn:microsoft.com/office/officeart/2005/8/layout/radial1"/>
    <dgm:cxn modelId="{7CB8F24B-75B2-4D0F-BC1E-5C2DF8310EB3}" type="presParOf" srcId="{ADA6442F-F64B-43F5-BEC7-B6304515B894}" destId="{3D3CE5CB-7187-4E13-B378-5C5A352254CE}" srcOrd="5" destOrd="0" presId="urn:microsoft.com/office/officeart/2005/8/layout/radial1"/>
    <dgm:cxn modelId="{BEB3D78B-3730-446A-A952-5D875B080B3C}" type="presParOf" srcId="{3D3CE5CB-7187-4E13-B378-5C5A352254CE}" destId="{69A3E9E2-DF02-4980-8AE4-4E1BF69AB15F}" srcOrd="0" destOrd="0" presId="urn:microsoft.com/office/officeart/2005/8/layout/radial1"/>
    <dgm:cxn modelId="{749CB6DF-9694-4782-85D1-59091154C764}" type="presParOf" srcId="{ADA6442F-F64B-43F5-BEC7-B6304515B894}" destId="{6EC1BBE2-4E57-405A-BCE4-049C5294F322}" srcOrd="6" destOrd="0" presId="urn:microsoft.com/office/officeart/2005/8/layout/radial1"/>
    <dgm:cxn modelId="{682DC012-7654-4CE3-993B-7E3C83FA5DDC}" type="presParOf" srcId="{ADA6442F-F64B-43F5-BEC7-B6304515B894}" destId="{D12913CD-BF82-4D87-BD8B-A69658DF0320}" srcOrd="7" destOrd="0" presId="urn:microsoft.com/office/officeart/2005/8/layout/radial1"/>
    <dgm:cxn modelId="{A6A878F4-61FE-439E-B588-C85EC0380B1E}" type="presParOf" srcId="{D12913CD-BF82-4D87-BD8B-A69658DF0320}" destId="{B081E527-B65B-4FDA-82D5-AD5BFD934DD8}" srcOrd="0" destOrd="0" presId="urn:microsoft.com/office/officeart/2005/8/layout/radial1"/>
    <dgm:cxn modelId="{9C627935-8FEC-4992-A32A-EF3F116485E5}" type="presParOf" srcId="{ADA6442F-F64B-43F5-BEC7-B6304515B894}" destId="{3B8A86E7-1581-479A-AB29-D3D666C0C76E}"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8723FD-6519-4336-BD5E-66918FF5619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zh-CN" altLang="en-US"/>
        </a:p>
      </dgm:t>
    </dgm:pt>
    <dgm:pt modelId="{8221A5E9-BC7D-4D63-B3B4-D1E17B165DA9}">
      <dgm:prSet phldrT="[文本]" custT="1"/>
      <dgm:spPr/>
      <dgm:t>
        <a:bodyPr/>
        <a:lstStyle/>
        <a:p>
          <a:r>
            <a:rPr lang="zh-CN" altLang="en-US" sz="1800" dirty="0">
              <a:latin typeface="+mn-lt"/>
              <a:ea typeface="+mn-ea"/>
              <a:cs typeface="+mn-ea"/>
              <a:sym typeface="+mn-lt"/>
            </a:rPr>
            <a:t>强制应诉企业</a:t>
          </a:r>
          <a:endParaRPr lang="en-US" altLang="zh-CN" sz="1800" dirty="0">
            <a:latin typeface="+mn-lt"/>
            <a:ea typeface="+mn-ea"/>
            <a:cs typeface="+mn-ea"/>
            <a:sym typeface="+mn-lt"/>
          </a:endParaRPr>
        </a:p>
      </dgm:t>
    </dgm:pt>
    <dgm:pt modelId="{4E5ED96B-3602-487A-89B5-F3ED65A0A6C4}" type="parTrans" cxnId="{A3744FA5-C549-4847-95F5-19BB64F5C7C3}">
      <dgm:prSet/>
      <dgm:spPr/>
      <dgm:t>
        <a:bodyPr/>
        <a:lstStyle/>
        <a:p>
          <a:endParaRPr lang="zh-CN" altLang="en-US" sz="1400">
            <a:latin typeface="华文楷体" pitchFamily="2" charset="-122"/>
            <a:ea typeface="华文楷体" pitchFamily="2" charset="-122"/>
          </a:endParaRPr>
        </a:p>
      </dgm:t>
    </dgm:pt>
    <dgm:pt modelId="{D960C1EE-0701-406A-86F7-CD72CCFCC466}" type="sibTrans" cxnId="{A3744FA5-C549-4847-95F5-19BB64F5C7C3}">
      <dgm:prSet/>
      <dgm:spPr/>
      <dgm:t>
        <a:bodyPr/>
        <a:lstStyle/>
        <a:p>
          <a:endParaRPr lang="zh-CN" altLang="en-US" sz="1400">
            <a:latin typeface="华文楷体" pitchFamily="2" charset="-122"/>
            <a:ea typeface="华文楷体" pitchFamily="2" charset="-122"/>
          </a:endParaRPr>
        </a:p>
      </dgm:t>
    </dgm:pt>
    <dgm:pt modelId="{4856156F-D7D6-4457-9687-BFB9F2562121}">
      <dgm:prSet phldrT="[文本]" custT="1"/>
      <dgm:spPr/>
      <dgm:t>
        <a:bodyPr/>
        <a:lstStyle/>
        <a:p>
          <a:r>
            <a:rPr lang="zh-CN" altLang="en-US" sz="1200" dirty="0">
              <a:latin typeface="+mn-lt"/>
              <a:ea typeface="+mn-ea"/>
              <a:cs typeface="+mn-ea"/>
              <a:sym typeface="+mn-lt"/>
            </a:rPr>
            <a:t>本案中通过数量及金额问卷选择强制应诉企业；</a:t>
          </a:r>
        </a:p>
      </dgm:t>
    </dgm:pt>
    <dgm:pt modelId="{C35E03BB-FB6B-440C-B6D4-42E3F0CF7D5B}" type="parTrans" cxnId="{5C51C1D1-ECAF-49B5-9FCB-252802404EC6}">
      <dgm:prSet/>
      <dgm:spPr/>
      <dgm:t>
        <a:bodyPr/>
        <a:lstStyle/>
        <a:p>
          <a:endParaRPr lang="zh-CN" altLang="en-US" sz="1400">
            <a:latin typeface="华文楷体" pitchFamily="2" charset="-122"/>
            <a:ea typeface="华文楷体" pitchFamily="2" charset="-122"/>
          </a:endParaRPr>
        </a:p>
      </dgm:t>
    </dgm:pt>
    <dgm:pt modelId="{6722048E-6785-434F-8601-6226439F01D0}" type="sibTrans" cxnId="{5C51C1D1-ECAF-49B5-9FCB-252802404EC6}">
      <dgm:prSet/>
      <dgm:spPr/>
      <dgm:t>
        <a:bodyPr/>
        <a:lstStyle/>
        <a:p>
          <a:endParaRPr lang="zh-CN" altLang="en-US" sz="1400">
            <a:latin typeface="华文楷体" pitchFamily="2" charset="-122"/>
            <a:ea typeface="华文楷体" pitchFamily="2" charset="-122"/>
          </a:endParaRPr>
        </a:p>
      </dgm:t>
    </dgm:pt>
    <dgm:pt modelId="{4B8D99E0-52A6-439A-9649-0856E30837B0}">
      <dgm:prSet phldrT="[文本]" custT="1"/>
      <dgm:spPr/>
      <dgm:t>
        <a:bodyPr/>
        <a:lstStyle/>
        <a:p>
          <a:r>
            <a:rPr lang="zh-CN" altLang="en-US" sz="1800" dirty="0">
              <a:latin typeface="+mn-lt"/>
              <a:ea typeface="+mn-ea"/>
              <a:cs typeface="+mn-ea"/>
              <a:sym typeface="+mn-lt"/>
            </a:rPr>
            <a:t>分别税率企业</a:t>
          </a:r>
        </a:p>
      </dgm:t>
    </dgm:pt>
    <dgm:pt modelId="{802C9547-D42C-4B8C-AA26-6191C40EBDF5}" type="parTrans" cxnId="{E89086A5-C425-4AF3-9D88-CBA6A5EB6242}">
      <dgm:prSet/>
      <dgm:spPr/>
      <dgm:t>
        <a:bodyPr/>
        <a:lstStyle/>
        <a:p>
          <a:endParaRPr lang="zh-CN" altLang="en-US" sz="1400">
            <a:latin typeface="华文楷体" pitchFamily="2" charset="-122"/>
            <a:ea typeface="华文楷体" pitchFamily="2" charset="-122"/>
          </a:endParaRPr>
        </a:p>
      </dgm:t>
    </dgm:pt>
    <dgm:pt modelId="{FE1AEE44-3C73-44A3-812D-9B8F2B44D922}" type="sibTrans" cxnId="{E89086A5-C425-4AF3-9D88-CBA6A5EB6242}">
      <dgm:prSet/>
      <dgm:spPr/>
      <dgm:t>
        <a:bodyPr/>
        <a:lstStyle/>
        <a:p>
          <a:endParaRPr lang="zh-CN" altLang="en-US" sz="1400">
            <a:latin typeface="华文楷体" pitchFamily="2" charset="-122"/>
            <a:ea typeface="华文楷体" pitchFamily="2" charset="-122"/>
          </a:endParaRPr>
        </a:p>
      </dgm:t>
    </dgm:pt>
    <dgm:pt modelId="{B93FEEAF-8D61-4240-B9E8-5C87EDEF3DB5}">
      <dgm:prSet phldrT="[文本]" custT="1"/>
      <dgm:spPr/>
      <dgm:t>
        <a:bodyPr/>
        <a:lstStyle/>
        <a:p>
          <a:r>
            <a:rPr lang="zh-CN" altLang="en-US" sz="1200" dirty="0">
              <a:latin typeface="+mn-lt"/>
              <a:ea typeface="+mn-ea"/>
              <a:cs typeface="+mn-ea"/>
              <a:sym typeface="+mn-lt"/>
            </a:rPr>
            <a:t>完成分别税率申请（填答分别税率申请卷，证明企业的出口行为在事实上和法律上不受政府控制）；</a:t>
          </a:r>
        </a:p>
      </dgm:t>
    </dgm:pt>
    <dgm:pt modelId="{30FCD491-19DB-40F1-921C-4C6E91D12AAD}" type="parTrans" cxnId="{186CCC23-00F8-4D37-AE1B-382754318D8F}">
      <dgm:prSet/>
      <dgm:spPr/>
      <dgm:t>
        <a:bodyPr/>
        <a:lstStyle/>
        <a:p>
          <a:endParaRPr lang="zh-CN" altLang="en-US" sz="1400">
            <a:latin typeface="华文楷体" pitchFamily="2" charset="-122"/>
            <a:ea typeface="华文楷体" pitchFamily="2" charset="-122"/>
          </a:endParaRPr>
        </a:p>
      </dgm:t>
    </dgm:pt>
    <dgm:pt modelId="{DEB597BA-9AC1-4554-8F07-5F479E319C01}" type="sibTrans" cxnId="{186CCC23-00F8-4D37-AE1B-382754318D8F}">
      <dgm:prSet/>
      <dgm:spPr/>
      <dgm:t>
        <a:bodyPr/>
        <a:lstStyle/>
        <a:p>
          <a:endParaRPr lang="zh-CN" altLang="en-US" sz="1400">
            <a:latin typeface="华文楷体" pitchFamily="2" charset="-122"/>
            <a:ea typeface="华文楷体" pitchFamily="2" charset="-122"/>
          </a:endParaRPr>
        </a:p>
      </dgm:t>
    </dgm:pt>
    <dgm:pt modelId="{3EBD3790-A992-466A-9FA4-541AEFF41A91}">
      <dgm:prSet phldrT="[文本]" custT="1"/>
      <dgm:spPr/>
      <dgm:t>
        <a:bodyPr/>
        <a:lstStyle/>
        <a:p>
          <a:r>
            <a:rPr lang="zh-CN" altLang="en-US" sz="1200" dirty="0">
              <a:latin typeface="+mn-lt"/>
              <a:ea typeface="+mn-ea"/>
              <a:cs typeface="+mn-ea"/>
              <a:sym typeface="+mn-lt"/>
            </a:rPr>
            <a:t>强制应诉企业税率的加权平均。</a:t>
          </a:r>
        </a:p>
      </dgm:t>
    </dgm:pt>
    <dgm:pt modelId="{5EA372B0-A583-4F19-B31A-DDCF9AD2A476}" type="parTrans" cxnId="{7CFA566C-11AC-4B3A-A25C-EFD4343F5868}">
      <dgm:prSet/>
      <dgm:spPr/>
      <dgm:t>
        <a:bodyPr/>
        <a:lstStyle/>
        <a:p>
          <a:endParaRPr lang="zh-CN" altLang="en-US" sz="1400">
            <a:latin typeface="华文楷体" pitchFamily="2" charset="-122"/>
            <a:ea typeface="华文楷体" pitchFamily="2" charset="-122"/>
          </a:endParaRPr>
        </a:p>
      </dgm:t>
    </dgm:pt>
    <dgm:pt modelId="{8E7ED981-F7E1-4797-8030-94FD07C1A500}" type="sibTrans" cxnId="{7CFA566C-11AC-4B3A-A25C-EFD4343F5868}">
      <dgm:prSet/>
      <dgm:spPr/>
      <dgm:t>
        <a:bodyPr/>
        <a:lstStyle/>
        <a:p>
          <a:endParaRPr lang="zh-CN" altLang="en-US" sz="1400">
            <a:latin typeface="华文楷体" pitchFamily="2" charset="-122"/>
            <a:ea typeface="华文楷体" pitchFamily="2" charset="-122"/>
          </a:endParaRPr>
        </a:p>
      </dgm:t>
    </dgm:pt>
    <dgm:pt modelId="{4C91730C-2CE5-4B1A-8FB5-22DA0BEEEF53}">
      <dgm:prSet phldrT="[文本]" custT="1"/>
      <dgm:spPr/>
      <dgm:t>
        <a:bodyPr/>
        <a:lstStyle/>
        <a:p>
          <a:r>
            <a:rPr lang="zh-CN" altLang="en-US" sz="1200" dirty="0">
              <a:latin typeface="+mn-lt"/>
              <a:ea typeface="+mn-ea"/>
              <a:cs typeface="+mn-ea"/>
              <a:sym typeface="+mn-lt"/>
            </a:rPr>
            <a:t>美国商务部就强制应诉企业计算单独税率。</a:t>
          </a:r>
        </a:p>
      </dgm:t>
    </dgm:pt>
    <dgm:pt modelId="{CD7582A7-DABE-49C8-B15E-A8D8B3AA5696}" type="parTrans" cxnId="{BF63F1FE-1AB2-4D19-B004-97FCE992DDF3}">
      <dgm:prSet/>
      <dgm:spPr/>
      <dgm:t>
        <a:bodyPr/>
        <a:lstStyle/>
        <a:p>
          <a:endParaRPr lang="zh-CN" altLang="en-US" sz="1400">
            <a:latin typeface="华文楷体" pitchFamily="2" charset="-122"/>
            <a:ea typeface="华文楷体" pitchFamily="2" charset="-122"/>
          </a:endParaRPr>
        </a:p>
      </dgm:t>
    </dgm:pt>
    <dgm:pt modelId="{388E86D5-BB0A-43F0-ABA3-389207B9FE60}" type="sibTrans" cxnId="{BF63F1FE-1AB2-4D19-B004-97FCE992DDF3}">
      <dgm:prSet/>
      <dgm:spPr/>
      <dgm:t>
        <a:bodyPr/>
        <a:lstStyle/>
        <a:p>
          <a:endParaRPr lang="zh-CN" altLang="en-US" sz="1400">
            <a:latin typeface="华文楷体" pitchFamily="2" charset="-122"/>
            <a:ea typeface="华文楷体" pitchFamily="2" charset="-122"/>
          </a:endParaRPr>
        </a:p>
      </dgm:t>
    </dgm:pt>
    <dgm:pt modelId="{051FAFAB-3B7C-4B40-B4CF-0A82743B2E2C}">
      <dgm:prSet phldrT="[文本]" custT="1"/>
      <dgm:spPr/>
      <dgm:t>
        <a:bodyPr/>
        <a:lstStyle/>
        <a:p>
          <a:r>
            <a:rPr lang="zh-CN" altLang="en-US" sz="1200" dirty="0">
              <a:latin typeface="+mn-lt"/>
              <a:ea typeface="+mn-ea"/>
              <a:cs typeface="+mn-ea"/>
              <a:sym typeface="+mn-lt"/>
            </a:rPr>
            <a:t>完整参与调查程序；</a:t>
          </a:r>
        </a:p>
      </dgm:t>
    </dgm:pt>
    <dgm:pt modelId="{E1CC7F55-2628-4E19-B546-1DFDFC9B0A87}" type="parTrans" cxnId="{E89F334F-08C2-4DC0-BE24-D7280B7638C1}">
      <dgm:prSet/>
      <dgm:spPr/>
      <dgm:t>
        <a:bodyPr/>
        <a:lstStyle/>
        <a:p>
          <a:endParaRPr lang="zh-CN" altLang="en-US" sz="1400">
            <a:latin typeface="华文楷体" pitchFamily="2" charset="-122"/>
            <a:ea typeface="华文楷体" pitchFamily="2" charset="-122"/>
          </a:endParaRPr>
        </a:p>
      </dgm:t>
    </dgm:pt>
    <dgm:pt modelId="{7AA0EEB2-7C83-4959-8E74-6283CA4F6CB4}" type="sibTrans" cxnId="{E89F334F-08C2-4DC0-BE24-D7280B7638C1}">
      <dgm:prSet/>
      <dgm:spPr/>
      <dgm:t>
        <a:bodyPr/>
        <a:lstStyle/>
        <a:p>
          <a:endParaRPr lang="zh-CN" altLang="en-US" sz="1400">
            <a:latin typeface="华文楷体" pitchFamily="2" charset="-122"/>
            <a:ea typeface="华文楷体" pitchFamily="2" charset="-122"/>
          </a:endParaRPr>
        </a:p>
      </dgm:t>
    </dgm:pt>
    <dgm:pt modelId="{EE67ED88-6CD4-42AC-ABBA-1528571D8F87}">
      <dgm:prSet phldrT="[文本]" custT="1"/>
      <dgm:spPr/>
      <dgm:t>
        <a:bodyPr/>
        <a:lstStyle/>
        <a:p>
          <a:r>
            <a:rPr lang="zh-CN" altLang="en-US" sz="1200" dirty="0">
              <a:latin typeface="+mn-lt"/>
              <a:ea typeface="+mn-ea"/>
              <a:cs typeface="+mn-ea"/>
              <a:sym typeface="+mn-lt"/>
            </a:rPr>
            <a:t>未参加调查的企业；</a:t>
          </a:r>
        </a:p>
      </dgm:t>
    </dgm:pt>
    <dgm:pt modelId="{6E1BA219-4CA2-4D1E-8BA6-7B884A03B3C9}">
      <dgm:prSet phldrT="[文本]" custT="1"/>
      <dgm:spPr/>
      <dgm:t>
        <a:bodyPr/>
        <a:lstStyle/>
        <a:p>
          <a:r>
            <a:rPr lang="zh-CN" altLang="en-US" sz="1800" dirty="0">
              <a:latin typeface="+mn-lt"/>
              <a:ea typeface="+mn-ea"/>
              <a:cs typeface="+mn-ea"/>
              <a:sym typeface="+mn-lt"/>
            </a:rPr>
            <a:t>其他企业</a:t>
          </a:r>
        </a:p>
      </dgm:t>
    </dgm:pt>
    <dgm:pt modelId="{6D89F9BD-4660-474A-B6DB-C9D8DE7EC6A6}" type="sibTrans" cxnId="{2175A43E-0678-48CA-8070-DA60E54AB242}">
      <dgm:prSet/>
      <dgm:spPr/>
      <dgm:t>
        <a:bodyPr/>
        <a:lstStyle/>
        <a:p>
          <a:endParaRPr lang="zh-CN" altLang="en-US" sz="1400">
            <a:latin typeface="华文楷体" pitchFamily="2" charset="-122"/>
            <a:ea typeface="华文楷体" pitchFamily="2" charset="-122"/>
          </a:endParaRPr>
        </a:p>
      </dgm:t>
    </dgm:pt>
    <dgm:pt modelId="{DFD24338-A7E9-4C71-B95F-DE704B4349BF}" type="parTrans" cxnId="{2175A43E-0678-48CA-8070-DA60E54AB242}">
      <dgm:prSet/>
      <dgm:spPr/>
      <dgm:t>
        <a:bodyPr/>
        <a:lstStyle/>
        <a:p>
          <a:endParaRPr lang="zh-CN" altLang="en-US" sz="1400">
            <a:latin typeface="华文楷体" pitchFamily="2" charset="-122"/>
            <a:ea typeface="华文楷体" pitchFamily="2" charset="-122"/>
          </a:endParaRPr>
        </a:p>
      </dgm:t>
    </dgm:pt>
    <dgm:pt modelId="{5D081C80-584B-4E60-9708-200178C0B839}" type="sibTrans" cxnId="{2250548A-62E7-4E5C-A44A-132368E74D90}">
      <dgm:prSet/>
      <dgm:spPr/>
      <dgm:t>
        <a:bodyPr/>
        <a:lstStyle/>
        <a:p>
          <a:endParaRPr lang="zh-CN" altLang="en-US" sz="1400">
            <a:latin typeface="华文楷体" pitchFamily="2" charset="-122"/>
            <a:ea typeface="华文楷体" pitchFamily="2" charset="-122"/>
          </a:endParaRPr>
        </a:p>
      </dgm:t>
    </dgm:pt>
    <dgm:pt modelId="{76093865-FA89-455A-B7CA-C86B28748928}" type="parTrans" cxnId="{2250548A-62E7-4E5C-A44A-132368E74D90}">
      <dgm:prSet/>
      <dgm:spPr/>
      <dgm:t>
        <a:bodyPr/>
        <a:lstStyle/>
        <a:p>
          <a:endParaRPr lang="zh-CN" altLang="en-US" sz="1400">
            <a:latin typeface="华文楷体" pitchFamily="2" charset="-122"/>
            <a:ea typeface="华文楷体" pitchFamily="2" charset="-122"/>
          </a:endParaRPr>
        </a:p>
      </dgm:t>
    </dgm:pt>
    <dgm:pt modelId="{1BA08292-F972-4D15-AD7C-FCE93C344615}">
      <dgm:prSet phldrT="[文本]" custT="1"/>
      <dgm:spPr/>
      <dgm:t>
        <a:bodyPr/>
        <a:lstStyle/>
        <a:p>
          <a:r>
            <a:rPr lang="zh-CN" altLang="en-US" sz="1200" dirty="0">
              <a:latin typeface="+mn-lt"/>
              <a:ea typeface="+mn-ea"/>
              <a:cs typeface="+mn-ea"/>
              <a:sym typeface="+mn-lt"/>
            </a:rPr>
            <a:t>通常具有惩罚性。</a:t>
          </a:r>
        </a:p>
      </dgm:t>
    </dgm:pt>
    <dgm:pt modelId="{DCD7BA06-ED66-4BB4-9738-79C48B3CCBBB}" type="parTrans" cxnId="{D59FEADC-06CC-4EE4-A715-BFD6915AF60D}">
      <dgm:prSet/>
      <dgm:spPr/>
      <dgm:t>
        <a:bodyPr/>
        <a:lstStyle/>
        <a:p>
          <a:endParaRPr lang="zh-CN" altLang="en-US" sz="1400">
            <a:latin typeface="华文楷体" pitchFamily="2" charset="-122"/>
            <a:ea typeface="华文楷体" pitchFamily="2" charset="-122"/>
          </a:endParaRPr>
        </a:p>
      </dgm:t>
    </dgm:pt>
    <dgm:pt modelId="{4961774F-A8F8-4ACB-B0A1-1216FE832DD2}" type="sibTrans" cxnId="{D59FEADC-06CC-4EE4-A715-BFD6915AF60D}">
      <dgm:prSet/>
      <dgm:spPr/>
      <dgm:t>
        <a:bodyPr/>
        <a:lstStyle/>
        <a:p>
          <a:endParaRPr lang="zh-CN" altLang="en-US" sz="1400">
            <a:latin typeface="华文楷体" pitchFamily="2" charset="-122"/>
            <a:ea typeface="华文楷体" pitchFamily="2" charset="-122"/>
          </a:endParaRPr>
        </a:p>
      </dgm:t>
    </dgm:pt>
    <dgm:pt modelId="{42D0783B-12A0-427D-9413-8E80FD5B5DD7}" type="pres">
      <dgm:prSet presAssocID="{3F8723FD-6519-4336-BD5E-66918FF56190}" presName="Name0" presStyleCnt="0">
        <dgm:presLayoutVars>
          <dgm:dir/>
          <dgm:animLvl val="lvl"/>
          <dgm:resizeHandles val="exact"/>
        </dgm:presLayoutVars>
      </dgm:prSet>
      <dgm:spPr/>
    </dgm:pt>
    <dgm:pt modelId="{7AE8D2F8-713E-40D7-BDA7-4DCFB91DFD30}" type="pres">
      <dgm:prSet presAssocID="{8221A5E9-BC7D-4D63-B3B4-D1E17B165DA9}" presName="linNode" presStyleCnt="0"/>
      <dgm:spPr/>
    </dgm:pt>
    <dgm:pt modelId="{28F5C6B2-4F55-4C1B-86A0-60F3B907A2BD}" type="pres">
      <dgm:prSet presAssocID="{8221A5E9-BC7D-4D63-B3B4-D1E17B165DA9}" presName="parentText" presStyleLbl="node1" presStyleIdx="0" presStyleCnt="3" custLinFactNeighborX="-10802">
        <dgm:presLayoutVars>
          <dgm:chMax val="1"/>
          <dgm:bulletEnabled val="1"/>
        </dgm:presLayoutVars>
      </dgm:prSet>
      <dgm:spPr/>
    </dgm:pt>
    <dgm:pt modelId="{9A177EEF-9082-4094-8596-73313902DC4A}" type="pres">
      <dgm:prSet presAssocID="{8221A5E9-BC7D-4D63-B3B4-D1E17B165DA9}" presName="descendantText" presStyleLbl="alignAccFollowNode1" presStyleIdx="0" presStyleCnt="3">
        <dgm:presLayoutVars>
          <dgm:bulletEnabled val="1"/>
        </dgm:presLayoutVars>
      </dgm:prSet>
      <dgm:spPr/>
    </dgm:pt>
    <dgm:pt modelId="{FECDA003-BC11-4CFF-AB7C-87DB22FF373A}" type="pres">
      <dgm:prSet presAssocID="{D960C1EE-0701-406A-86F7-CD72CCFCC466}" presName="sp" presStyleCnt="0"/>
      <dgm:spPr/>
    </dgm:pt>
    <dgm:pt modelId="{9B152F5F-57A5-422C-B93F-AE3A6E7FA170}" type="pres">
      <dgm:prSet presAssocID="{4B8D99E0-52A6-439A-9649-0856E30837B0}" presName="linNode" presStyleCnt="0"/>
      <dgm:spPr/>
    </dgm:pt>
    <dgm:pt modelId="{5610386B-0B3F-4F7F-9038-98BE5AF7CE2A}" type="pres">
      <dgm:prSet presAssocID="{4B8D99E0-52A6-439A-9649-0856E30837B0}" presName="parentText" presStyleLbl="node1" presStyleIdx="1" presStyleCnt="3" custLinFactNeighborX="-1171" custLinFactNeighborY="2213">
        <dgm:presLayoutVars>
          <dgm:chMax val="1"/>
          <dgm:bulletEnabled val="1"/>
        </dgm:presLayoutVars>
      </dgm:prSet>
      <dgm:spPr/>
    </dgm:pt>
    <dgm:pt modelId="{837BBA1C-91B9-48DF-9615-3F2EAAEA526F}" type="pres">
      <dgm:prSet presAssocID="{4B8D99E0-52A6-439A-9649-0856E30837B0}" presName="descendantText" presStyleLbl="alignAccFollowNode1" presStyleIdx="1" presStyleCnt="3">
        <dgm:presLayoutVars>
          <dgm:bulletEnabled val="1"/>
        </dgm:presLayoutVars>
      </dgm:prSet>
      <dgm:spPr/>
    </dgm:pt>
    <dgm:pt modelId="{EFD028E4-4CA2-43C2-9BC6-A84300E1188E}" type="pres">
      <dgm:prSet presAssocID="{FE1AEE44-3C73-44A3-812D-9B8F2B44D922}" presName="sp" presStyleCnt="0"/>
      <dgm:spPr/>
    </dgm:pt>
    <dgm:pt modelId="{C47992B8-FC0E-45DE-8F4D-CC5445602066}" type="pres">
      <dgm:prSet presAssocID="{6E1BA219-4CA2-4D1E-8BA6-7B884A03B3C9}" presName="linNode" presStyleCnt="0"/>
      <dgm:spPr/>
    </dgm:pt>
    <dgm:pt modelId="{D81694E7-8C80-4F16-BB14-82FE8CA85ED3}" type="pres">
      <dgm:prSet presAssocID="{6E1BA219-4CA2-4D1E-8BA6-7B884A03B3C9}" presName="parentText" presStyleLbl="node1" presStyleIdx="2" presStyleCnt="3">
        <dgm:presLayoutVars>
          <dgm:chMax val="1"/>
          <dgm:bulletEnabled val="1"/>
        </dgm:presLayoutVars>
      </dgm:prSet>
      <dgm:spPr/>
    </dgm:pt>
    <dgm:pt modelId="{588D506B-6BA6-47FE-924B-1659D1DE1676}" type="pres">
      <dgm:prSet presAssocID="{6E1BA219-4CA2-4D1E-8BA6-7B884A03B3C9}" presName="descendantText" presStyleLbl="alignAccFollowNode1" presStyleIdx="2" presStyleCnt="3" custLinFactNeighborX="965">
        <dgm:presLayoutVars>
          <dgm:bulletEnabled val="1"/>
        </dgm:presLayoutVars>
      </dgm:prSet>
      <dgm:spPr/>
    </dgm:pt>
  </dgm:ptLst>
  <dgm:cxnLst>
    <dgm:cxn modelId="{D46B0205-4074-48BF-B376-DDE5B9458C89}" type="presOf" srcId="{4856156F-D7D6-4457-9687-BFB9F2562121}" destId="{9A177EEF-9082-4094-8596-73313902DC4A}" srcOrd="0" destOrd="0" presId="urn:microsoft.com/office/officeart/2005/8/layout/vList5"/>
    <dgm:cxn modelId="{9F4C040F-6851-4657-8E55-73040DD140F3}" type="presOf" srcId="{B93FEEAF-8D61-4240-B9E8-5C87EDEF3DB5}" destId="{837BBA1C-91B9-48DF-9615-3F2EAAEA526F}" srcOrd="0" destOrd="0" presId="urn:microsoft.com/office/officeart/2005/8/layout/vList5"/>
    <dgm:cxn modelId="{186CCC23-00F8-4D37-AE1B-382754318D8F}" srcId="{4B8D99E0-52A6-439A-9649-0856E30837B0}" destId="{B93FEEAF-8D61-4240-B9E8-5C87EDEF3DB5}" srcOrd="0" destOrd="0" parTransId="{30FCD491-19DB-40F1-921C-4C6E91D12AAD}" sibTransId="{DEB597BA-9AC1-4554-8F07-5F479E319C01}"/>
    <dgm:cxn modelId="{ECB2942D-1DFF-4AA5-B72E-C40BBD2121E1}" type="presOf" srcId="{8221A5E9-BC7D-4D63-B3B4-D1E17B165DA9}" destId="{28F5C6B2-4F55-4C1B-86A0-60F3B907A2BD}" srcOrd="0" destOrd="0" presId="urn:microsoft.com/office/officeart/2005/8/layout/vList5"/>
    <dgm:cxn modelId="{2175A43E-0678-48CA-8070-DA60E54AB242}" srcId="{3F8723FD-6519-4336-BD5E-66918FF56190}" destId="{6E1BA219-4CA2-4D1E-8BA6-7B884A03B3C9}" srcOrd="2" destOrd="0" parTransId="{DFD24338-A7E9-4C71-B95F-DE704B4349BF}" sibTransId="{6D89F9BD-4660-474A-B6DB-C9D8DE7EC6A6}"/>
    <dgm:cxn modelId="{3424E068-4863-4619-843C-D1DC35F2C168}" type="presOf" srcId="{3EBD3790-A992-466A-9FA4-541AEFF41A91}" destId="{837BBA1C-91B9-48DF-9615-3F2EAAEA526F}" srcOrd="0" destOrd="1" presId="urn:microsoft.com/office/officeart/2005/8/layout/vList5"/>
    <dgm:cxn modelId="{7CFA566C-11AC-4B3A-A25C-EFD4343F5868}" srcId="{4B8D99E0-52A6-439A-9649-0856E30837B0}" destId="{3EBD3790-A992-466A-9FA4-541AEFF41A91}" srcOrd="1" destOrd="0" parTransId="{5EA372B0-A583-4F19-B31A-DDCF9AD2A476}" sibTransId="{8E7ED981-F7E1-4797-8030-94FD07C1A500}"/>
    <dgm:cxn modelId="{E89F334F-08C2-4DC0-BE24-D7280B7638C1}" srcId="{8221A5E9-BC7D-4D63-B3B4-D1E17B165DA9}" destId="{051FAFAB-3B7C-4B40-B4CF-0A82743B2E2C}" srcOrd="1" destOrd="0" parTransId="{E1CC7F55-2628-4E19-B546-1DFDFC9B0A87}" sibTransId="{7AA0EEB2-7C83-4959-8E74-6283CA4F6CB4}"/>
    <dgm:cxn modelId="{E2A3E77C-DB20-42AA-A56A-FBAC36A44C9F}" type="presOf" srcId="{4B8D99E0-52A6-439A-9649-0856E30837B0}" destId="{5610386B-0B3F-4F7F-9038-98BE5AF7CE2A}" srcOrd="0" destOrd="0" presId="urn:microsoft.com/office/officeart/2005/8/layout/vList5"/>
    <dgm:cxn modelId="{2250548A-62E7-4E5C-A44A-132368E74D90}" srcId="{6E1BA219-4CA2-4D1E-8BA6-7B884A03B3C9}" destId="{EE67ED88-6CD4-42AC-ABBA-1528571D8F87}" srcOrd="0" destOrd="0" parTransId="{76093865-FA89-455A-B7CA-C86B28748928}" sibTransId="{5D081C80-584B-4E60-9708-200178C0B839}"/>
    <dgm:cxn modelId="{A3744FA5-C549-4847-95F5-19BB64F5C7C3}" srcId="{3F8723FD-6519-4336-BD5E-66918FF56190}" destId="{8221A5E9-BC7D-4D63-B3B4-D1E17B165DA9}" srcOrd="0" destOrd="0" parTransId="{4E5ED96B-3602-487A-89B5-F3ED65A0A6C4}" sibTransId="{D960C1EE-0701-406A-86F7-CD72CCFCC466}"/>
    <dgm:cxn modelId="{E89086A5-C425-4AF3-9D88-CBA6A5EB6242}" srcId="{3F8723FD-6519-4336-BD5E-66918FF56190}" destId="{4B8D99E0-52A6-439A-9649-0856E30837B0}" srcOrd="1" destOrd="0" parTransId="{802C9547-D42C-4B8C-AA26-6191C40EBDF5}" sibTransId="{FE1AEE44-3C73-44A3-812D-9B8F2B44D922}"/>
    <dgm:cxn modelId="{7A38F5A5-F82C-4896-AFE9-56CAD0CB942F}" type="presOf" srcId="{4C91730C-2CE5-4B1A-8FB5-22DA0BEEEF53}" destId="{9A177EEF-9082-4094-8596-73313902DC4A}" srcOrd="0" destOrd="2" presId="urn:microsoft.com/office/officeart/2005/8/layout/vList5"/>
    <dgm:cxn modelId="{F2DBDBB1-91F4-4FBD-8432-333F655CAC17}" type="presOf" srcId="{3F8723FD-6519-4336-BD5E-66918FF56190}" destId="{42D0783B-12A0-427D-9413-8E80FD5B5DD7}" srcOrd="0" destOrd="0" presId="urn:microsoft.com/office/officeart/2005/8/layout/vList5"/>
    <dgm:cxn modelId="{A62468BA-FB68-42C1-9890-B8346A77963C}" type="presOf" srcId="{051FAFAB-3B7C-4B40-B4CF-0A82743B2E2C}" destId="{9A177EEF-9082-4094-8596-73313902DC4A}" srcOrd="0" destOrd="1" presId="urn:microsoft.com/office/officeart/2005/8/layout/vList5"/>
    <dgm:cxn modelId="{B0D256BC-43A9-47BD-A6F6-EBAB020072B7}" type="presOf" srcId="{EE67ED88-6CD4-42AC-ABBA-1528571D8F87}" destId="{588D506B-6BA6-47FE-924B-1659D1DE1676}" srcOrd="0" destOrd="0" presId="urn:microsoft.com/office/officeart/2005/8/layout/vList5"/>
    <dgm:cxn modelId="{5C51C1D1-ECAF-49B5-9FCB-252802404EC6}" srcId="{8221A5E9-BC7D-4D63-B3B4-D1E17B165DA9}" destId="{4856156F-D7D6-4457-9687-BFB9F2562121}" srcOrd="0" destOrd="0" parTransId="{C35E03BB-FB6B-440C-B6D4-42E3F0CF7D5B}" sibTransId="{6722048E-6785-434F-8601-6226439F01D0}"/>
    <dgm:cxn modelId="{E13AE4D8-A0C2-4F0D-A0D4-2F0C5A6C49B3}" type="presOf" srcId="{1BA08292-F972-4D15-AD7C-FCE93C344615}" destId="{588D506B-6BA6-47FE-924B-1659D1DE1676}" srcOrd="0" destOrd="1" presId="urn:microsoft.com/office/officeart/2005/8/layout/vList5"/>
    <dgm:cxn modelId="{D59FEADC-06CC-4EE4-A715-BFD6915AF60D}" srcId="{6E1BA219-4CA2-4D1E-8BA6-7B884A03B3C9}" destId="{1BA08292-F972-4D15-AD7C-FCE93C344615}" srcOrd="1" destOrd="0" parTransId="{DCD7BA06-ED66-4BB4-9738-79C48B3CCBBB}" sibTransId="{4961774F-A8F8-4ACB-B0A1-1216FE832DD2}"/>
    <dgm:cxn modelId="{3FCA04EB-8A3D-4B17-836C-EEA6286DF829}" type="presOf" srcId="{6E1BA219-4CA2-4D1E-8BA6-7B884A03B3C9}" destId="{D81694E7-8C80-4F16-BB14-82FE8CA85ED3}" srcOrd="0" destOrd="0" presId="urn:microsoft.com/office/officeart/2005/8/layout/vList5"/>
    <dgm:cxn modelId="{BF63F1FE-1AB2-4D19-B004-97FCE992DDF3}" srcId="{8221A5E9-BC7D-4D63-B3B4-D1E17B165DA9}" destId="{4C91730C-2CE5-4B1A-8FB5-22DA0BEEEF53}" srcOrd="2" destOrd="0" parTransId="{CD7582A7-DABE-49C8-B15E-A8D8B3AA5696}" sibTransId="{388E86D5-BB0A-43F0-ABA3-389207B9FE60}"/>
    <dgm:cxn modelId="{0956C337-6964-4C08-BDEF-D653EC1C0DF7}" type="presParOf" srcId="{42D0783B-12A0-427D-9413-8E80FD5B5DD7}" destId="{7AE8D2F8-713E-40D7-BDA7-4DCFB91DFD30}" srcOrd="0" destOrd="0" presId="urn:microsoft.com/office/officeart/2005/8/layout/vList5"/>
    <dgm:cxn modelId="{DB3DD1DC-85DF-4C6E-8E10-2BB34E855947}" type="presParOf" srcId="{7AE8D2F8-713E-40D7-BDA7-4DCFB91DFD30}" destId="{28F5C6B2-4F55-4C1B-86A0-60F3B907A2BD}" srcOrd="0" destOrd="0" presId="urn:microsoft.com/office/officeart/2005/8/layout/vList5"/>
    <dgm:cxn modelId="{BBD752EC-E75A-4E4B-AD88-958C0BA66B3D}" type="presParOf" srcId="{7AE8D2F8-713E-40D7-BDA7-4DCFB91DFD30}" destId="{9A177EEF-9082-4094-8596-73313902DC4A}" srcOrd="1" destOrd="0" presId="urn:microsoft.com/office/officeart/2005/8/layout/vList5"/>
    <dgm:cxn modelId="{58B37B36-ECE4-4B2C-942E-C96AE6C635B8}" type="presParOf" srcId="{42D0783B-12A0-427D-9413-8E80FD5B5DD7}" destId="{FECDA003-BC11-4CFF-AB7C-87DB22FF373A}" srcOrd="1" destOrd="0" presId="urn:microsoft.com/office/officeart/2005/8/layout/vList5"/>
    <dgm:cxn modelId="{C5F9FC83-CA55-4D05-9DDF-D808185CAAF8}" type="presParOf" srcId="{42D0783B-12A0-427D-9413-8E80FD5B5DD7}" destId="{9B152F5F-57A5-422C-B93F-AE3A6E7FA170}" srcOrd="2" destOrd="0" presId="urn:microsoft.com/office/officeart/2005/8/layout/vList5"/>
    <dgm:cxn modelId="{1361034F-9755-4EAE-A724-2F7B3D629E23}" type="presParOf" srcId="{9B152F5F-57A5-422C-B93F-AE3A6E7FA170}" destId="{5610386B-0B3F-4F7F-9038-98BE5AF7CE2A}" srcOrd="0" destOrd="0" presId="urn:microsoft.com/office/officeart/2005/8/layout/vList5"/>
    <dgm:cxn modelId="{55ADA751-F660-4D6A-9335-7D60A8928E2C}" type="presParOf" srcId="{9B152F5F-57A5-422C-B93F-AE3A6E7FA170}" destId="{837BBA1C-91B9-48DF-9615-3F2EAAEA526F}" srcOrd="1" destOrd="0" presId="urn:microsoft.com/office/officeart/2005/8/layout/vList5"/>
    <dgm:cxn modelId="{4B9819D2-EDD4-408E-A526-E6952C75BA05}" type="presParOf" srcId="{42D0783B-12A0-427D-9413-8E80FD5B5DD7}" destId="{EFD028E4-4CA2-43C2-9BC6-A84300E1188E}" srcOrd="3" destOrd="0" presId="urn:microsoft.com/office/officeart/2005/8/layout/vList5"/>
    <dgm:cxn modelId="{B7627268-0E7F-414E-9043-E575CDA9D824}" type="presParOf" srcId="{42D0783B-12A0-427D-9413-8E80FD5B5DD7}" destId="{C47992B8-FC0E-45DE-8F4D-CC5445602066}" srcOrd="4" destOrd="0" presId="urn:microsoft.com/office/officeart/2005/8/layout/vList5"/>
    <dgm:cxn modelId="{B5A717DA-92AD-468B-97B2-4A0935411F85}" type="presParOf" srcId="{C47992B8-FC0E-45DE-8F4D-CC5445602066}" destId="{D81694E7-8C80-4F16-BB14-82FE8CA85ED3}" srcOrd="0" destOrd="0" presId="urn:microsoft.com/office/officeart/2005/8/layout/vList5"/>
    <dgm:cxn modelId="{7C90D086-0F82-4299-A035-30BE9437B8AD}" type="presParOf" srcId="{C47992B8-FC0E-45DE-8F4D-CC5445602066}" destId="{588D506B-6BA6-47FE-924B-1659D1DE167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02B36-EBC4-4562-95D4-B7A027668214}">
      <dsp:nvSpPr>
        <dsp:cNvPr id="0" name=""/>
        <dsp:cNvSpPr/>
      </dsp:nvSpPr>
      <dsp:spPr>
        <a:xfrm>
          <a:off x="1926" y="2392841"/>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反倾销</a:t>
          </a:r>
        </a:p>
      </dsp:txBody>
      <dsp:txXfrm>
        <a:off x="23968" y="2414883"/>
        <a:ext cx="1461057" cy="708486"/>
      </dsp:txXfrm>
    </dsp:sp>
    <dsp:sp modelId="{E38452E7-FF14-4943-9CF7-C0EE85140884}">
      <dsp:nvSpPr>
        <dsp:cNvPr id="0" name=""/>
        <dsp:cNvSpPr/>
      </dsp:nvSpPr>
      <dsp:spPr>
        <a:xfrm rot="18289469">
          <a:off x="1280960" y="2320424"/>
          <a:ext cx="1054270" cy="31948"/>
        </a:xfrm>
        <a:custGeom>
          <a:avLst/>
          <a:gdLst/>
          <a:ahLst/>
          <a:cxnLst/>
          <a:rect l="0" t="0" r="0" b="0"/>
          <a:pathLst>
            <a:path>
              <a:moveTo>
                <a:pt x="0" y="15974"/>
              </a:moveTo>
              <a:lnTo>
                <a:pt x="1054270" y="15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81739" y="2310041"/>
        <a:ext cx="52713" cy="52713"/>
      </dsp:txXfrm>
    </dsp:sp>
    <dsp:sp modelId="{B747D0E4-F944-4C73-9BC5-F0F5C66C4C86}">
      <dsp:nvSpPr>
        <dsp:cNvPr id="0" name=""/>
        <dsp:cNvSpPr/>
      </dsp:nvSpPr>
      <dsp:spPr>
        <a:xfrm>
          <a:off x="2109124" y="1527384"/>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存在倾销</a:t>
          </a:r>
        </a:p>
      </dsp:txBody>
      <dsp:txXfrm>
        <a:off x="2131166" y="1549426"/>
        <a:ext cx="1461057" cy="708486"/>
      </dsp:txXfrm>
    </dsp:sp>
    <dsp:sp modelId="{1C2339B3-A9C7-4168-9C29-F21B3FAD1175}">
      <dsp:nvSpPr>
        <dsp:cNvPr id="0" name=""/>
        <dsp:cNvSpPr/>
      </dsp:nvSpPr>
      <dsp:spPr>
        <a:xfrm rot="19457599">
          <a:off x="3544576" y="1671332"/>
          <a:ext cx="741435" cy="31948"/>
        </a:xfrm>
        <a:custGeom>
          <a:avLst/>
          <a:gdLst/>
          <a:ahLst/>
          <a:cxnLst/>
          <a:rect l="0" t="0" r="0" b="0"/>
          <a:pathLst>
            <a:path>
              <a:moveTo>
                <a:pt x="0" y="15974"/>
              </a:moveTo>
              <a:lnTo>
                <a:pt x="741435" y="159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896758" y="1668770"/>
        <a:ext cx="37071" cy="37071"/>
      </dsp:txXfrm>
    </dsp:sp>
    <dsp:sp modelId="{8B7C9D6E-9BF5-4A74-B886-2769BCD25B81}">
      <dsp:nvSpPr>
        <dsp:cNvPr id="0" name=""/>
        <dsp:cNvSpPr/>
      </dsp:nvSpPr>
      <dsp:spPr>
        <a:xfrm>
          <a:off x="4216322" y="1094656"/>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正常价值</a:t>
          </a:r>
        </a:p>
      </dsp:txBody>
      <dsp:txXfrm>
        <a:off x="4238364" y="1116698"/>
        <a:ext cx="1461057" cy="708486"/>
      </dsp:txXfrm>
    </dsp:sp>
    <dsp:sp modelId="{DE981ADA-1FE3-4255-ADF8-5110DB38A9A2}">
      <dsp:nvSpPr>
        <dsp:cNvPr id="0" name=""/>
        <dsp:cNvSpPr/>
      </dsp:nvSpPr>
      <dsp:spPr>
        <a:xfrm rot="18289469">
          <a:off x="5495357" y="1022239"/>
          <a:ext cx="1054270" cy="31948"/>
        </a:xfrm>
        <a:custGeom>
          <a:avLst/>
          <a:gdLst/>
          <a:ahLst/>
          <a:cxnLst/>
          <a:rect l="0" t="0" r="0" b="0"/>
          <a:pathLst>
            <a:path>
              <a:moveTo>
                <a:pt x="0" y="15974"/>
              </a:moveTo>
              <a:lnTo>
                <a:pt x="1054270" y="159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996136" y="1011857"/>
        <a:ext cx="52713" cy="52713"/>
      </dsp:txXfrm>
    </dsp:sp>
    <dsp:sp modelId="{36593CC3-189D-40FF-B7B5-5610E3705BF2}">
      <dsp:nvSpPr>
        <dsp:cNvPr id="0" name=""/>
        <dsp:cNvSpPr/>
      </dsp:nvSpPr>
      <dsp:spPr>
        <a:xfrm>
          <a:off x="6323521" y="229200"/>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国内价格</a:t>
          </a:r>
        </a:p>
      </dsp:txBody>
      <dsp:txXfrm>
        <a:off x="6345563" y="251242"/>
        <a:ext cx="1461057" cy="708486"/>
      </dsp:txXfrm>
    </dsp:sp>
    <dsp:sp modelId="{955B00A5-09BA-47FC-9B19-94F7DA7280B5}">
      <dsp:nvSpPr>
        <dsp:cNvPr id="0" name=""/>
        <dsp:cNvSpPr/>
      </dsp:nvSpPr>
      <dsp:spPr>
        <a:xfrm>
          <a:off x="5721464" y="1454968"/>
          <a:ext cx="602056" cy="31948"/>
        </a:xfrm>
        <a:custGeom>
          <a:avLst/>
          <a:gdLst/>
          <a:ahLst/>
          <a:cxnLst/>
          <a:rect l="0" t="0" r="0" b="0"/>
          <a:pathLst>
            <a:path>
              <a:moveTo>
                <a:pt x="0" y="15974"/>
              </a:moveTo>
              <a:lnTo>
                <a:pt x="602056" y="159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07441" y="1455890"/>
        <a:ext cx="30102" cy="30102"/>
      </dsp:txXfrm>
    </dsp:sp>
    <dsp:sp modelId="{0D5360DC-45F8-4454-B746-34303DB0CAC9}">
      <dsp:nvSpPr>
        <dsp:cNvPr id="0" name=""/>
        <dsp:cNvSpPr/>
      </dsp:nvSpPr>
      <dsp:spPr>
        <a:xfrm>
          <a:off x="6323521" y="1094656"/>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第三国价格</a:t>
          </a:r>
        </a:p>
      </dsp:txBody>
      <dsp:txXfrm>
        <a:off x="6345563" y="1116698"/>
        <a:ext cx="1461057" cy="708486"/>
      </dsp:txXfrm>
    </dsp:sp>
    <dsp:sp modelId="{2DA9F8A1-6A09-47E5-BECE-6CA07394627D}">
      <dsp:nvSpPr>
        <dsp:cNvPr id="0" name=""/>
        <dsp:cNvSpPr/>
      </dsp:nvSpPr>
      <dsp:spPr>
        <a:xfrm rot="3310531">
          <a:off x="5495357" y="1887696"/>
          <a:ext cx="1054270" cy="31948"/>
        </a:xfrm>
        <a:custGeom>
          <a:avLst/>
          <a:gdLst/>
          <a:ahLst/>
          <a:cxnLst/>
          <a:rect l="0" t="0" r="0" b="0"/>
          <a:pathLst>
            <a:path>
              <a:moveTo>
                <a:pt x="0" y="15974"/>
              </a:moveTo>
              <a:lnTo>
                <a:pt x="1054270" y="159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996136" y="1877313"/>
        <a:ext cx="52713" cy="52713"/>
      </dsp:txXfrm>
    </dsp:sp>
    <dsp:sp modelId="{1320B9A4-9408-4329-9D94-1394DFCC5AD8}">
      <dsp:nvSpPr>
        <dsp:cNvPr id="0" name=""/>
        <dsp:cNvSpPr/>
      </dsp:nvSpPr>
      <dsp:spPr>
        <a:xfrm>
          <a:off x="6323521" y="1960113"/>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构造价格</a:t>
          </a:r>
        </a:p>
      </dsp:txBody>
      <dsp:txXfrm>
        <a:off x="6345563" y="1982155"/>
        <a:ext cx="1461057" cy="708486"/>
      </dsp:txXfrm>
    </dsp:sp>
    <dsp:sp modelId="{C15CC70B-99A2-40ED-AA1E-5AC45EB71DA6}">
      <dsp:nvSpPr>
        <dsp:cNvPr id="0" name=""/>
        <dsp:cNvSpPr/>
      </dsp:nvSpPr>
      <dsp:spPr>
        <a:xfrm rot="2142401">
          <a:off x="3544576" y="2104060"/>
          <a:ext cx="741435" cy="31948"/>
        </a:xfrm>
        <a:custGeom>
          <a:avLst/>
          <a:gdLst/>
          <a:ahLst/>
          <a:cxnLst/>
          <a:rect l="0" t="0" r="0" b="0"/>
          <a:pathLst>
            <a:path>
              <a:moveTo>
                <a:pt x="0" y="15974"/>
              </a:moveTo>
              <a:lnTo>
                <a:pt x="741435" y="159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896758" y="2101498"/>
        <a:ext cx="37071" cy="37071"/>
      </dsp:txXfrm>
    </dsp:sp>
    <dsp:sp modelId="{A48B1591-464A-42C3-94C5-B70BDBB889C9}">
      <dsp:nvSpPr>
        <dsp:cNvPr id="0" name=""/>
        <dsp:cNvSpPr/>
      </dsp:nvSpPr>
      <dsp:spPr>
        <a:xfrm>
          <a:off x="4216322" y="1960113"/>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出口价格</a:t>
          </a:r>
        </a:p>
      </dsp:txBody>
      <dsp:txXfrm>
        <a:off x="4238364" y="1982155"/>
        <a:ext cx="1461057" cy="708486"/>
      </dsp:txXfrm>
    </dsp:sp>
    <dsp:sp modelId="{1E15B77A-D193-42B0-AC6E-0D63B7188972}">
      <dsp:nvSpPr>
        <dsp:cNvPr id="0" name=""/>
        <dsp:cNvSpPr/>
      </dsp:nvSpPr>
      <dsp:spPr>
        <a:xfrm>
          <a:off x="1507067" y="2753152"/>
          <a:ext cx="602056" cy="31948"/>
        </a:xfrm>
        <a:custGeom>
          <a:avLst/>
          <a:gdLst/>
          <a:ahLst/>
          <a:cxnLst/>
          <a:rect l="0" t="0" r="0" b="0"/>
          <a:pathLst>
            <a:path>
              <a:moveTo>
                <a:pt x="0" y="15974"/>
              </a:moveTo>
              <a:lnTo>
                <a:pt x="602056" y="15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93044" y="2754075"/>
        <a:ext cx="30102" cy="30102"/>
      </dsp:txXfrm>
    </dsp:sp>
    <dsp:sp modelId="{8688425D-6289-48CE-9D7C-829284F30C30}">
      <dsp:nvSpPr>
        <dsp:cNvPr id="0" name=""/>
        <dsp:cNvSpPr/>
      </dsp:nvSpPr>
      <dsp:spPr>
        <a:xfrm>
          <a:off x="2109124" y="2392841"/>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损害</a:t>
          </a:r>
          <a:r>
            <a:rPr lang="en-US" altLang="zh-CN" sz="1800" kern="1200" dirty="0"/>
            <a:t>/</a:t>
          </a:r>
          <a:r>
            <a:rPr lang="zh-CN" altLang="en-US" sz="1800" kern="1200" dirty="0"/>
            <a:t>损害威胁</a:t>
          </a:r>
        </a:p>
      </dsp:txBody>
      <dsp:txXfrm>
        <a:off x="2131166" y="2414883"/>
        <a:ext cx="1461057" cy="708486"/>
      </dsp:txXfrm>
    </dsp:sp>
    <dsp:sp modelId="{AAF0219F-08A3-4C81-A720-76BFC0F0C0C8}">
      <dsp:nvSpPr>
        <dsp:cNvPr id="0" name=""/>
        <dsp:cNvSpPr/>
      </dsp:nvSpPr>
      <dsp:spPr>
        <a:xfrm rot="3310531">
          <a:off x="1280960" y="3185880"/>
          <a:ext cx="1054270" cy="31948"/>
        </a:xfrm>
        <a:custGeom>
          <a:avLst/>
          <a:gdLst/>
          <a:ahLst/>
          <a:cxnLst/>
          <a:rect l="0" t="0" r="0" b="0"/>
          <a:pathLst>
            <a:path>
              <a:moveTo>
                <a:pt x="0" y="15974"/>
              </a:moveTo>
              <a:lnTo>
                <a:pt x="1054270" y="15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81739" y="3175498"/>
        <a:ext cx="52713" cy="52713"/>
      </dsp:txXfrm>
    </dsp:sp>
    <dsp:sp modelId="{064F802E-30CC-4D26-A9A7-E4DCA34ABDCE}">
      <dsp:nvSpPr>
        <dsp:cNvPr id="0" name=""/>
        <dsp:cNvSpPr/>
      </dsp:nvSpPr>
      <dsp:spPr>
        <a:xfrm>
          <a:off x="2109124" y="3258297"/>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因果关系</a:t>
          </a:r>
        </a:p>
      </dsp:txBody>
      <dsp:txXfrm>
        <a:off x="2131166" y="3280339"/>
        <a:ext cx="1461057" cy="7084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111A3-AD0C-4276-9182-F550B1BD67A0}">
      <dsp:nvSpPr>
        <dsp:cNvPr id="0" name=""/>
        <dsp:cNvSpPr/>
      </dsp:nvSpPr>
      <dsp:spPr>
        <a:xfrm>
          <a:off x="0" y="3019291"/>
          <a:ext cx="7345448" cy="4953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mn-lt"/>
              <a:ea typeface="+mn-ea"/>
              <a:cs typeface="+mn-ea"/>
              <a:sym typeface="+mn-lt"/>
            </a:rPr>
            <a:t>商务部终裁</a:t>
          </a:r>
        </a:p>
      </dsp:txBody>
      <dsp:txXfrm>
        <a:off x="0" y="3019291"/>
        <a:ext cx="7345448" cy="267483"/>
      </dsp:txXfrm>
    </dsp:sp>
    <dsp:sp modelId="{9092087C-B286-4A87-868F-B17C2ABFEBB9}">
      <dsp:nvSpPr>
        <dsp:cNvPr id="0" name=""/>
        <dsp:cNvSpPr/>
      </dsp:nvSpPr>
      <dsp:spPr>
        <a:xfrm>
          <a:off x="0" y="3276867"/>
          <a:ext cx="7345448" cy="2278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美国商务部考虑所有抗辩后发布终裁，原审变更保证金率（复审结清关税，变更保证金率）。</a:t>
          </a:r>
        </a:p>
      </dsp:txBody>
      <dsp:txXfrm>
        <a:off x="0" y="3276867"/>
        <a:ext cx="7345448" cy="227856"/>
      </dsp:txXfrm>
    </dsp:sp>
    <dsp:sp modelId="{56B0C5F5-FCFA-4008-BD45-EDA504DDC0DC}">
      <dsp:nvSpPr>
        <dsp:cNvPr id="0" name=""/>
        <dsp:cNvSpPr/>
      </dsp:nvSpPr>
      <dsp:spPr>
        <a:xfrm rot="10800000">
          <a:off x="0" y="2264888"/>
          <a:ext cx="7345448" cy="76183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a:latin typeface="+mn-lt"/>
              <a:ea typeface="+mn-ea"/>
              <a:cs typeface="+mn-ea"/>
              <a:sym typeface="+mn-lt"/>
            </a:rPr>
            <a:t>书面</a:t>
          </a:r>
          <a:r>
            <a:rPr lang="zh-CN" altLang="en-US" sz="1400" b="1" kern="1200" dirty="0">
              <a:latin typeface="+mn-lt"/>
              <a:ea typeface="+mn-ea"/>
              <a:cs typeface="+mn-ea"/>
              <a:sym typeface="+mn-lt"/>
            </a:rPr>
            <a:t>抗辩及听证</a:t>
          </a:r>
          <a:endParaRPr lang="zh-CN" altLang="en-US" kern="1200">
            <a:latin typeface="+mn-lt"/>
            <a:ea typeface="+mn-ea"/>
            <a:cs typeface="+mn-ea"/>
            <a:sym typeface="+mn-lt"/>
          </a:endParaRPr>
        </a:p>
      </dsp:txBody>
      <dsp:txXfrm rot="-10800000">
        <a:off x="0" y="2264888"/>
        <a:ext cx="7345448" cy="267403"/>
      </dsp:txXfrm>
    </dsp:sp>
    <dsp:sp modelId="{AA7221B5-7D8F-4A72-930B-74B43A9EB663}">
      <dsp:nvSpPr>
        <dsp:cNvPr id="0" name=""/>
        <dsp:cNvSpPr/>
      </dsp:nvSpPr>
      <dsp:spPr>
        <a:xfrm>
          <a:off x="0" y="2532291"/>
          <a:ext cx="7345448" cy="227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律师将针对初裁提交书面的书状意见及反驳性书状，并在听证会上进行口头抗辩（如有）。</a:t>
          </a:r>
        </a:p>
      </dsp:txBody>
      <dsp:txXfrm>
        <a:off x="0" y="2532291"/>
        <a:ext cx="7345448" cy="227787"/>
      </dsp:txXfrm>
    </dsp:sp>
    <dsp:sp modelId="{E3D9966D-9AA5-430A-B874-7D437386642F}">
      <dsp:nvSpPr>
        <dsp:cNvPr id="0" name=""/>
        <dsp:cNvSpPr/>
      </dsp:nvSpPr>
      <dsp:spPr>
        <a:xfrm rot="10800000">
          <a:off x="0" y="1510486"/>
          <a:ext cx="7345448" cy="76183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mn-lt"/>
              <a:ea typeface="+mn-ea"/>
              <a:cs typeface="+mn-ea"/>
              <a:sym typeface="+mn-lt"/>
            </a:rPr>
            <a:t>核查</a:t>
          </a:r>
        </a:p>
      </dsp:txBody>
      <dsp:txXfrm rot="-10800000">
        <a:off x="0" y="1510486"/>
        <a:ext cx="7345448" cy="267403"/>
      </dsp:txXfrm>
    </dsp:sp>
    <dsp:sp modelId="{381D3421-142F-4E1F-9915-17D6819518BE}">
      <dsp:nvSpPr>
        <dsp:cNvPr id="0" name=""/>
        <dsp:cNvSpPr/>
      </dsp:nvSpPr>
      <dsp:spPr>
        <a:xfrm>
          <a:off x="0" y="1777889"/>
          <a:ext cx="7345448" cy="227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美国商务部将进行实地核查以检验已经提交资料的完整性和准确性。</a:t>
          </a:r>
        </a:p>
      </dsp:txBody>
      <dsp:txXfrm>
        <a:off x="0" y="1777889"/>
        <a:ext cx="7345448" cy="227787"/>
      </dsp:txXfrm>
    </dsp:sp>
    <dsp:sp modelId="{76DAB9C9-BC0A-45C0-8D48-C89AFD8EE251}">
      <dsp:nvSpPr>
        <dsp:cNvPr id="0" name=""/>
        <dsp:cNvSpPr/>
      </dsp:nvSpPr>
      <dsp:spPr>
        <a:xfrm rot="10800000">
          <a:off x="0" y="756083"/>
          <a:ext cx="7345448" cy="76183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mn-lt"/>
              <a:ea typeface="+mn-ea"/>
              <a:cs typeface="+mn-ea"/>
              <a:sym typeface="+mn-lt"/>
            </a:rPr>
            <a:t>商务部初裁</a:t>
          </a:r>
          <a:endParaRPr lang="zh-CN" altLang="en-US" sz="1200" b="1" kern="1200" dirty="0">
            <a:latin typeface="+mn-lt"/>
            <a:ea typeface="+mn-ea"/>
            <a:cs typeface="+mn-ea"/>
            <a:sym typeface="+mn-lt"/>
          </a:endParaRPr>
        </a:p>
      </dsp:txBody>
      <dsp:txXfrm rot="-10800000">
        <a:off x="0" y="756083"/>
        <a:ext cx="7345448" cy="267403"/>
      </dsp:txXfrm>
    </dsp:sp>
    <dsp:sp modelId="{BB31D492-CEFF-4AFB-BFF3-3E1677755850}">
      <dsp:nvSpPr>
        <dsp:cNvPr id="0" name=""/>
        <dsp:cNvSpPr/>
      </dsp:nvSpPr>
      <dsp:spPr>
        <a:xfrm>
          <a:off x="0" y="1023486"/>
          <a:ext cx="7345448" cy="227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美国商务部发布初裁，原审中开始征收保证金（复审中初裁不发生效力）。</a:t>
          </a:r>
        </a:p>
      </dsp:txBody>
      <dsp:txXfrm>
        <a:off x="0" y="1023486"/>
        <a:ext cx="7345448" cy="227787"/>
      </dsp:txXfrm>
    </dsp:sp>
    <dsp:sp modelId="{99CD225F-6735-4E7A-8B37-F2B476B81483}">
      <dsp:nvSpPr>
        <dsp:cNvPr id="0" name=""/>
        <dsp:cNvSpPr/>
      </dsp:nvSpPr>
      <dsp:spPr>
        <a:xfrm rot="10800000">
          <a:off x="0" y="1680"/>
          <a:ext cx="7345448" cy="76183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mn-lt"/>
              <a:ea typeface="+mn-ea"/>
              <a:cs typeface="+mn-ea"/>
              <a:sym typeface="+mn-lt"/>
            </a:rPr>
            <a:t>补充问卷</a:t>
          </a:r>
        </a:p>
      </dsp:txBody>
      <dsp:txXfrm rot="-10800000">
        <a:off x="0" y="1680"/>
        <a:ext cx="7345448" cy="267403"/>
      </dsp:txXfrm>
    </dsp:sp>
    <dsp:sp modelId="{DEDC9A1C-8FF6-4175-B4A0-C60215CC1574}">
      <dsp:nvSpPr>
        <dsp:cNvPr id="0" name=""/>
        <dsp:cNvSpPr/>
      </dsp:nvSpPr>
      <dsp:spPr>
        <a:xfrm>
          <a:off x="0" y="269084"/>
          <a:ext cx="7345448" cy="227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美国商务部发出补充问卷，要求就已经提交的信息进行澄清和补充。</a:t>
          </a:r>
        </a:p>
      </dsp:txBody>
      <dsp:txXfrm>
        <a:off x="0" y="269084"/>
        <a:ext cx="7345448" cy="2277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77D1D-06DB-4573-AB2D-97FFB288A770}">
      <dsp:nvSpPr>
        <dsp:cNvPr id="0" name=""/>
        <dsp:cNvSpPr/>
      </dsp:nvSpPr>
      <dsp:spPr>
        <a:xfrm>
          <a:off x="-4669770" y="-715876"/>
          <a:ext cx="5562427" cy="5562427"/>
        </a:xfrm>
        <a:prstGeom prst="blockArc">
          <a:avLst>
            <a:gd name="adj1" fmla="val 18900000"/>
            <a:gd name="adj2" fmla="val 2700000"/>
            <a:gd name="adj3" fmla="val 38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75143A-6654-49C7-BC7C-0F6A866DC0B1}">
      <dsp:nvSpPr>
        <dsp:cNvPr id="0" name=""/>
        <dsp:cNvSpPr/>
      </dsp:nvSpPr>
      <dsp:spPr>
        <a:xfrm>
          <a:off x="467529" y="317566"/>
          <a:ext cx="7613755" cy="6354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399" tIns="40640" rIns="40640" bIns="40640" numCol="1" spcCol="1270" anchor="ctr" anchorCtr="0">
          <a:noAutofit/>
        </a:bodyPr>
        <a:lstStyle/>
        <a:p>
          <a:pPr marL="0" lvl="0" indent="0" algn="l" defTabSz="711200">
            <a:lnSpc>
              <a:spcPct val="90000"/>
            </a:lnSpc>
            <a:spcBef>
              <a:spcPct val="0"/>
            </a:spcBef>
            <a:spcAft>
              <a:spcPct val="35000"/>
            </a:spcAft>
            <a:buNone/>
          </a:pPr>
          <a:r>
            <a:rPr lang="zh-CN" altLang="en-US" sz="1600" kern="1200"/>
            <a:t>在原始调查的调查期内没有向美国出口过被调查产品；</a:t>
          </a:r>
        </a:p>
      </dsp:txBody>
      <dsp:txXfrm>
        <a:off x="467529" y="317566"/>
        <a:ext cx="7613755" cy="635463"/>
      </dsp:txXfrm>
    </dsp:sp>
    <dsp:sp modelId="{D6F1ED1F-D6C5-4CA7-A2DA-423421C29F53}">
      <dsp:nvSpPr>
        <dsp:cNvPr id="0" name=""/>
        <dsp:cNvSpPr/>
      </dsp:nvSpPr>
      <dsp:spPr>
        <a:xfrm>
          <a:off x="70365" y="238133"/>
          <a:ext cx="794328" cy="7943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F8267-73A5-4A67-97DF-91AE7F5A5A7D}">
      <dsp:nvSpPr>
        <dsp:cNvPr id="0" name=""/>
        <dsp:cNvSpPr/>
      </dsp:nvSpPr>
      <dsp:spPr>
        <a:xfrm>
          <a:off x="831855" y="1270926"/>
          <a:ext cx="7249429" cy="6354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399" tIns="40640" rIns="40640" bIns="4064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与在调查期内向美国出口被调查产品的任一出口商或生产商没有关联关系；</a:t>
          </a:r>
        </a:p>
      </dsp:txBody>
      <dsp:txXfrm>
        <a:off x="831855" y="1270926"/>
        <a:ext cx="7249429" cy="635463"/>
      </dsp:txXfrm>
    </dsp:sp>
    <dsp:sp modelId="{7CA96457-CD17-47CB-A6C4-EF389E2C75FD}">
      <dsp:nvSpPr>
        <dsp:cNvPr id="0" name=""/>
        <dsp:cNvSpPr/>
      </dsp:nvSpPr>
      <dsp:spPr>
        <a:xfrm>
          <a:off x="434691" y="1191493"/>
          <a:ext cx="794328" cy="7943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FDCD0-6B1A-4CFC-928C-29070002A460}">
      <dsp:nvSpPr>
        <dsp:cNvPr id="0" name=""/>
        <dsp:cNvSpPr/>
      </dsp:nvSpPr>
      <dsp:spPr>
        <a:xfrm>
          <a:off x="831855" y="2224285"/>
          <a:ext cx="7249429" cy="6354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399" tIns="40640" rIns="40640" bIns="40640" numCol="1" spcCol="1270" anchor="ctr" anchorCtr="0">
          <a:noAutofit/>
        </a:bodyPr>
        <a:lstStyle/>
        <a:p>
          <a:pPr marL="0" lvl="0" indent="0" algn="l" defTabSz="711200">
            <a:lnSpc>
              <a:spcPct val="90000"/>
            </a:lnSpc>
            <a:spcBef>
              <a:spcPct val="0"/>
            </a:spcBef>
            <a:spcAft>
              <a:spcPct val="35000"/>
            </a:spcAft>
            <a:buNone/>
          </a:pPr>
          <a:r>
            <a:rPr lang="zh-CN" sz="1600" kern="1200"/>
            <a:t>在货物首次对美出口后</a:t>
          </a:r>
          <a:r>
            <a:rPr lang="en-US" sz="1600" kern="1200"/>
            <a:t>1</a:t>
          </a:r>
          <a:r>
            <a:rPr lang="zh-CN" sz="1600" kern="1200"/>
            <a:t>年内申请新出口商复审；</a:t>
          </a:r>
        </a:p>
      </dsp:txBody>
      <dsp:txXfrm>
        <a:off x="831855" y="2224285"/>
        <a:ext cx="7249429" cy="635463"/>
      </dsp:txXfrm>
    </dsp:sp>
    <dsp:sp modelId="{B278AC0C-E5B4-4881-8BC5-0F8CD9679180}">
      <dsp:nvSpPr>
        <dsp:cNvPr id="0" name=""/>
        <dsp:cNvSpPr/>
      </dsp:nvSpPr>
      <dsp:spPr>
        <a:xfrm>
          <a:off x="434691" y="2144852"/>
          <a:ext cx="794328" cy="7943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10F40D-7F22-4D42-8CBE-B31F3E477582}">
      <dsp:nvSpPr>
        <dsp:cNvPr id="0" name=""/>
        <dsp:cNvSpPr/>
      </dsp:nvSpPr>
      <dsp:spPr>
        <a:xfrm>
          <a:off x="467529" y="3177645"/>
          <a:ext cx="7613755" cy="6354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399" tIns="40640" rIns="40640" bIns="40640" numCol="1" spcCol="1270" anchor="ctr" anchorCtr="0">
          <a:noAutofit/>
        </a:bodyPr>
        <a:lstStyle/>
        <a:p>
          <a:pPr marL="0" lvl="0" indent="0" algn="l" defTabSz="711200">
            <a:lnSpc>
              <a:spcPct val="90000"/>
            </a:lnSpc>
            <a:spcBef>
              <a:spcPct val="0"/>
            </a:spcBef>
            <a:spcAft>
              <a:spcPct val="35000"/>
            </a:spcAft>
            <a:buNone/>
          </a:pPr>
          <a:r>
            <a:rPr lang="zh-CN" altLang="en-US" sz="1600" kern="1200"/>
            <a:t>善意销售。</a:t>
          </a:r>
        </a:p>
      </dsp:txBody>
      <dsp:txXfrm>
        <a:off x="467529" y="3177645"/>
        <a:ext cx="7613755" cy="635463"/>
      </dsp:txXfrm>
    </dsp:sp>
    <dsp:sp modelId="{B2E8BE8B-1D93-4810-B9E9-CBF6D6F97DB2}">
      <dsp:nvSpPr>
        <dsp:cNvPr id="0" name=""/>
        <dsp:cNvSpPr/>
      </dsp:nvSpPr>
      <dsp:spPr>
        <a:xfrm>
          <a:off x="70365" y="3098212"/>
          <a:ext cx="794328" cy="7943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31C06-FEBF-41B3-A379-BA4A89D73EA4}">
      <dsp:nvSpPr>
        <dsp:cNvPr id="0" name=""/>
        <dsp:cNvSpPr/>
      </dsp:nvSpPr>
      <dsp:spPr>
        <a:xfrm>
          <a:off x="0" y="105437"/>
          <a:ext cx="8137525" cy="1273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altLang="en-US" sz="1700" kern="1200" dirty="0"/>
            <a:t>新出口商复审应在反倾销税令颁布之日的周年当月或半周年当月提出；</a:t>
          </a:r>
        </a:p>
      </dsp:txBody>
      <dsp:txXfrm>
        <a:off x="62190" y="167627"/>
        <a:ext cx="8013145" cy="1149580"/>
      </dsp:txXfrm>
    </dsp:sp>
    <dsp:sp modelId="{8B01DDCC-729A-4BD4-8DAD-974EB331D3FD}">
      <dsp:nvSpPr>
        <dsp:cNvPr id="0" name=""/>
        <dsp:cNvSpPr/>
      </dsp:nvSpPr>
      <dsp:spPr>
        <a:xfrm>
          <a:off x="0" y="1428357"/>
          <a:ext cx="8137525" cy="1273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sz="1700" kern="1200"/>
            <a:t>如果新出口商复审是在一周年的当月提出，那么复审期为周年月之前的</a:t>
          </a:r>
          <a:r>
            <a:rPr lang="en-US" sz="1700" kern="1200"/>
            <a:t>12</a:t>
          </a:r>
          <a:r>
            <a:rPr lang="zh-CN" sz="1700" kern="1200"/>
            <a:t>个月；如果新出口商复审的申请是在半周年当月提出，那么复审期为半周年月之前的</a:t>
          </a:r>
          <a:r>
            <a:rPr lang="en-US" sz="1700" kern="1200"/>
            <a:t>6</a:t>
          </a:r>
          <a:r>
            <a:rPr lang="zh-CN" sz="1700" kern="1200"/>
            <a:t>个月；</a:t>
          </a:r>
        </a:p>
      </dsp:txBody>
      <dsp:txXfrm>
        <a:off x="62190" y="1490547"/>
        <a:ext cx="8013145" cy="1149580"/>
      </dsp:txXfrm>
    </dsp:sp>
    <dsp:sp modelId="{024B8304-EF0E-435A-AA72-39C55EAC5406}">
      <dsp:nvSpPr>
        <dsp:cNvPr id="0" name=""/>
        <dsp:cNvSpPr/>
      </dsp:nvSpPr>
      <dsp:spPr>
        <a:xfrm>
          <a:off x="0" y="2751277"/>
          <a:ext cx="8137525" cy="1273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sz="1700" kern="1200"/>
            <a:t>在启动复审后</a:t>
          </a:r>
          <a:r>
            <a:rPr lang="en-US" sz="1700" kern="1200"/>
            <a:t>180</a:t>
          </a:r>
          <a:r>
            <a:rPr lang="zh-CN" sz="1700" kern="1200"/>
            <a:t>天作出初裁，初裁后</a:t>
          </a:r>
          <a:r>
            <a:rPr lang="en-US" sz="1700" kern="1200"/>
            <a:t>90</a:t>
          </a:r>
          <a:r>
            <a:rPr lang="zh-CN" sz="1700" kern="1200"/>
            <a:t>天内作出终裁；在商务部认为复审异常复杂的情况下，可在复审后</a:t>
          </a:r>
          <a:r>
            <a:rPr lang="en-US" sz="1700" kern="1200"/>
            <a:t>300</a:t>
          </a:r>
          <a:r>
            <a:rPr lang="zh-CN" sz="1700" kern="1200"/>
            <a:t>天内作出初裁，初裁后</a:t>
          </a:r>
          <a:r>
            <a:rPr lang="en-US" sz="1700" kern="1200"/>
            <a:t>150</a:t>
          </a:r>
          <a:r>
            <a:rPr lang="zh-CN" sz="1700" kern="1200"/>
            <a:t>天内作出终裁；即一个新出口商复审最快是</a:t>
          </a:r>
          <a:r>
            <a:rPr lang="en-US" sz="1700" kern="1200"/>
            <a:t>270</a:t>
          </a:r>
          <a:r>
            <a:rPr lang="zh-CN" sz="1700" kern="1200"/>
            <a:t>天，最慢是</a:t>
          </a:r>
          <a:r>
            <a:rPr lang="en-US" sz="1700" kern="1200"/>
            <a:t>450</a:t>
          </a:r>
          <a:r>
            <a:rPr lang="zh-CN" sz="1700" kern="1200"/>
            <a:t>天。</a:t>
          </a:r>
        </a:p>
      </dsp:txBody>
      <dsp:txXfrm>
        <a:off x="62190" y="2813467"/>
        <a:ext cx="8013145" cy="114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3826F-2062-4F61-83C1-7A59ECAAB687}">
      <dsp:nvSpPr>
        <dsp:cNvPr id="0" name=""/>
        <dsp:cNvSpPr/>
      </dsp:nvSpPr>
      <dsp:spPr>
        <a:xfrm>
          <a:off x="30" y="73549"/>
          <a:ext cx="2884177"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mn-lt"/>
              <a:ea typeface="+mn-ea"/>
              <a:cs typeface="+mn-ea"/>
              <a:sym typeface="+mn-lt"/>
            </a:rPr>
            <a:t>实体法</a:t>
          </a:r>
        </a:p>
      </dsp:txBody>
      <dsp:txXfrm>
        <a:off x="30" y="73549"/>
        <a:ext cx="2884177" cy="460800"/>
      </dsp:txXfrm>
    </dsp:sp>
    <dsp:sp modelId="{F5359B7D-8800-4A18-9590-7B6060BBE90B}">
      <dsp:nvSpPr>
        <dsp:cNvPr id="0" name=""/>
        <dsp:cNvSpPr/>
      </dsp:nvSpPr>
      <dsp:spPr>
        <a:xfrm>
          <a:off x="30" y="534349"/>
          <a:ext cx="2884177" cy="2786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倾销</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损害</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因果关系</a:t>
          </a:r>
        </a:p>
      </dsp:txBody>
      <dsp:txXfrm>
        <a:off x="30" y="534349"/>
        <a:ext cx="2884177" cy="2786175"/>
      </dsp:txXfrm>
    </dsp:sp>
    <dsp:sp modelId="{77E5F310-7165-4F90-BCD8-A5937CBFC225}">
      <dsp:nvSpPr>
        <dsp:cNvPr id="0" name=""/>
        <dsp:cNvSpPr/>
      </dsp:nvSpPr>
      <dsp:spPr>
        <a:xfrm>
          <a:off x="3287992" y="73549"/>
          <a:ext cx="2884177"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mn-lt"/>
              <a:ea typeface="+mn-ea"/>
              <a:cs typeface="+mn-ea"/>
              <a:sym typeface="+mn-lt"/>
            </a:rPr>
            <a:t>程序法</a:t>
          </a:r>
        </a:p>
      </dsp:txBody>
      <dsp:txXfrm>
        <a:off x="3287992" y="73549"/>
        <a:ext cx="2884177" cy="460800"/>
      </dsp:txXfrm>
    </dsp:sp>
    <dsp:sp modelId="{A55E660D-954C-40AF-A163-04591E6B96DA}">
      <dsp:nvSpPr>
        <dsp:cNvPr id="0" name=""/>
        <dsp:cNvSpPr/>
      </dsp:nvSpPr>
      <dsp:spPr>
        <a:xfrm>
          <a:off x="3287992" y="534349"/>
          <a:ext cx="2884177" cy="2786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主管机构</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证据规则</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反倾销措施</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中止协议</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行政复审</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司法审议</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反规避措施</a:t>
          </a:r>
        </a:p>
      </dsp:txBody>
      <dsp:txXfrm>
        <a:off x="3287992" y="534349"/>
        <a:ext cx="2884177" cy="2786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19CF2-42E4-47AD-95D9-B2D5190B28F7}">
      <dsp:nvSpPr>
        <dsp:cNvPr id="0" name=""/>
        <dsp:cNvSpPr/>
      </dsp:nvSpPr>
      <dsp:spPr>
        <a:xfrm>
          <a:off x="2757760" y="418"/>
          <a:ext cx="3562798" cy="163246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zh-CN" altLang="en-US" sz="1200" kern="1200" dirty="0">
            <a:latin typeface="+mn-lt"/>
            <a:ea typeface="+mn-ea"/>
            <a:cs typeface="+mn-ea"/>
            <a:sym typeface="+mn-lt"/>
          </a:endParaRP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国外生产商是否以低于“正常价值”的价格对美销售</a:t>
          </a:r>
        </a:p>
      </dsp:txBody>
      <dsp:txXfrm>
        <a:off x="2757760" y="204477"/>
        <a:ext cx="2950622" cy="1224351"/>
      </dsp:txXfrm>
    </dsp:sp>
    <dsp:sp modelId="{F115814F-83D1-4E5B-9A6F-F2134994F930}">
      <dsp:nvSpPr>
        <dsp:cNvPr id="0" name=""/>
        <dsp:cNvSpPr/>
      </dsp:nvSpPr>
      <dsp:spPr>
        <a:xfrm>
          <a:off x="1182" y="418"/>
          <a:ext cx="2756577" cy="16324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美国商务部</a:t>
          </a:r>
          <a:endParaRPr lang="en-US" altLang="zh-CN" sz="1600" kern="1200" dirty="0">
            <a:latin typeface="+mn-lt"/>
            <a:ea typeface="+mn-ea"/>
            <a:cs typeface="+mn-ea"/>
            <a:sym typeface="+mn-lt"/>
          </a:endParaRPr>
        </a:p>
      </dsp:txBody>
      <dsp:txXfrm>
        <a:off x="80873" y="80109"/>
        <a:ext cx="2597195" cy="1473087"/>
      </dsp:txXfrm>
    </dsp:sp>
    <dsp:sp modelId="{0441A5F9-198D-45C0-9A58-42A9E1321AA6}">
      <dsp:nvSpPr>
        <dsp:cNvPr id="0" name=""/>
        <dsp:cNvSpPr/>
      </dsp:nvSpPr>
      <dsp:spPr>
        <a:xfrm>
          <a:off x="2710841" y="1796554"/>
          <a:ext cx="3607837" cy="163246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美国国内产业是否因为倾销进口产品受到实质性损害；或</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实质性损害威胁</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因果关系</a:t>
          </a:r>
        </a:p>
      </dsp:txBody>
      <dsp:txXfrm>
        <a:off x="2710841" y="2000613"/>
        <a:ext cx="2995661" cy="1224351"/>
      </dsp:txXfrm>
    </dsp:sp>
    <dsp:sp modelId="{5A1E8AC9-CE91-4081-B566-8DEF737A86F3}">
      <dsp:nvSpPr>
        <dsp:cNvPr id="0" name=""/>
        <dsp:cNvSpPr/>
      </dsp:nvSpPr>
      <dsp:spPr>
        <a:xfrm>
          <a:off x="3062" y="1796135"/>
          <a:ext cx="2707778" cy="16324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美国国际贸易委员会</a:t>
          </a:r>
        </a:p>
      </dsp:txBody>
      <dsp:txXfrm>
        <a:off x="82753" y="1875826"/>
        <a:ext cx="2548396" cy="1473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F5102-55FE-408C-8C33-4D30DD86C748}">
      <dsp:nvSpPr>
        <dsp:cNvPr id="0" name=""/>
        <dsp:cNvSpPr/>
      </dsp:nvSpPr>
      <dsp:spPr>
        <a:xfrm rot="5400000">
          <a:off x="4077576" y="-1687919"/>
          <a:ext cx="1319143" cy="48549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endParaRPr lang="zh-CN" altLang="en-US" sz="1000" kern="1200" dirty="0">
            <a:latin typeface="+mn-lt"/>
            <a:ea typeface="+mn-ea"/>
            <a:cs typeface="+mn-ea"/>
            <a:sym typeface="+mn-lt"/>
          </a:endParaRPr>
        </a:p>
      </dsp:txBody>
      <dsp:txXfrm rot="-5400000">
        <a:off x="2309670" y="144382"/>
        <a:ext cx="4790561" cy="1190353"/>
      </dsp:txXfrm>
    </dsp:sp>
    <dsp:sp modelId="{17E1DCC8-025F-4560-9263-DDA81D00F10E}">
      <dsp:nvSpPr>
        <dsp:cNvPr id="0" name=""/>
        <dsp:cNvSpPr/>
      </dsp:nvSpPr>
      <dsp:spPr>
        <a:xfrm>
          <a:off x="421243" y="611"/>
          <a:ext cx="1888426" cy="14778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zh-CN" altLang="en-US" sz="1600" kern="1200" smtClean="0">
                    <a:latin typeface="Cambria Math" panose="02040503050406030204" pitchFamily="18" charset="0"/>
                    <a:ea typeface="+mn-ea"/>
                    <a:cs typeface="+mn-ea"/>
                    <a:sym typeface="+mn-lt"/>
                  </a:rPr>
                  <m:t>倾销</m:t>
                </m:r>
                <m:r>
                  <a:rPr lang="zh-CN" altLang="en-US" sz="1600" kern="1200">
                    <a:latin typeface="Cambria Math" panose="02040503050406030204" pitchFamily="18" charset="0"/>
                    <a:ea typeface="+mn-ea"/>
                    <a:cs typeface="+mn-ea"/>
                    <a:sym typeface="+mn-lt"/>
                  </a:rPr>
                  <m:t>幅度</m:t>
                </m:r>
              </m:oMath>
            </m:oMathPara>
          </a14:m>
          <a:endParaRPr lang="zh-CN" altLang="en-US" sz="1600" kern="1200" dirty="0">
            <a:latin typeface="+mn-lt"/>
            <a:ea typeface="+mn-ea"/>
            <a:cs typeface="+mn-ea"/>
            <a:sym typeface="+mn-lt"/>
          </a:endParaRPr>
        </a:p>
      </dsp:txBody>
      <dsp:txXfrm>
        <a:off x="493388" y="72756"/>
        <a:ext cx="1744136" cy="1333605"/>
      </dsp:txXfrm>
    </dsp:sp>
    <dsp:sp modelId="{60C57F19-83A3-49E5-89DF-B3B11BA0A95B}">
      <dsp:nvSpPr>
        <dsp:cNvPr id="0" name=""/>
        <dsp:cNvSpPr/>
      </dsp:nvSpPr>
      <dsp:spPr>
        <a:xfrm rot="5400000">
          <a:off x="3673286" y="306112"/>
          <a:ext cx="2085721" cy="48549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不承认中国市场经济地位</a:t>
          </a:r>
        </a:p>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生产要素法计算正常价值</a:t>
          </a:r>
        </a:p>
        <a:p>
          <a:pPr marL="114300" lvl="1" indent="-114300" algn="l" defTabSz="622300">
            <a:lnSpc>
              <a:spcPct val="90000"/>
            </a:lnSpc>
            <a:spcBef>
              <a:spcPct val="0"/>
            </a:spcBef>
            <a:spcAft>
              <a:spcPct val="15000"/>
            </a:spcAft>
            <a:buChar char="•"/>
          </a:pPr>
          <a:r>
            <a:rPr lang="zh-CN" sz="1400" kern="1200" dirty="0">
              <a:latin typeface="+mn-lt"/>
              <a:ea typeface="+mn-ea"/>
              <a:cs typeface="+mn-ea"/>
              <a:sym typeface="+mn-lt"/>
            </a:rPr>
            <a:t>正常价值</a:t>
          </a:r>
          <a:r>
            <a:rPr lang="en-US" sz="1400" kern="1200" dirty="0">
              <a:latin typeface="+mn-lt"/>
              <a:ea typeface="+mn-ea"/>
              <a:cs typeface="+mn-ea"/>
              <a:sym typeface="+mn-lt"/>
            </a:rPr>
            <a:t>=</a:t>
          </a:r>
          <a:r>
            <a:rPr lang="zh-CN" sz="1400" kern="1200" dirty="0">
              <a:latin typeface="+mn-lt"/>
              <a:ea typeface="+mn-ea"/>
              <a:cs typeface="+mn-ea"/>
              <a:sym typeface="+mn-lt"/>
            </a:rPr>
            <a:t>结构成本</a:t>
          </a:r>
          <a:r>
            <a:rPr lang="en-US" altLang="zh-CN" sz="1400" kern="1200" dirty="0">
              <a:latin typeface="+mn-lt"/>
              <a:ea typeface="+mn-ea"/>
              <a:cs typeface="+mn-ea"/>
              <a:sym typeface="+mn-lt"/>
            </a:rPr>
            <a:t>×</a:t>
          </a:r>
          <a:r>
            <a:rPr lang="en-US" sz="1400" kern="1200" dirty="0">
              <a:latin typeface="+mn-lt"/>
              <a:ea typeface="+mn-ea"/>
              <a:cs typeface="+mn-ea"/>
              <a:sym typeface="+mn-lt"/>
            </a:rPr>
            <a:t>(1+</a:t>
          </a:r>
          <a:r>
            <a:rPr lang="zh-CN" sz="1400" kern="1200" dirty="0">
              <a:latin typeface="+mn-lt"/>
              <a:ea typeface="+mn-ea"/>
              <a:cs typeface="+mn-ea"/>
              <a:sym typeface="+mn-lt"/>
            </a:rPr>
            <a:t>替代国制造费用率</a:t>
          </a:r>
          <a:r>
            <a:rPr lang="en-US" sz="1400" kern="1200" dirty="0">
              <a:latin typeface="+mn-lt"/>
              <a:ea typeface="+mn-ea"/>
              <a:cs typeface="+mn-ea"/>
              <a:sym typeface="+mn-lt"/>
            </a:rPr>
            <a:t>%)</a:t>
          </a:r>
          <a:r>
            <a:rPr lang="en-US" altLang="zh-CN" sz="1400" kern="1200" dirty="0">
              <a:latin typeface="+mn-lt"/>
              <a:ea typeface="+mn-ea"/>
              <a:cs typeface="+mn-ea"/>
              <a:sym typeface="+mn-lt"/>
            </a:rPr>
            <a:t>×</a:t>
          </a:r>
          <a:r>
            <a:rPr lang="en-US" sz="1400" kern="1200" dirty="0">
              <a:latin typeface="+mn-lt"/>
              <a:ea typeface="+mn-ea"/>
              <a:cs typeface="+mn-ea"/>
              <a:sym typeface="+mn-lt"/>
            </a:rPr>
            <a:t>(1+</a:t>
          </a:r>
          <a:r>
            <a:rPr lang="zh-CN" sz="1400" kern="1200" dirty="0">
              <a:latin typeface="+mn-lt"/>
              <a:ea typeface="+mn-ea"/>
              <a:cs typeface="+mn-ea"/>
              <a:sym typeface="+mn-lt"/>
            </a:rPr>
            <a:t>替代国销管财费用率</a:t>
          </a:r>
          <a:r>
            <a:rPr lang="en-US" sz="1400" kern="1200" dirty="0">
              <a:latin typeface="+mn-lt"/>
              <a:ea typeface="+mn-ea"/>
              <a:cs typeface="+mn-ea"/>
              <a:sym typeface="+mn-lt"/>
            </a:rPr>
            <a:t>%)</a:t>
          </a:r>
          <a:r>
            <a:rPr lang="en-US" altLang="zh-CN" sz="1400" kern="1200" dirty="0">
              <a:latin typeface="+mn-lt"/>
              <a:ea typeface="+mn-ea"/>
              <a:cs typeface="+mn-ea"/>
              <a:sym typeface="+mn-lt"/>
            </a:rPr>
            <a:t>×</a:t>
          </a:r>
          <a:r>
            <a:rPr lang="en-US" sz="1400" kern="1200" dirty="0">
              <a:latin typeface="+mn-lt"/>
              <a:ea typeface="+mn-ea"/>
              <a:cs typeface="+mn-ea"/>
              <a:sym typeface="+mn-lt"/>
            </a:rPr>
            <a:t>(1+</a:t>
          </a:r>
          <a:r>
            <a:rPr lang="zh-CN" sz="1400" kern="1200" dirty="0">
              <a:latin typeface="+mn-lt"/>
              <a:ea typeface="+mn-ea"/>
              <a:cs typeface="+mn-ea"/>
              <a:sym typeface="+mn-lt"/>
            </a:rPr>
            <a:t>替代国利润率</a:t>
          </a:r>
          <a:r>
            <a:rPr lang="en-US" sz="1400" kern="1200" dirty="0">
              <a:latin typeface="+mn-lt"/>
              <a:ea typeface="+mn-ea"/>
              <a:cs typeface="+mn-ea"/>
              <a:sym typeface="+mn-lt"/>
            </a:rPr>
            <a:t>%)</a:t>
          </a:r>
          <a:endParaRPr lang="zh-CN" altLang="en-US" sz="1400" kern="1200" dirty="0">
            <a:latin typeface="+mn-lt"/>
            <a:ea typeface="+mn-ea"/>
            <a:cs typeface="+mn-ea"/>
            <a:sym typeface="+mn-lt"/>
          </a:endParaRPr>
        </a:p>
        <a:p>
          <a:pPr marL="114300" lvl="1" indent="-114300" algn="l" defTabSz="622300">
            <a:lnSpc>
              <a:spcPct val="90000"/>
            </a:lnSpc>
            <a:spcBef>
              <a:spcPct val="0"/>
            </a:spcBef>
            <a:spcAft>
              <a:spcPct val="15000"/>
            </a:spcAft>
            <a:buChar char="•"/>
          </a:pPr>
          <a:r>
            <a:rPr lang="zh-CN" sz="1400" kern="1200" dirty="0">
              <a:latin typeface="+mn-lt"/>
              <a:ea typeface="+mn-ea"/>
              <a:cs typeface="+mn-ea"/>
              <a:sym typeface="+mn-lt"/>
            </a:rPr>
            <a:t>结构成本</a:t>
          </a:r>
          <a:r>
            <a:rPr lang="en-US" sz="1400" kern="1200" dirty="0">
              <a:latin typeface="+mn-lt"/>
              <a:ea typeface="+mn-ea"/>
              <a:cs typeface="+mn-ea"/>
              <a:sym typeface="+mn-lt"/>
            </a:rPr>
            <a:t>=</a:t>
          </a:r>
          <a:r>
            <a:rPr lang="zh-CN" sz="1400" kern="1200" dirty="0">
              <a:latin typeface="+mn-lt"/>
              <a:ea typeface="+mn-ea"/>
              <a:cs typeface="+mn-ea"/>
              <a:sym typeface="+mn-lt"/>
            </a:rPr>
            <a:t>非市场经济采购的生产要素</a:t>
          </a:r>
          <a:r>
            <a:rPr lang="en-US" altLang="zh-CN" sz="1400" kern="1200" dirty="0">
              <a:latin typeface="+mn-lt"/>
              <a:ea typeface="+mn-ea"/>
              <a:cs typeface="+mn-ea"/>
              <a:sym typeface="+mn-lt"/>
            </a:rPr>
            <a:t>×</a:t>
          </a:r>
          <a:r>
            <a:rPr lang="zh-CN" sz="1400" kern="1200" dirty="0">
              <a:latin typeface="+mn-lt"/>
              <a:ea typeface="+mn-ea"/>
              <a:cs typeface="+mn-ea"/>
              <a:sym typeface="+mn-lt"/>
            </a:rPr>
            <a:t>替代国价格</a:t>
          </a:r>
          <a:r>
            <a:rPr lang="en-US" sz="1400" kern="1200" dirty="0">
              <a:latin typeface="+mn-lt"/>
              <a:ea typeface="+mn-ea"/>
              <a:cs typeface="+mn-ea"/>
              <a:sym typeface="+mn-lt"/>
            </a:rPr>
            <a:t>+</a:t>
          </a:r>
          <a:r>
            <a:rPr lang="zh-CN" sz="1400" kern="1200" dirty="0">
              <a:latin typeface="+mn-lt"/>
              <a:ea typeface="+mn-ea"/>
              <a:cs typeface="+mn-ea"/>
              <a:sym typeface="+mn-lt"/>
            </a:rPr>
            <a:t>市场经济采购的生产要素</a:t>
          </a:r>
          <a:r>
            <a:rPr lang="en-US" altLang="zh-CN" sz="1400" kern="1200" dirty="0">
              <a:latin typeface="+mn-lt"/>
              <a:ea typeface="+mn-ea"/>
              <a:cs typeface="+mn-ea"/>
              <a:sym typeface="+mn-lt"/>
            </a:rPr>
            <a:t>×</a:t>
          </a:r>
          <a:r>
            <a:rPr lang="zh-CN" sz="1400" kern="1200" dirty="0">
              <a:latin typeface="+mn-lt"/>
              <a:ea typeface="+mn-ea"/>
              <a:cs typeface="+mn-ea"/>
              <a:sym typeface="+mn-lt"/>
            </a:rPr>
            <a:t>市场经济采购价格</a:t>
          </a:r>
          <a:endParaRPr lang="zh-CN" altLang="en-US" sz="1400" kern="1200" dirty="0">
            <a:latin typeface="+mn-lt"/>
            <a:ea typeface="+mn-ea"/>
            <a:cs typeface="+mn-ea"/>
            <a:sym typeface="+mn-lt"/>
          </a:endParaRPr>
        </a:p>
      </dsp:txBody>
      <dsp:txXfrm rot="-5400000">
        <a:off x="2288669" y="1792547"/>
        <a:ext cx="4753139" cy="1882087"/>
      </dsp:txXfrm>
    </dsp:sp>
    <dsp:sp modelId="{46C56098-B3C1-4B31-9340-E4A3D8A29579}">
      <dsp:nvSpPr>
        <dsp:cNvPr id="0" name=""/>
        <dsp:cNvSpPr/>
      </dsp:nvSpPr>
      <dsp:spPr>
        <a:xfrm>
          <a:off x="421243" y="1592605"/>
          <a:ext cx="1867425" cy="22819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正常价值</a:t>
          </a:r>
        </a:p>
      </dsp:txBody>
      <dsp:txXfrm>
        <a:off x="512403" y="1683765"/>
        <a:ext cx="1685105" cy="20996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B0255-B775-416F-A061-5892DC7FC878}">
      <dsp:nvSpPr>
        <dsp:cNvPr id="0" name=""/>
        <dsp:cNvSpPr/>
      </dsp:nvSpPr>
      <dsp:spPr>
        <a:xfrm rot="5400000">
          <a:off x="3497064" y="-1100020"/>
          <a:ext cx="1400063" cy="39502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原材料</a:t>
          </a:r>
        </a:p>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人工</a:t>
          </a:r>
        </a:p>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能源</a:t>
          </a:r>
        </a:p>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包装</a:t>
          </a:r>
        </a:p>
      </dsp:txBody>
      <dsp:txXfrm rot="-5400000">
        <a:off x="2221992" y="243397"/>
        <a:ext cx="3881863" cy="1263373"/>
      </dsp:txXfrm>
    </dsp:sp>
    <dsp:sp modelId="{D58B2F8E-55A5-4DFB-8A83-A0605A0752C2}">
      <dsp:nvSpPr>
        <dsp:cNvPr id="0" name=""/>
        <dsp:cNvSpPr/>
      </dsp:nvSpPr>
      <dsp:spPr>
        <a:xfrm>
          <a:off x="0" y="43"/>
          <a:ext cx="2221992" cy="17500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生产要素</a:t>
          </a:r>
        </a:p>
      </dsp:txBody>
      <dsp:txXfrm>
        <a:off x="85432" y="85475"/>
        <a:ext cx="2051128" cy="1579215"/>
      </dsp:txXfrm>
    </dsp:sp>
    <dsp:sp modelId="{CD068F18-4D1E-43C4-BBAD-D66D73C081A8}">
      <dsp:nvSpPr>
        <dsp:cNvPr id="0" name=""/>
        <dsp:cNvSpPr/>
      </dsp:nvSpPr>
      <dsp:spPr>
        <a:xfrm rot="5400000">
          <a:off x="3497064" y="737562"/>
          <a:ext cx="1400063" cy="39502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重要性</a:t>
          </a:r>
        </a:p>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常用替代国</a:t>
          </a:r>
        </a:p>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搜集方法</a:t>
          </a:r>
        </a:p>
      </dsp:txBody>
      <dsp:txXfrm rot="-5400000">
        <a:off x="2221992" y="2080980"/>
        <a:ext cx="3881863" cy="1263373"/>
      </dsp:txXfrm>
    </dsp:sp>
    <dsp:sp modelId="{6F8DEF58-CA9C-4725-B89F-714644903EF5}">
      <dsp:nvSpPr>
        <dsp:cNvPr id="0" name=""/>
        <dsp:cNvSpPr/>
      </dsp:nvSpPr>
      <dsp:spPr>
        <a:xfrm>
          <a:off x="0" y="1837626"/>
          <a:ext cx="2221992" cy="17500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a:latin typeface="+mn-lt"/>
              <a:ea typeface="+mn-ea"/>
              <a:cs typeface="+mn-ea"/>
              <a:sym typeface="+mn-lt"/>
            </a:rPr>
            <a:t>替代</a:t>
          </a:r>
          <a:r>
            <a:rPr lang="zh-CN" altLang="en-US" sz="1600" kern="1200" dirty="0">
              <a:latin typeface="+mn-lt"/>
              <a:ea typeface="+mn-ea"/>
              <a:cs typeface="+mn-ea"/>
              <a:sym typeface="+mn-lt"/>
            </a:rPr>
            <a:t>国价格</a:t>
          </a:r>
          <a:endParaRPr lang="zh-CN" altLang="en-US" sz="1600" kern="1200">
            <a:latin typeface="+mn-lt"/>
            <a:ea typeface="+mn-ea"/>
            <a:cs typeface="+mn-ea"/>
            <a:sym typeface="+mn-lt"/>
          </a:endParaRPr>
        </a:p>
      </dsp:txBody>
      <dsp:txXfrm>
        <a:off x="85432" y="1923058"/>
        <a:ext cx="2051128" cy="15792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D46D8-E792-4CA3-A597-B7B6EF5C791E}">
      <dsp:nvSpPr>
        <dsp:cNvPr id="0" name=""/>
        <dsp:cNvSpPr/>
      </dsp:nvSpPr>
      <dsp:spPr>
        <a:xfrm rot="5400000">
          <a:off x="3317854" y="-1097172"/>
          <a:ext cx="1750285" cy="39463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ts val="100"/>
            </a:spcAft>
            <a:buChar char="•"/>
          </a:pPr>
          <a:r>
            <a:rPr lang="zh-CN" altLang="en-US" sz="1200" kern="1200" dirty="0">
              <a:latin typeface="+mn-lt"/>
              <a:ea typeface="+mn-ea"/>
              <a:cs typeface="+mn-ea"/>
              <a:sym typeface="+mn-lt"/>
            </a:rPr>
            <a:t>普通销售及</a:t>
          </a:r>
          <a:r>
            <a:rPr lang="en-US" altLang="zh-CN" sz="1200" kern="1200" dirty="0">
              <a:latin typeface="+mn-lt"/>
              <a:ea typeface="+mn-ea"/>
              <a:cs typeface="+mn-ea"/>
              <a:sym typeface="+mn-lt"/>
            </a:rPr>
            <a:t>CEP</a:t>
          </a:r>
          <a:r>
            <a:rPr lang="zh-CN" altLang="en-US" sz="1200" kern="1200" dirty="0">
              <a:latin typeface="+mn-lt"/>
              <a:ea typeface="+mn-ea"/>
              <a:cs typeface="+mn-ea"/>
              <a:sym typeface="+mn-lt"/>
            </a:rPr>
            <a:t>销售</a:t>
          </a:r>
        </a:p>
        <a:p>
          <a:pPr marL="114300" lvl="1" indent="-114300" algn="l" defTabSz="533400">
            <a:lnSpc>
              <a:spcPct val="90000"/>
            </a:lnSpc>
            <a:spcBef>
              <a:spcPct val="0"/>
            </a:spcBef>
            <a:spcAft>
              <a:spcPts val="100"/>
            </a:spcAft>
            <a:buChar char="•"/>
          </a:pPr>
          <a:r>
            <a:rPr lang="zh-CN" altLang="en-US" sz="1200" kern="1200" dirty="0">
              <a:latin typeface="+mn-lt"/>
              <a:ea typeface="+mn-ea"/>
              <a:cs typeface="+mn-ea"/>
              <a:sym typeface="+mn-lt"/>
            </a:rPr>
            <a:t>扣减到出厂前水平时需要扣减的主要项目：</a:t>
          </a:r>
        </a:p>
        <a:p>
          <a:pPr marL="228600" lvl="2" indent="-114300" algn="l" defTabSz="533400">
            <a:lnSpc>
              <a:spcPct val="90000"/>
            </a:lnSpc>
            <a:spcBef>
              <a:spcPct val="0"/>
            </a:spcBef>
            <a:spcAft>
              <a:spcPts val="100"/>
            </a:spcAft>
            <a:buChar char="•"/>
          </a:pPr>
          <a:r>
            <a:rPr lang="zh-CN" altLang="en-US" sz="1200" kern="1200" dirty="0">
              <a:latin typeface="+mn-lt"/>
              <a:ea typeface="+mn-ea"/>
              <a:cs typeface="+mn-ea"/>
              <a:sym typeface="+mn-lt"/>
            </a:rPr>
            <a:t>内陆及国际运费，内陆及保险，港杂和装卸；信用费用及美国关联公司利润及有关费用（</a:t>
          </a:r>
          <a:r>
            <a:rPr lang="en-US" altLang="zh-CN" sz="1200" kern="1200" dirty="0">
              <a:latin typeface="+mn-lt"/>
              <a:ea typeface="+mn-ea"/>
              <a:cs typeface="+mn-ea"/>
              <a:sym typeface="+mn-lt"/>
            </a:rPr>
            <a:t>CEP</a:t>
          </a:r>
          <a:r>
            <a:rPr lang="zh-CN" altLang="en-US" sz="1200" kern="1200" dirty="0">
              <a:latin typeface="+mn-lt"/>
              <a:ea typeface="+mn-ea"/>
              <a:cs typeface="+mn-ea"/>
              <a:sym typeface="+mn-lt"/>
            </a:rPr>
            <a:t>销售适用）</a:t>
          </a:r>
        </a:p>
        <a:p>
          <a:pPr marL="228600" lvl="2" indent="-114300" algn="l" defTabSz="533400">
            <a:lnSpc>
              <a:spcPct val="90000"/>
            </a:lnSpc>
            <a:spcBef>
              <a:spcPct val="0"/>
            </a:spcBef>
            <a:spcAft>
              <a:spcPts val="100"/>
            </a:spcAft>
            <a:buChar char="•"/>
          </a:pPr>
          <a:r>
            <a:rPr lang="zh-CN" altLang="en-US" sz="1200" kern="1200" dirty="0">
              <a:latin typeface="+mn-lt"/>
              <a:ea typeface="+mn-ea"/>
              <a:cs typeface="+mn-ea"/>
              <a:sym typeface="+mn-lt"/>
            </a:rPr>
            <a:t>增值税不得免抵退部分调整</a:t>
          </a:r>
        </a:p>
      </dsp:txBody>
      <dsp:txXfrm rot="-5400000">
        <a:off x="2219822" y="86302"/>
        <a:ext cx="3860908" cy="1579401"/>
      </dsp:txXfrm>
    </dsp:sp>
    <dsp:sp modelId="{45A727ED-D13D-4C47-9FC3-CD3BBDAF8B43}">
      <dsp:nvSpPr>
        <dsp:cNvPr id="0" name=""/>
        <dsp:cNvSpPr/>
      </dsp:nvSpPr>
      <dsp:spPr>
        <a:xfrm>
          <a:off x="0" y="1839"/>
          <a:ext cx="2219822" cy="17483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出口价格</a:t>
          </a:r>
        </a:p>
      </dsp:txBody>
      <dsp:txXfrm>
        <a:off x="85346" y="87185"/>
        <a:ext cx="2049130" cy="1577635"/>
      </dsp:txXfrm>
    </dsp:sp>
    <dsp:sp modelId="{44B95A33-38BD-44B2-814F-A0A7B2E296CB}">
      <dsp:nvSpPr>
        <dsp:cNvPr id="0" name=""/>
        <dsp:cNvSpPr/>
      </dsp:nvSpPr>
      <dsp:spPr>
        <a:xfrm rot="5400000">
          <a:off x="3497765" y="737621"/>
          <a:ext cx="1398661" cy="39502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使用专业的</a:t>
          </a:r>
          <a:r>
            <a:rPr lang="en-US" altLang="zh-CN" sz="1200" kern="1200" dirty="0">
              <a:latin typeface="+mn-lt"/>
              <a:ea typeface="+mn-ea"/>
              <a:cs typeface="+mn-ea"/>
              <a:sym typeface="+mn-lt"/>
            </a:rPr>
            <a:t>SAS</a:t>
          </a:r>
          <a:r>
            <a:rPr lang="zh-CN" altLang="en-US" sz="1200" kern="1200" dirty="0">
              <a:latin typeface="+mn-lt"/>
              <a:ea typeface="+mn-ea"/>
              <a:cs typeface="+mn-ea"/>
              <a:sym typeface="+mn-lt"/>
            </a:rPr>
            <a:t>软件，编程计算</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形成销售、生产要素及替代国价格数据库</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专业</a:t>
          </a:r>
          <a:r>
            <a:rPr lang="en-US" altLang="zh-CN" sz="1200" kern="1200" dirty="0">
              <a:latin typeface="+mn-lt"/>
              <a:ea typeface="+mn-ea"/>
              <a:cs typeface="+mn-ea"/>
              <a:sym typeface="+mn-lt"/>
            </a:rPr>
            <a:t>SAS</a:t>
          </a:r>
          <a:r>
            <a:rPr lang="zh-CN" altLang="en-US" sz="1200" kern="1200" dirty="0">
              <a:latin typeface="+mn-lt"/>
              <a:ea typeface="+mn-ea"/>
              <a:cs typeface="+mn-ea"/>
              <a:sym typeface="+mn-lt"/>
            </a:rPr>
            <a:t>程序人员</a:t>
          </a:r>
        </a:p>
      </dsp:txBody>
      <dsp:txXfrm rot="-5400000">
        <a:off x="2221992" y="2081672"/>
        <a:ext cx="3881931" cy="1262107"/>
      </dsp:txXfrm>
    </dsp:sp>
    <dsp:sp modelId="{0E73531C-76B0-4D3A-ADF5-1F623F09D6DB}">
      <dsp:nvSpPr>
        <dsp:cNvPr id="0" name=""/>
        <dsp:cNvSpPr/>
      </dsp:nvSpPr>
      <dsp:spPr>
        <a:xfrm>
          <a:off x="0" y="1838562"/>
          <a:ext cx="2221992" cy="17483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计算过程</a:t>
          </a:r>
        </a:p>
      </dsp:txBody>
      <dsp:txXfrm>
        <a:off x="85346" y="1923908"/>
        <a:ext cx="2051300" cy="15776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54D05-462E-4AF5-BDB1-69459AE6A242}">
      <dsp:nvSpPr>
        <dsp:cNvPr id="0" name=""/>
        <dsp:cNvSpPr/>
      </dsp:nvSpPr>
      <dsp:spPr>
        <a:xfrm>
          <a:off x="2451012" y="1333412"/>
          <a:ext cx="1013000" cy="101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ffectLst>
                <a:outerShdw blurRad="38100" dist="38100" dir="2700000" algn="tl">
                  <a:srgbClr val="000000">
                    <a:alpha val="43137"/>
                  </a:srgbClr>
                </a:outerShdw>
              </a:effectLst>
              <a:latin typeface="+mn-lt"/>
              <a:ea typeface="+mn-ea"/>
              <a:cs typeface="+mn-ea"/>
              <a:sym typeface="+mn-lt"/>
            </a:rPr>
            <a:t>税率</a:t>
          </a:r>
        </a:p>
      </dsp:txBody>
      <dsp:txXfrm>
        <a:off x="2599362" y="1481762"/>
        <a:ext cx="716300" cy="716300"/>
      </dsp:txXfrm>
    </dsp:sp>
    <dsp:sp modelId="{FE299F36-2099-41D0-93FF-BBB2DB1916A9}">
      <dsp:nvSpPr>
        <dsp:cNvPr id="0" name=""/>
        <dsp:cNvSpPr/>
      </dsp:nvSpPr>
      <dsp:spPr>
        <a:xfrm rot="16200000">
          <a:off x="2804451" y="1164937"/>
          <a:ext cx="306122" cy="30826"/>
        </a:xfrm>
        <a:custGeom>
          <a:avLst/>
          <a:gdLst/>
          <a:ahLst/>
          <a:cxnLst/>
          <a:rect l="0" t="0" r="0" b="0"/>
          <a:pathLst>
            <a:path>
              <a:moveTo>
                <a:pt x="0" y="15413"/>
              </a:moveTo>
              <a:lnTo>
                <a:pt x="306122" y="154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mn-ea"/>
            <a:ea typeface="+mn-ea"/>
          </a:endParaRPr>
        </a:p>
      </dsp:txBody>
      <dsp:txXfrm>
        <a:off x="2949859" y="1172697"/>
        <a:ext cx="15306" cy="15306"/>
      </dsp:txXfrm>
    </dsp:sp>
    <dsp:sp modelId="{951C5E1C-AE5C-4EA9-9126-423CF4C723CF}">
      <dsp:nvSpPr>
        <dsp:cNvPr id="0" name=""/>
        <dsp:cNvSpPr/>
      </dsp:nvSpPr>
      <dsp:spPr>
        <a:xfrm>
          <a:off x="2451012" y="14288"/>
          <a:ext cx="1013000" cy="101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a:latin typeface="+mn-lt"/>
              <a:ea typeface="+mn-ea"/>
              <a:cs typeface="+mn-ea"/>
              <a:sym typeface="+mn-lt"/>
            </a:rPr>
            <a:t>替代国价格</a:t>
          </a:r>
          <a:endParaRPr lang="zh-CN" altLang="en-US" sz="1400" kern="1200" dirty="0">
            <a:latin typeface="+mn-lt"/>
            <a:ea typeface="+mn-ea"/>
            <a:cs typeface="+mn-ea"/>
            <a:sym typeface="+mn-lt"/>
          </a:endParaRPr>
        </a:p>
      </dsp:txBody>
      <dsp:txXfrm>
        <a:off x="2599362" y="162638"/>
        <a:ext cx="716300" cy="716300"/>
      </dsp:txXfrm>
    </dsp:sp>
    <dsp:sp modelId="{A66026B1-73BB-43CE-983A-35659EA429A7}">
      <dsp:nvSpPr>
        <dsp:cNvPr id="0" name=""/>
        <dsp:cNvSpPr/>
      </dsp:nvSpPr>
      <dsp:spPr>
        <a:xfrm>
          <a:off x="3464012" y="1824499"/>
          <a:ext cx="306122" cy="30826"/>
        </a:xfrm>
        <a:custGeom>
          <a:avLst/>
          <a:gdLst/>
          <a:ahLst/>
          <a:cxnLst/>
          <a:rect l="0" t="0" r="0" b="0"/>
          <a:pathLst>
            <a:path>
              <a:moveTo>
                <a:pt x="0" y="15413"/>
              </a:moveTo>
              <a:lnTo>
                <a:pt x="306122" y="154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mn-ea"/>
            <a:ea typeface="+mn-ea"/>
          </a:endParaRPr>
        </a:p>
      </dsp:txBody>
      <dsp:txXfrm>
        <a:off x="3609421" y="1832259"/>
        <a:ext cx="15306" cy="15306"/>
      </dsp:txXfrm>
    </dsp:sp>
    <dsp:sp modelId="{7BE4490E-A798-4833-8C78-89B82E3B0EF4}">
      <dsp:nvSpPr>
        <dsp:cNvPr id="0" name=""/>
        <dsp:cNvSpPr/>
      </dsp:nvSpPr>
      <dsp:spPr>
        <a:xfrm>
          <a:off x="3770135" y="1333412"/>
          <a:ext cx="1013000" cy="101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latin typeface="+mn-lt"/>
              <a:ea typeface="+mn-ea"/>
              <a:cs typeface="+mn-ea"/>
              <a:sym typeface="+mn-lt"/>
            </a:rPr>
            <a:t>FOP</a:t>
          </a:r>
        </a:p>
      </dsp:txBody>
      <dsp:txXfrm>
        <a:off x="3918485" y="1481762"/>
        <a:ext cx="716300" cy="716300"/>
      </dsp:txXfrm>
    </dsp:sp>
    <dsp:sp modelId="{3D3CE5CB-7187-4E13-B378-5C5A352254CE}">
      <dsp:nvSpPr>
        <dsp:cNvPr id="0" name=""/>
        <dsp:cNvSpPr/>
      </dsp:nvSpPr>
      <dsp:spPr>
        <a:xfrm rot="5400000">
          <a:off x="2804451" y="2484061"/>
          <a:ext cx="306122" cy="30826"/>
        </a:xfrm>
        <a:custGeom>
          <a:avLst/>
          <a:gdLst/>
          <a:ahLst/>
          <a:cxnLst/>
          <a:rect l="0" t="0" r="0" b="0"/>
          <a:pathLst>
            <a:path>
              <a:moveTo>
                <a:pt x="0" y="15413"/>
              </a:moveTo>
              <a:lnTo>
                <a:pt x="306122" y="154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mn-ea"/>
            <a:ea typeface="+mn-ea"/>
          </a:endParaRPr>
        </a:p>
      </dsp:txBody>
      <dsp:txXfrm>
        <a:off x="2949859" y="2491821"/>
        <a:ext cx="15306" cy="15306"/>
      </dsp:txXfrm>
    </dsp:sp>
    <dsp:sp modelId="{6EC1BBE2-4E57-405A-BCE4-049C5294F322}">
      <dsp:nvSpPr>
        <dsp:cNvPr id="0" name=""/>
        <dsp:cNvSpPr/>
      </dsp:nvSpPr>
      <dsp:spPr>
        <a:xfrm>
          <a:off x="2451012" y="2652535"/>
          <a:ext cx="1013000" cy="101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财务</a:t>
          </a:r>
          <a:br>
            <a:rPr lang="en-US" altLang="zh-CN" sz="1400" kern="1200" dirty="0">
              <a:latin typeface="+mn-lt"/>
              <a:ea typeface="+mn-ea"/>
              <a:cs typeface="+mn-ea"/>
              <a:sym typeface="+mn-lt"/>
            </a:rPr>
          </a:br>
          <a:r>
            <a:rPr lang="zh-CN" altLang="en-US" sz="1400" kern="1200" dirty="0">
              <a:latin typeface="+mn-lt"/>
              <a:ea typeface="+mn-ea"/>
              <a:cs typeface="+mn-ea"/>
              <a:sym typeface="+mn-lt"/>
            </a:rPr>
            <a:t>比率</a:t>
          </a:r>
          <a:endParaRPr lang="en-US" altLang="zh-CN" sz="1400" kern="1200" dirty="0">
            <a:latin typeface="+mn-lt"/>
            <a:ea typeface="+mn-ea"/>
            <a:cs typeface="+mn-ea"/>
            <a:sym typeface="+mn-lt"/>
          </a:endParaRPr>
        </a:p>
      </dsp:txBody>
      <dsp:txXfrm>
        <a:off x="2599362" y="2800885"/>
        <a:ext cx="716300" cy="716300"/>
      </dsp:txXfrm>
    </dsp:sp>
    <dsp:sp modelId="{D12913CD-BF82-4D87-BD8B-A69658DF0320}">
      <dsp:nvSpPr>
        <dsp:cNvPr id="0" name=""/>
        <dsp:cNvSpPr/>
      </dsp:nvSpPr>
      <dsp:spPr>
        <a:xfrm rot="10800000">
          <a:off x="2144889" y="1824499"/>
          <a:ext cx="306122" cy="30826"/>
        </a:xfrm>
        <a:custGeom>
          <a:avLst/>
          <a:gdLst/>
          <a:ahLst/>
          <a:cxnLst/>
          <a:rect l="0" t="0" r="0" b="0"/>
          <a:pathLst>
            <a:path>
              <a:moveTo>
                <a:pt x="0" y="15413"/>
              </a:moveTo>
              <a:lnTo>
                <a:pt x="306122" y="154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mn-ea"/>
            <a:ea typeface="+mn-ea"/>
          </a:endParaRPr>
        </a:p>
      </dsp:txBody>
      <dsp:txXfrm rot="10800000">
        <a:off x="2290297" y="1832259"/>
        <a:ext cx="15306" cy="15306"/>
      </dsp:txXfrm>
    </dsp:sp>
    <dsp:sp modelId="{3B8A86E7-1581-479A-AB29-D3D666C0C76E}">
      <dsp:nvSpPr>
        <dsp:cNvPr id="0" name=""/>
        <dsp:cNvSpPr/>
      </dsp:nvSpPr>
      <dsp:spPr>
        <a:xfrm>
          <a:off x="1131888" y="1333412"/>
          <a:ext cx="1013000" cy="101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出口</a:t>
          </a:r>
          <a:br>
            <a:rPr lang="en-US" altLang="zh-CN" sz="1400" kern="1200" dirty="0">
              <a:latin typeface="+mn-lt"/>
              <a:ea typeface="+mn-ea"/>
              <a:cs typeface="+mn-ea"/>
              <a:sym typeface="+mn-lt"/>
            </a:rPr>
          </a:br>
          <a:r>
            <a:rPr lang="zh-CN" altLang="en-US" sz="1400" kern="1200" dirty="0">
              <a:latin typeface="+mn-lt"/>
              <a:ea typeface="+mn-ea"/>
              <a:cs typeface="+mn-ea"/>
              <a:sym typeface="+mn-lt"/>
            </a:rPr>
            <a:t>价格</a:t>
          </a:r>
          <a:endParaRPr lang="en-US" altLang="zh-CN" sz="1400" kern="1200" dirty="0">
            <a:latin typeface="+mn-lt"/>
            <a:ea typeface="+mn-ea"/>
            <a:cs typeface="+mn-ea"/>
            <a:sym typeface="+mn-lt"/>
          </a:endParaRPr>
        </a:p>
      </dsp:txBody>
      <dsp:txXfrm>
        <a:off x="1280238" y="1481762"/>
        <a:ext cx="716300" cy="7163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77EEF-9082-4094-8596-73313902DC4A}">
      <dsp:nvSpPr>
        <dsp:cNvPr id="0" name=""/>
        <dsp:cNvSpPr/>
      </dsp:nvSpPr>
      <dsp:spPr>
        <a:xfrm rot="5400000">
          <a:off x="3896362" y="-1471365"/>
          <a:ext cx="924966" cy="41024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本案中通过数量及金额问卷选择强制应诉企业；</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完整参与调查程序；</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美国商务部就强制应诉企业计算单独税率。</a:t>
          </a:r>
        </a:p>
      </dsp:txBody>
      <dsp:txXfrm rot="-5400000">
        <a:off x="2307624" y="162526"/>
        <a:ext cx="4057290" cy="834660"/>
      </dsp:txXfrm>
    </dsp:sp>
    <dsp:sp modelId="{28F5C6B2-4F55-4C1B-86A0-60F3B907A2BD}">
      <dsp:nvSpPr>
        <dsp:cNvPr id="0" name=""/>
        <dsp:cNvSpPr/>
      </dsp:nvSpPr>
      <dsp:spPr>
        <a:xfrm>
          <a:off x="0" y="1751"/>
          <a:ext cx="2307624" cy="11562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mn-lt"/>
              <a:ea typeface="+mn-ea"/>
              <a:cs typeface="+mn-ea"/>
              <a:sym typeface="+mn-lt"/>
            </a:rPr>
            <a:t>强制应诉企业</a:t>
          </a:r>
          <a:endParaRPr lang="en-US" altLang="zh-CN" sz="1800" kern="1200" dirty="0">
            <a:latin typeface="+mn-lt"/>
            <a:ea typeface="+mn-ea"/>
            <a:cs typeface="+mn-ea"/>
            <a:sym typeface="+mn-lt"/>
          </a:endParaRPr>
        </a:p>
      </dsp:txBody>
      <dsp:txXfrm>
        <a:off x="56441" y="58192"/>
        <a:ext cx="2194742" cy="1043326"/>
      </dsp:txXfrm>
    </dsp:sp>
    <dsp:sp modelId="{837BBA1C-91B9-48DF-9615-3F2EAAEA526F}">
      <dsp:nvSpPr>
        <dsp:cNvPr id="0" name=""/>
        <dsp:cNvSpPr/>
      </dsp:nvSpPr>
      <dsp:spPr>
        <a:xfrm rot="5400000">
          <a:off x="3896362" y="-257346"/>
          <a:ext cx="924966" cy="41024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完成分别税率申请（填答分别税率申请卷，证明企业的出口行为在事实上和法律上不受政府控制）；</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强制应诉企业税率的加权平均。</a:t>
          </a:r>
        </a:p>
      </dsp:txBody>
      <dsp:txXfrm rot="-5400000">
        <a:off x="2307624" y="1376545"/>
        <a:ext cx="4057290" cy="834660"/>
      </dsp:txXfrm>
    </dsp:sp>
    <dsp:sp modelId="{5610386B-0B3F-4F7F-9038-98BE5AF7CE2A}">
      <dsp:nvSpPr>
        <dsp:cNvPr id="0" name=""/>
        <dsp:cNvSpPr/>
      </dsp:nvSpPr>
      <dsp:spPr>
        <a:xfrm>
          <a:off x="0" y="1241357"/>
          <a:ext cx="2307624" cy="11562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mn-lt"/>
              <a:ea typeface="+mn-ea"/>
              <a:cs typeface="+mn-ea"/>
              <a:sym typeface="+mn-lt"/>
            </a:rPr>
            <a:t>分别税率企业</a:t>
          </a:r>
        </a:p>
      </dsp:txBody>
      <dsp:txXfrm>
        <a:off x="56441" y="1297798"/>
        <a:ext cx="2194742" cy="1043326"/>
      </dsp:txXfrm>
    </dsp:sp>
    <dsp:sp modelId="{588D506B-6BA6-47FE-924B-1659D1DE1676}">
      <dsp:nvSpPr>
        <dsp:cNvPr id="0" name=""/>
        <dsp:cNvSpPr/>
      </dsp:nvSpPr>
      <dsp:spPr>
        <a:xfrm rot="5400000">
          <a:off x="3896362" y="956672"/>
          <a:ext cx="924966" cy="41024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未参加调查的企业；</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通常具有惩罚性。</a:t>
          </a:r>
        </a:p>
      </dsp:txBody>
      <dsp:txXfrm rot="-5400000">
        <a:off x="2307624" y="2590564"/>
        <a:ext cx="4057290" cy="834660"/>
      </dsp:txXfrm>
    </dsp:sp>
    <dsp:sp modelId="{D81694E7-8C80-4F16-BB14-82FE8CA85ED3}">
      <dsp:nvSpPr>
        <dsp:cNvPr id="0" name=""/>
        <dsp:cNvSpPr/>
      </dsp:nvSpPr>
      <dsp:spPr>
        <a:xfrm>
          <a:off x="0" y="2429789"/>
          <a:ext cx="2307624" cy="11562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mn-lt"/>
              <a:ea typeface="+mn-ea"/>
              <a:cs typeface="+mn-ea"/>
              <a:sym typeface="+mn-lt"/>
            </a:rPr>
            <a:t>其他企业</a:t>
          </a:r>
        </a:p>
      </dsp:txBody>
      <dsp:txXfrm>
        <a:off x="56441" y="2486230"/>
        <a:ext cx="2194742" cy="10433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FC815-3E57-4157-A4B9-4E81F9067404}">
      <dsp:nvSpPr>
        <dsp:cNvPr id="0" name=""/>
        <dsp:cNvSpPr/>
      </dsp:nvSpPr>
      <dsp:spPr>
        <a:xfrm>
          <a:off x="2429" y="15668"/>
          <a:ext cx="236892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mn-lt"/>
              <a:ea typeface="+mn-ea"/>
              <a:cs typeface="+mn-ea"/>
              <a:sym typeface="+mn-lt"/>
            </a:rPr>
            <a:t>A</a:t>
          </a:r>
          <a:r>
            <a:rPr lang="zh-CN" altLang="en-US" sz="1600" kern="1200" dirty="0">
              <a:latin typeface="+mn-lt"/>
              <a:ea typeface="+mn-ea"/>
              <a:cs typeface="+mn-ea"/>
              <a:sym typeface="+mn-lt"/>
            </a:rPr>
            <a:t>卷及分别税率卷</a:t>
          </a:r>
        </a:p>
      </dsp:txBody>
      <dsp:txXfrm>
        <a:off x="2429" y="15668"/>
        <a:ext cx="2368927" cy="892800"/>
      </dsp:txXfrm>
    </dsp:sp>
    <dsp:sp modelId="{5C980212-1DB7-4327-B157-2B1D37754FEC}">
      <dsp:nvSpPr>
        <dsp:cNvPr id="0" name=""/>
        <dsp:cNvSpPr/>
      </dsp:nvSpPr>
      <dsp:spPr>
        <a:xfrm>
          <a:off x="2429" y="908468"/>
          <a:ext cx="2368927" cy="28480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没有政府控制</a:t>
          </a:r>
        </a:p>
        <a:p>
          <a:pPr marL="228600" lvl="2" indent="-114300" algn="l" defTabSz="533400">
            <a:lnSpc>
              <a:spcPct val="100000"/>
            </a:lnSpc>
            <a:spcBef>
              <a:spcPct val="0"/>
            </a:spcBef>
            <a:spcAft>
              <a:spcPts val="600"/>
            </a:spcAft>
            <a:buChar char="•"/>
          </a:pPr>
          <a:r>
            <a:rPr lang="zh-CN" altLang="en-US" sz="1200" i="0" kern="1200" dirty="0">
              <a:latin typeface="+mn-lt"/>
              <a:ea typeface="+mn-ea"/>
              <a:cs typeface="+mn-ea"/>
              <a:sym typeface="+mn-lt"/>
            </a:rPr>
            <a:t>法律上</a:t>
          </a:r>
        </a:p>
        <a:p>
          <a:pPr marL="228600" lvl="2" indent="-114300" algn="l" defTabSz="533400">
            <a:lnSpc>
              <a:spcPct val="100000"/>
            </a:lnSpc>
            <a:spcBef>
              <a:spcPct val="0"/>
            </a:spcBef>
            <a:spcAft>
              <a:spcPts val="600"/>
            </a:spcAft>
            <a:buChar char="•"/>
          </a:pPr>
          <a:r>
            <a:rPr lang="zh-CN" altLang="en-US" sz="1200" i="0" kern="1200" dirty="0">
              <a:latin typeface="+mn-lt"/>
              <a:ea typeface="+mn-ea"/>
              <a:cs typeface="+mn-ea"/>
              <a:sym typeface="+mn-lt"/>
            </a:rPr>
            <a:t>事实上</a:t>
          </a:r>
        </a:p>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公司结构及法律架构</a:t>
          </a:r>
        </a:p>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会计制度说明及财务情况</a:t>
          </a:r>
        </a:p>
      </dsp:txBody>
      <dsp:txXfrm>
        <a:off x="2429" y="908468"/>
        <a:ext cx="2368927" cy="2848023"/>
      </dsp:txXfrm>
    </dsp:sp>
    <dsp:sp modelId="{65A1E706-EE9B-42EB-91E5-C7206D386F7A}">
      <dsp:nvSpPr>
        <dsp:cNvPr id="0" name=""/>
        <dsp:cNvSpPr/>
      </dsp:nvSpPr>
      <dsp:spPr>
        <a:xfrm>
          <a:off x="2703006" y="15668"/>
          <a:ext cx="236892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mn-lt"/>
              <a:ea typeface="+mn-ea"/>
              <a:cs typeface="+mn-ea"/>
              <a:sym typeface="+mn-lt"/>
            </a:rPr>
            <a:t>C</a:t>
          </a:r>
          <a:r>
            <a:rPr lang="zh-CN" altLang="en-US" sz="1600" kern="1200" dirty="0">
              <a:latin typeface="+mn-lt"/>
              <a:ea typeface="+mn-ea"/>
              <a:cs typeface="+mn-ea"/>
              <a:sym typeface="+mn-lt"/>
            </a:rPr>
            <a:t>卷</a:t>
          </a:r>
        </a:p>
      </dsp:txBody>
      <dsp:txXfrm>
        <a:off x="2703006" y="15668"/>
        <a:ext cx="2368927" cy="892800"/>
      </dsp:txXfrm>
    </dsp:sp>
    <dsp:sp modelId="{F61B3599-3EBF-4287-9DBB-12FC3A34F0AB}">
      <dsp:nvSpPr>
        <dsp:cNvPr id="0" name=""/>
        <dsp:cNvSpPr/>
      </dsp:nvSpPr>
      <dsp:spPr>
        <a:xfrm>
          <a:off x="2703006" y="908468"/>
          <a:ext cx="2368927" cy="28480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对美销售数据库</a:t>
          </a:r>
        </a:p>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数据字段及控制编码</a:t>
          </a:r>
        </a:p>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扣减调整</a:t>
          </a:r>
          <a:r>
            <a:rPr lang="zh-CN" altLang="en-US" sz="1200" b="0" kern="1200" dirty="0">
              <a:latin typeface="+mn-lt"/>
              <a:ea typeface="+mn-ea"/>
              <a:cs typeface="+mn-ea"/>
              <a:sym typeface="+mn-lt"/>
            </a:rPr>
            <a:t>（增值税调整）</a:t>
          </a:r>
        </a:p>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与财务数据勾稽</a:t>
          </a:r>
        </a:p>
      </dsp:txBody>
      <dsp:txXfrm>
        <a:off x="2703006" y="908468"/>
        <a:ext cx="2368927" cy="2848023"/>
      </dsp:txXfrm>
    </dsp:sp>
    <dsp:sp modelId="{4A8D8874-EA25-4DF4-8F25-180C16E19715}">
      <dsp:nvSpPr>
        <dsp:cNvPr id="0" name=""/>
        <dsp:cNvSpPr/>
      </dsp:nvSpPr>
      <dsp:spPr>
        <a:xfrm>
          <a:off x="5403583" y="15668"/>
          <a:ext cx="236892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mn-lt"/>
              <a:ea typeface="+mn-ea"/>
              <a:cs typeface="+mn-ea"/>
              <a:sym typeface="+mn-lt"/>
            </a:rPr>
            <a:t>D</a:t>
          </a:r>
          <a:r>
            <a:rPr lang="zh-CN" altLang="en-US" sz="1600" kern="1200" dirty="0">
              <a:latin typeface="+mn-lt"/>
              <a:ea typeface="+mn-ea"/>
              <a:cs typeface="+mn-ea"/>
              <a:sym typeface="+mn-lt"/>
            </a:rPr>
            <a:t>卷</a:t>
          </a:r>
        </a:p>
      </dsp:txBody>
      <dsp:txXfrm>
        <a:off x="5403583" y="15668"/>
        <a:ext cx="2368927" cy="892800"/>
      </dsp:txXfrm>
    </dsp:sp>
    <dsp:sp modelId="{A6E22769-1F6F-4BD5-9FFA-35F22FADF0F3}">
      <dsp:nvSpPr>
        <dsp:cNvPr id="0" name=""/>
        <dsp:cNvSpPr/>
      </dsp:nvSpPr>
      <dsp:spPr>
        <a:xfrm>
          <a:off x="5403583" y="908468"/>
          <a:ext cx="2368927" cy="28480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单位产品生产消耗</a:t>
          </a:r>
          <a:endParaRPr lang="en-US" altLang="zh-CN" sz="1200" kern="1200" dirty="0">
            <a:latin typeface="+mn-lt"/>
            <a:ea typeface="+mn-ea"/>
            <a:cs typeface="+mn-ea"/>
            <a:sym typeface="+mn-lt"/>
          </a:endParaRPr>
        </a:p>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（生产要素）</a:t>
          </a:r>
        </a:p>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追踪到原始生产记录及财务记录</a:t>
          </a:r>
        </a:p>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有价值的副产品或联产品的成本冲销</a:t>
          </a:r>
        </a:p>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应诉企业自己的成本数据</a:t>
          </a:r>
          <a:endParaRPr lang="en-US" altLang="zh-CN" sz="1200" kern="1200" dirty="0">
            <a:latin typeface="+mn-lt"/>
            <a:ea typeface="+mn-ea"/>
            <a:cs typeface="+mn-ea"/>
            <a:sym typeface="+mn-lt"/>
          </a:endParaRPr>
        </a:p>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（市场经济采购）</a:t>
          </a:r>
        </a:p>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提交替代国价格</a:t>
          </a:r>
        </a:p>
      </dsp:txBody>
      <dsp:txXfrm>
        <a:off x="5403583" y="908468"/>
        <a:ext cx="2368927" cy="28480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209B38-0313-4E05-B5F0-AA05416E1F15}" type="datetimeFigureOut">
              <a:rPr lang="zh-CN" altLang="en-US" smtClean="0"/>
              <a:t>2020/8/28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04BA85-D2E8-435B-9C0E-059D51210D20}" type="slidenum">
              <a:rPr lang="zh-CN" altLang="en-US" smtClean="0"/>
              <a:t>‹#›</a:t>
            </a:fld>
            <a:endParaRPr lang="zh-CN" altLang="en-US"/>
          </a:p>
        </p:txBody>
      </p:sp>
    </p:spTree>
    <p:extLst>
      <p:ext uri="{BB962C8B-B14F-4D97-AF65-F5344CB8AC3E}">
        <p14:creationId xmlns:p14="http://schemas.microsoft.com/office/powerpoint/2010/main" val="3034432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2020/8/28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268603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2355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黑体" pitchFamily="2" charset="-122"/>
              </a:defRPr>
            </a:lvl1pPr>
            <a:lvl2pPr marL="769843" indent="-296094">
              <a:defRPr>
                <a:solidFill>
                  <a:schemeClr val="tx1"/>
                </a:solidFill>
                <a:latin typeface="Arial" charset="0"/>
                <a:ea typeface="黑体" pitchFamily="2" charset="-122"/>
              </a:defRPr>
            </a:lvl2pPr>
            <a:lvl3pPr marL="1184375" indent="-236875">
              <a:defRPr>
                <a:solidFill>
                  <a:schemeClr val="tx1"/>
                </a:solidFill>
                <a:latin typeface="Arial" charset="0"/>
                <a:ea typeface="黑体" pitchFamily="2" charset="-122"/>
              </a:defRPr>
            </a:lvl3pPr>
            <a:lvl4pPr marL="1658125" indent="-236875">
              <a:defRPr>
                <a:solidFill>
                  <a:schemeClr val="tx1"/>
                </a:solidFill>
                <a:latin typeface="Arial" charset="0"/>
                <a:ea typeface="黑体" pitchFamily="2" charset="-122"/>
              </a:defRPr>
            </a:lvl4pPr>
            <a:lvl5pPr marL="2131875" indent="-236875">
              <a:defRPr>
                <a:solidFill>
                  <a:schemeClr val="tx1"/>
                </a:solidFill>
                <a:latin typeface="Arial" charset="0"/>
                <a:ea typeface="黑体" pitchFamily="2" charset="-122"/>
              </a:defRPr>
            </a:lvl5pPr>
            <a:lvl6pPr marL="2605625" indent="-236875" fontAlgn="base">
              <a:spcBef>
                <a:spcPct val="0"/>
              </a:spcBef>
              <a:spcAft>
                <a:spcPct val="0"/>
              </a:spcAft>
              <a:defRPr>
                <a:solidFill>
                  <a:schemeClr val="tx1"/>
                </a:solidFill>
                <a:latin typeface="Arial" charset="0"/>
                <a:ea typeface="黑体" pitchFamily="2" charset="-122"/>
              </a:defRPr>
            </a:lvl6pPr>
            <a:lvl7pPr marL="3079375" indent="-236875" fontAlgn="base">
              <a:spcBef>
                <a:spcPct val="0"/>
              </a:spcBef>
              <a:spcAft>
                <a:spcPct val="0"/>
              </a:spcAft>
              <a:defRPr>
                <a:solidFill>
                  <a:schemeClr val="tx1"/>
                </a:solidFill>
                <a:latin typeface="Arial" charset="0"/>
                <a:ea typeface="黑体" pitchFamily="2" charset="-122"/>
              </a:defRPr>
            </a:lvl7pPr>
            <a:lvl8pPr marL="3553125" indent="-236875" fontAlgn="base">
              <a:spcBef>
                <a:spcPct val="0"/>
              </a:spcBef>
              <a:spcAft>
                <a:spcPct val="0"/>
              </a:spcAft>
              <a:defRPr>
                <a:solidFill>
                  <a:schemeClr val="tx1"/>
                </a:solidFill>
                <a:latin typeface="Arial" charset="0"/>
                <a:ea typeface="黑体" pitchFamily="2" charset="-122"/>
              </a:defRPr>
            </a:lvl8pPr>
            <a:lvl9pPr marL="4026874" indent="-236875" fontAlgn="base">
              <a:spcBef>
                <a:spcPct val="0"/>
              </a:spcBef>
              <a:spcAft>
                <a:spcPct val="0"/>
              </a:spcAft>
              <a:defRPr>
                <a:solidFill>
                  <a:schemeClr val="tx1"/>
                </a:solidFill>
                <a:latin typeface="Arial" charset="0"/>
                <a:ea typeface="黑体" pitchFamily="2" charset="-122"/>
              </a:defRPr>
            </a:lvl9pPr>
          </a:lstStyle>
          <a:p>
            <a:fld id="{7E040D58-E70A-43D7-BA20-6CBB241C7CC5}" type="slidenum">
              <a:rPr lang="zh-CN" altLang="en-US" smtClean="0"/>
              <a:pPr/>
              <a:t>10</a:t>
            </a:fld>
            <a:endParaRPr lang="en-US" altLang="zh-CN"/>
          </a:p>
        </p:txBody>
      </p:sp>
      <p:sp>
        <p:nvSpPr>
          <p:cNvPr id="2" name="日期占位符 1"/>
          <p:cNvSpPr>
            <a:spLocks noGrp="1"/>
          </p:cNvSpPr>
          <p:nvPr>
            <p:ph type="dt" idx="10"/>
          </p:nvPr>
        </p:nvSpPr>
        <p:spPr/>
        <p:txBody>
          <a:bodyPr/>
          <a:lstStyle/>
          <a:p>
            <a:endParaRPr lang="zh-CN" altLang="en-US" dirty="0"/>
          </a:p>
        </p:txBody>
      </p:sp>
    </p:spTree>
    <p:extLst>
      <p:ext uri="{BB962C8B-B14F-4D97-AF65-F5344CB8AC3E}">
        <p14:creationId xmlns:p14="http://schemas.microsoft.com/office/powerpoint/2010/main" val="220526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11</a:t>
            </a:fld>
            <a:endParaRPr lang="zh-CN" altLang="en-US"/>
          </a:p>
        </p:txBody>
      </p:sp>
    </p:spTree>
    <p:extLst>
      <p:ext uri="{BB962C8B-B14F-4D97-AF65-F5344CB8AC3E}">
        <p14:creationId xmlns:p14="http://schemas.microsoft.com/office/powerpoint/2010/main" val="2937654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lt"/>
              </a:rPr>
              <a:t>不再仅用印度，而是从若干个国家中进行选择</a:t>
            </a:r>
            <a:endParaRPr lang="en-US" altLang="zh-CN" sz="1800" dirty="0">
              <a:latin typeface="+mn-ea"/>
              <a:cs typeface="+mn-ea"/>
              <a:sym typeface="+mn-lt"/>
            </a:endParaRPr>
          </a:p>
          <a:p>
            <a:pPr lvl="0"/>
            <a:r>
              <a:rPr lang="zh-CN" altLang="en-US" sz="1800" dirty="0">
                <a:latin typeface="+mn-ea"/>
                <a:cs typeface="+mn-ea"/>
                <a:sym typeface="+mn-lt"/>
              </a:rPr>
              <a:t>经济上同中国具有可比性</a:t>
            </a:r>
          </a:p>
          <a:p>
            <a:pPr lvl="1"/>
            <a:r>
              <a:rPr lang="zh-CN" altLang="en-US" sz="1800" dirty="0">
                <a:latin typeface="+mn-ea"/>
                <a:cs typeface="+mn-ea"/>
                <a:sym typeface="+mn-lt"/>
              </a:rPr>
              <a:t>参考资料：世界银行发布的</a:t>
            </a:r>
            <a:r>
              <a:rPr lang="en-US" altLang="zh-CN" sz="1800" dirty="0">
                <a:latin typeface="+mn-ea"/>
                <a:cs typeface="+mn-ea"/>
                <a:sym typeface="+mn-lt"/>
              </a:rPr>
              <a:t>《</a:t>
            </a:r>
            <a:r>
              <a:rPr lang="zh-CN" altLang="en-US" sz="1800" dirty="0">
                <a:latin typeface="+mn-ea"/>
                <a:cs typeface="+mn-ea"/>
                <a:sym typeface="+mn-lt"/>
              </a:rPr>
              <a:t>世界发展报告</a:t>
            </a:r>
            <a:r>
              <a:rPr lang="en-US" altLang="zh-CN" sz="1800" dirty="0">
                <a:latin typeface="+mn-ea"/>
                <a:cs typeface="+mn-ea"/>
                <a:sym typeface="+mn-lt"/>
              </a:rPr>
              <a:t>》</a:t>
            </a:r>
          </a:p>
          <a:p>
            <a:pPr lvl="0"/>
            <a:r>
              <a:rPr lang="zh-CN" altLang="en-US" sz="1800" dirty="0">
                <a:latin typeface="+mn-ea"/>
                <a:cs typeface="+mn-ea"/>
                <a:sym typeface="+mn-lt"/>
              </a:rPr>
              <a:t>有重要的生产商</a:t>
            </a:r>
            <a:endParaRPr lang="en-US" altLang="zh-CN" sz="1800" dirty="0">
              <a:latin typeface="+mn-ea"/>
              <a:cs typeface="+mn-ea"/>
              <a:sym typeface="+mn-lt"/>
            </a:endParaRPr>
          </a:p>
          <a:p>
            <a:pPr lvl="1"/>
            <a:r>
              <a:rPr lang="zh-CN" altLang="zh-CN" sz="1800" dirty="0">
                <a:latin typeface="+mn-ea"/>
                <a:cs typeface="+mn-ea"/>
                <a:sym typeface="+mn-lt"/>
              </a:rPr>
              <a:t>生产完全一样产品</a:t>
            </a:r>
            <a:endParaRPr lang="en-US" altLang="zh-CN" sz="1800" dirty="0">
              <a:latin typeface="+mn-ea"/>
              <a:cs typeface="+mn-ea"/>
              <a:sym typeface="+mn-lt"/>
            </a:endParaRPr>
          </a:p>
          <a:p>
            <a:pPr lvl="1"/>
            <a:r>
              <a:rPr lang="zh-CN" altLang="zh-CN" sz="1800" dirty="0">
                <a:latin typeface="+mn-ea"/>
                <a:cs typeface="+mn-ea"/>
                <a:sym typeface="+mn-lt"/>
              </a:rPr>
              <a:t>可比产品</a:t>
            </a:r>
            <a:endParaRPr lang="en-US" altLang="zh-CN" sz="1800" dirty="0">
              <a:latin typeface="+mn-ea"/>
              <a:cs typeface="+mn-ea"/>
              <a:sym typeface="+mn-lt"/>
            </a:endParaRPr>
          </a:p>
          <a:p>
            <a:pPr lvl="0"/>
            <a:r>
              <a:rPr lang="zh-CN" altLang="en-US" sz="1800" dirty="0">
                <a:latin typeface="+mn-ea"/>
                <a:cs typeface="+mn-ea"/>
                <a:sym typeface="+mn-lt"/>
              </a:rPr>
              <a:t>数据的可获得性</a:t>
            </a:r>
          </a:p>
        </p:txBody>
      </p:sp>
      <p:sp>
        <p:nvSpPr>
          <p:cNvPr id="4" name="灯片编号占位符 3"/>
          <p:cNvSpPr>
            <a:spLocks noGrp="1"/>
          </p:cNvSpPr>
          <p:nvPr>
            <p:ph type="sldNum" sz="quarter" idx="10"/>
          </p:nvPr>
        </p:nvSpPr>
        <p:spPr/>
        <p:txBody>
          <a:bodyPr/>
          <a:lstStyle/>
          <a:p>
            <a:fld id="{E9E6FDB6-6D2B-46C1-9FA1-D82906A37C3A}" type="slidenum">
              <a:rPr lang="zh-CN" altLang="en-US" smtClean="0"/>
              <a:t>12</a:t>
            </a:fld>
            <a:endParaRPr lang="zh-CN" altLang="en-US"/>
          </a:p>
        </p:txBody>
      </p:sp>
    </p:spTree>
    <p:extLst>
      <p:ext uri="{BB962C8B-B14F-4D97-AF65-F5344CB8AC3E}">
        <p14:creationId xmlns:p14="http://schemas.microsoft.com/office/powerpoint/2010/main" val="421272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2436A5-214A-4438-B85B-A2BCCC5D2EAB}" type="slidenum">
              <a:rPr lang="zh-CN" altLang="en-US" smtClean="0"/>
              <a:t>13</a:t>
            </a:fld>
            <a:endParaRPr lang="zh-CN" altLang="en-US"/>
          </a:p>
        </p:txBody>
      </p:sp>
      <p:sp>
        <p:nvSpPr>
          <p:cNvPr id="5" name="日期占位符 4"/>
          <p:cNvSpPr>
            <a:spLocks noGrp="1"/>
          </p:cNvSpPr>
          <p:nvPr>
            <p:ph type="dt" idx="11"/>
          </p:nvPr>
        </p:nvSpPr>
        <p:spPr/>
        <p:txBody>
          <a:bodyPr/>
          <a:lstStyle/>
          <a:p>
            <a:r>
              <a:rPr lang="zh-CN" altLang="en-US" dirty="0"/>
              <a:t>铝箔反倾销反补贴调查培训资料</a:t>
            </a:r>
          </a:p>
        </p:txBody>
      </p:sp>
    </p:spTree>
    <p:extLst>
      <p:ext uri="{BB962C8B-B14F-4D97-AF65-F5344CB8AC3E}">
        <p14:creationId xmlns:p14="http://schemas.microsoft.com/office/powerpoint/2010/main" val="1224187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14</a:t>
            </a:fld>
            <a:endParaRPr lang="zh-CN" altLang="en-US"/>
          </a:p>
        </p:txBody>
      </p:sp>
    </p:spTree>
    <p:extLst>
      <p:ext uri="{BB962C8B-B14F-4D97-AF65-F5344CB8AC3E}">
        <p14:creationId xmlns:p14="http://schemas.microsoft.com/office/powerpoint/2010/main" val="189891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15</a:t>
            </a:fld>
            <a:endParaRPr lang="zh-CN" altLang="en-US"/>
          </a:p>
        </p:txBody>
      </p:sp>
    </p:spTree>
    <p:extLst>
      <p:ext uri="{BB962C8B-B14F-4D97-AF65-F5344CB8AC3E}">
        <p14:creationId xmlns:p14="http://schemas.microsoft.com/office/powerpoint/2010/main" val="2153889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r>
              <a:rPr lang="zh-CN" altLang="en-US" dirty="0"/>
              <a:t>黄原胶：玉米问题；虾的上游法；大蒜企业的自己种蒜法；截止阀的循环铜棒法；工商查询法，报表公开法；黄原胶：提高出口价格法。</a:t>
            </a:r>
          </a:p>
        </p:txBody>
      </p:sp>
      <p:sp>
        <p:nvSpPr>
          <p:cNvPr id="4" name="灯片编号占位符 3"/>
          <p:cNvSpPr>
            <a:spLocks noGrp="1"/>
          </p:cNvSpPr>
          <p:nvPr>
            <p:ph type="sldNum" sz="quarter" idx="10"/>
          </p:nvPr>
        </p:nvSpPr>
        <p:spPr/>
        <p:txBody>
          <a:bodyPr/>
          <a:lstStyle/>
          <a:p>
            <a:fld id="{EE2436A5-214A-4438-B85B-A2BCCC5D2EAB}" type="slidenum">
              <a:rPr lang="zh-CN" altLang="en-US" smtClean="0"/>
              <a:t>16</a:t>
            </a:fld>
            <a:endParaRPr lang="zh-CN" altLang="en-US"/>
          </a:p>
        </p:txBody>
      </p:sp>
      <p:sp>
        <p:nvSpPr>
          <p:cNvPr id="5" name="日期占位符 4"/>
          <p:cNvSpPr>
            <a:spLocks noGrp="1"/>
          </p:cNvSpPr>
          <p:nvPr>
            <p:ph type="dt" idx="11"/>
          </p:nvPr>
        </p:nvSpPr>
        <p:spPr/>
        <p:txBody>
          <a:bodyPr/>
          <a:lstStyle/>
          <a:p>
            <a:r>
              <a:rPr lang="zh-CN" altLang="en-US" dirty="0"/>
              <a:t>铝箔反倾销反补贴调查培训资料</a:t>
            </a:r>
          </a:p>
        </p:txBody>
      </p:sp>
    </p:spTree>
    <p:extLst>
      <p:ext uri="{BB962C8B-B14F-4D97-AF65-F5344CB8AC3E}">
        <p14:creationId xmlns:p14="http://schemas.microsoft.com/office/powerpoint/2010/main" val="1294565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17</a:t>
            </a:fld>
            <a:endParaRPr lang="zh-CN" altLang="en-US"/>
          </a:p>
        </p:txBody>
      </p:sp>
    </p:spTree>
    <p:extLst>
      <p:ext uri="{BB962C8B-B14F-4D97-AF65-F5344CB8AC3E}">
        <p14:creationId xmlns:p14="http://schemas.microsoft.com/office/powerpoint/2010/main" val="64962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389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黑体" pitchFamily="2" charset="-122"/>
              </a:defRPr>
            </a:lvl1pPr>
            <a:lvl2pPr marL="769843" indent="-296094">
              <a:defRPr>
                <a:solidFill>
                  <a:schemeClr val="tx1"/>
                </a:solidFill>
                <a:latin typeface="Arial" charset="0"/>
                <a:ea typeface="黑体" pitchFamily="2" charset="-122"/>
              </a:defRPr>
            </a:lvl2pPr>
            <a:lvl3pPr marL="1184375" indent="-236875">
              <a:defRPr>
                <a:solidFill>
                  <a:schemeClr val="tx1"/>
                </a:solidFill>
                <a:latin typeface="Arial" charset="0"/>
                <a:ea typeface="黑体" pitchFamily="2" charset="-122"/>
              </a:defRPr>
            </a:lvl3pPr>
            <a:lvl4pPr marL="1658125" indent="-236875">
              <a:defRPr>
                <a:solidFill>
                  <a:schemeClr val="tx1"/>
                </a:solidFill>
                <a:latin typeface="Arial" charset="0"/>
                <a:ea typeface="黑体" pitchFamily="2" charset="-122"/>
              </a:defRPr>
            </a:lvl4pPr>
            <a:lvl5pPr marL="2131875" indent="-236875">
              <a:defRPr>
                <a:solidFill>
                  <a:schemeClr val="tx1"/>
                </a:solidFill>
                <a:latin typeface="Arial" charset="0"/>
                <a:ea typeface="黑体" pitchFamily="2" charset="-122"/>
              </a:defRPr>
            </a:lvl5pPr>
            <a:lvl6pPr marL="2605625" indent="-236875" fontAlgn="base">
              <a:spcBef>
                <a:spcPct val="0"/>
              </a:spcBef>
              <a:spcAft>
                <a:spcPct val="0"/>
              </a:spcAft>
              <a:defRPr>
                <a:solidFill>
                  <a:schemeClr val="tx1"/>
                </a:solidFill>
                <a:latin typeface="Arial" charset="0"/>
                <a:ea typeface="黑体" pitchFamily="2" charset="-122"/>
              </a:defRPr>
            </a:lvl6pPr>
            <a:lvl7pPr marL="3079375" indent="-236875" fontAlgn="base">
              <a:spcBef>
                <a:spcPct val="0"/>
              </a:spcBef>
              <a:spcAft>
                <a:spcPct val="0"/>
              </a:spcAft>
              <a:defRPr>
                <a:solidFill>
                  <a:schemeClr val="tx1"/>
                </a:solidFill>
                <a:latin typeface="Arial" charset="0"/>
                <a:ea typeface="黑体" pitchFamily="2" charset="-122"/>
              </a:defRPr>
            </a:lvl7pPr>
            <a:lvl8pPr marL="3553125" indent="-236875" fontAlgn="base">
              <a:spcBef>
                <a:spcPct val="0"/>
              </a:spcBef>
              <a:spcAft>
                <a:spcPct val="0"/>
              </a:spcAft>
              <a:defRPr>
                <a:solidFill>
                  <a:schemeClr val="tx1"/>
                </a:solidFill>
                <a:latin typeface="Arial" charset="0"/>
                <a:ea typeface="黑体" pitchFamily="2" charset="-122"/>
              </a:defRPr>
            </a:lvl8pPr>
            <a:lvl9pPr marL="4026874" indent="-236875" fontAlgn="base">
              <a:spcBef>
                <a:spcPct val="0"/>
              </a:spcBef>
              <a:spcAft>
                <a:spcPct val="0"/>
              </a:spcAft>
              <a:defRPr>
                <a:solidFill>
                  <a:schemeClr val="tx1"/>
                </a:solidFill>
                <a:latin typeface="Arial" charset="0"/>
                <a:ea typeface="黑体" pitchFamily="2" charset="-122"/>
              </a:defRPr>
            </a:lvl9pPr>
          </a:lstStyle>
          <a:p>
            <a:fld id="{8D51F142-9415-4145-A863-2846232C21D3}" type="slidenum">
              <a:rPr lang="zh-CN" altLang="en-US" smtClean="0"/>
              <a:pPr/>
              <a:t>18</a:t>
            </a:fld>
            <a:endParaRPr lang="en-US" altLang="zh-CN"/>
          </a:p>
        </p:txBody>
      </p:sp>
      <p:sp>
        <p:nvSpPr>
          <p:cNvPr id="2" name="日期占位符 1"/>
          <p:cNvSpPr>
            <a:spLocks noGrp="1"/>
          </p:cNvSpPr>
          <p:nvPr>
            <p:ph type="dt" idx="10"/>
          </p:nvPr>
        </p:nvSpPr>
        <p:spPr/>
        <p:txBody>
          <a:bodyPr/>
          <a:lstStyle/>
          <a:p>
            <a:r>
              <a:rPr lang="zh-CN" altLang="en-US" dirty="0"/>
              <a:t>铝箔反倾销反补贴调查培训资料</a:t>
            </a:r>
          </a:p>
        </p:txBody>
      </p:sp>
    </p:spTree>
    <p:extLst>
      <p:ext uri="{BB962C8B-B14F-4D97-AF65-F5344CB8AC3E}">
        <p14:creationId xmlns:p14="http://schemas.microsoft.com/office/powerpoint/2010/main" val="3268516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20</a:t>
            </a:fld>
            <a:endParaRPr lang="zh-CN" altLang="en-US"/>
          </a:p>
        </p:txBody>
      </p:sp>
    </p:spTree>
    <p:extLst>
      <p:ext uri="{BB962C8B-B14F-4D97-AF65-F5344CB8AC3E}">
        <p14:creationId xmlns:p14="http://schemas.microsoft.com/office/powerpoint/2010/main" val="229016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2</a:t>
            </a:fld>
            <a:endParaRPr lang="zh-CN" altLang="en-US"/>
          </a:p>
        </p:txBody>
      </p:sp>
    </p:spTree>
    <p:extLst>
      <p:ext uri="{BB962C8B-B14F-4D97-AF65-F5344CB8AC3E}">
        <p14:creationId xmlns:p14="http://schemas.microsoft.com/office/powerpoint/2010/main" val="3321200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JTN</a:t>
            </a:r>
            <a:r>
              <a:rPr lang="zh-CN" altLang="en-US" dirty="0"/>
              <a:t>代理锻钢管件案</a:t>
            </a:r>
          </a:p>
        </p:txBody>
      </p:sp>
      <p:sp>
        <p:nvSpPr>
          <p:cNvPr id="4" name="灯片编号占位符 3"/>
          <p:cNvSpPr>
            <a:spLocks noGrp="1"/>
          </p:cNvSpPr>
          <p:nvPr>
            <p:ph type="sldNum" sz="quarter" idx="5"/>
          </p:nvPr>
        </p:nvSpPr>
        <p:spPr/>
        <p:txBody>
          <a:bodyPr/>
          <a:lstStyle/>
          <a:p>
            <a:fld id="{E9E6FDB6-6D2B-46C1-9FA1-D82906A37C3A}" type="slidenum">
              <a:rPr lang="zh-CN" altLang="en-US" smtClean="0"/>
              <a:t>21</a:t>
            </a:fld>
            <a:endParaRPr lang="zh-CN" altLang="en-US"/>
          </a:p>
        </p:txBody>
      </p:sp>
    </p:spTree>
    <p:extLst>
      <p:ext uri="{BB962C8B-B14F-4D97-AF65-F5344CB8AC3E}">
        <p14:creationId xmlns:p14="http://schemas.microsoft.com/office/powerpoint/2010/main" val="229267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这些无损害案件都是我亲自承办的</a:t>
            </a:r>
          </a:p>
        </p:txBody>
      </p:sp>
      <p:sp>
        <p:nvSpPr>
          <p:cNvPr id="4" name="灯片编号占位符 3"/>
          <p:cNvSpPr>
            <a:spLocks noGrp="1"/>
          </p:cNvSpPr>
          <p:nvPr>
            <p:ph type="sldNum" sz="quarter" idx="5"/>
          </p:nvPr>
        </p:nvSpPr>
        <p:spPr/>
        <p:txBody>
          <a:bodyPr/>
          <a:lstStyle/>
          <a:p>
            <a:fld id="{E9E6FDB6-6D2B-46C1-9FA1-D82906A37C3A}" type="slidenum">
              <a:rPr lang="zh-CN" altLang="en-US" smtClean="0"/>
              <a:t>30</a:t>
            </a:fld>
            <a:endParaRPr lang="zh-CN" altLang="en-US"/>
          </a:p>
        </p:txBody>
      </p:sp>
    </p:spTree>
    <p:extLst>
      <p:ext uri="{BB962C8B-B14F-4D97-AF65-F5344CB8AC3E}">
        <p14:creationId xmlns:p14="http://schemas.microsoft.com/office/powerpoint/2010/main" val="427508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3D12ACD-A3A6-49A5-9CE3-30CB774CBD9D}" type="slidenum">
              <a:rPr lang="zh-CN" altLang="en-US" smtClean="0"/>
              <a:t>32</a:t>
            </a:fld>
            <a:endParaRPr lang="zh-CN" altLang="en-US"/>
          </a:p>
        </p:txBody>
      </p:sp>
    </p:spTree>
    <p:extLst>
      <p:ext uri="{BB962C8B-B14F-4D97-AF65-F5344CB8AC3E}">
        <p14:creationId xmlns:p14="http://schemas.microsoft.com/office/powerpoint/2010/main" val="2665333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35</a:t>
            </a:fld>
            <a:endParaRPr lang="zh-CN" altLang="en-US"/>
          </a:p>
        </p:txBody>
      </p:sp>
    </p:spTree>
    <p:extLst>
      <p:ext uri="{BB962C8B-B14F-4D97-AF65-F5344CB8AC3E}">
        <p14:creationId xmlns:p14="http://schemas.microsoft.com/office/powerpoint/2010/main" val="293940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spcAft>
                <a:spcPts val="600"/>
              </a:spcAft>
              <a:buNone/>
            </a:pPr>
            <a:r>
              <a:rPr lang="zh-CN" altLang="en-US" sz="1000" dirty="0"/>
              <a:t>听证会议程（通常上午</a:t>
            </a:r>
            <a:r>
              <a:rPr lang="en-US" altLang="zh-CN" sz="1000" dirty="0"/>
              <a:t>9:30</a:t>
            </a:r>
            <a:r>
              <a:rPr lang="zh-CN" altLang="en-US" sz="1000" dirty="0"/>
              <a:t>开始）</a:t>
            </a:r>
            <a:endParaRPr lang="en-US" altLang="zh-CN" sz="1000" dirty="0"/>
          </a:p>
          <a:p>
            <a:pPr marL="342883" lvl="1" indent="0">
              <a:spcAft>
                <a:spcPts val="600"/>
              </a:spcAft>
              <a:buNone/>
            </a:pPr>
            <a:r>
              <a:rPr lang="zh-CN" altLang="en-US" sz="1000" dirty="0"/>
              <a:t>国会议员发言（如有安排）</a:t>
            </a:r>
          </a:p>
          <a:p>
            <a:pPr marL="342883" lvl="1" indent="0">
              <a:spcAft>
                <a:spcPts val="600"/>
              </a:spcAft>
              <a:buNone/>
            </a:pPr>
            <a:r>
              <a:rPr lang="zh-CN" altLang="en-US" sz="1000" dirty="0"/>
              <a:t>双方做开场发言（共计</a:t>
            </a:r>
            <a:r>
              <a:rPr lang="en-US" altLang="zh-CN" sz="1000" dirty="0"/>
              <a:t>10</a:t>
            </a:r>
            <a:r>
              <a:rPr lang="zh-CN" altLang="en-US" sz="1000" dirty="0"/>
              <a:t>分钟）</a:t>
            </a:r>
          </a:p>
          <a:p>
            <a:pPr marL="342883" lvl="1" indent="0">
              <a:spcAft>
                <a:spcPts val="600"/>
              </a:spcAft>
              <a:buNone/>
            </a:pPr>
            <a:r>
              <a:rPr lang="zh-CN" altLang="en-US" sz="1000" dirty="0"/>
              <a:t>申请方发言（</a:t>
            </a:r>
            <a:r>
              <a:rPr lang="en-US" altLang="zh-CN" sz="1000" dirty="0"/>
              <a:t>60</a:t>
            </a:r>
            <a:r>
              <a:rPr lang="zh-CN" altLang="en-US" sz="1000" dirty="0"/>
              <a:t>分钟）</a:t>
            </a:r>
          </a:p>
          <a:p>
            <a:pPr marL="342883" lvl="1" indent="0">
              <a:spcAft>
                <a:spcPts val="600"/>
              </a:spcAft>
              <a:buNone/>
            </a:pPr>
            <a:r>
              <a:rPr lang="zh-CN" altLang="en-US" sz="1000" dirty="0"/>
              <a:t>委员向律师和证人提问</a:t>
            </a:r>
          </a:p>
          <a:p>
            <a:pPr marL="685765" lvl="2" indent="0">
              <a:spcAft>
                <a:spcPts val="600"/>
              </a:spcAft>
              <a:buNone/>
            </a:pPr>
            <a:r>
              <a:rPr lang="zh-CN" altLang="en-US" sz="1000" dirty="0"/>
              <a:t>委员依次提问，每次</a:t>
            </a:r>
            <a:r>
              <a:rPr lang="en-US" altLang="zh-CN" sz="1000" dirty="0"/>
              <a:t>10</a:t>
            </a:r>
            <a:r>
              <a:rPr lang="zh-CN" altLang="en-US" sz="1000" dirty="0"/>
              <a:t>分钟</a:t>
            </a:r>
          </a:p>
          <a:p>
            <a:pPr marL="685765" lvl="2" indent="0">
              <a:spcAft>
                <a:spcPts val="600"/>
              </a:spcAft>
              <a:buNone/>
            </a:pPr>
            <a:r>
              <a:rPr lang="zh-CN" altLang="en-US" sz="1000" dirty="0"/>
              <a:t>如一轮结束还有问题，则开启新一轮提问</a:t>
            </a:r>
            <a:endParaRPr lang="en-US" altLang="zh-CN" sz="1000" dirty="0"/>
          </a:p>
          <a:p>
            <a:pPr marL="685765" lvl="2" indent="0">
              <a:spcAft>
                <a:spcPts val="600"/>
              </a:spcAft>
              <a:buNone/>
            </a:pPr>
            <a:r>
              <a:rPr lang="zh-CN" altLang="en-US" sz="1000" dirty="0"/>
              <a:t>好的证人（</a:t>
            </a:r>
            <a:r>
              <a:rPr lang="en-US" altLang="zh-CN" sz="1000" dirty="0"/>
              <a:t>W.A.S.P.</a:t>
            </a:r>
            <a:r>
              <a:rPr lang="zh-CN" altLang="en-US" sz="1000" dirty="0"/>
              <a:t>）</a:t>
            </a:r>
          </a:p>
          <a:p>
            <a:pPr marL="342883" lvl="1" indent="0">
              <a:spcAft>
                <a:spcPts val="600"/>
              </a:spcAft>
              <a:buNone/>
            </a:pPr>
            <a:r>
              <a:rPr lang="zh-CN" altLang="en-US" sz="1000" dirty="0"/>
              <a:t>应诉方发言（</a:t>
            </a:r>
            <a:r>
              <a:rPr lang="en-US" altLang="zh-CN" sz="1000" dirty="0"/>
              <a:t>60</a:t>
            </a:r>
            <a:r>
              <a:rPr lang="zh-CN" altLang="en-US" sz="1000" dirty="0"/>
              <a:t>分钟）</a:t>
            </a:r>
          </a:p>
          <a:p>
            <a:pPr marL="342883" lvl="1" indent="0">
              <a:spcAft>
                <a:spcPts val="600"/>
              </a:spcAft>
              <a:buNone/>
            </a:pPr>
            <a:r>
              <a:rPr lang="zh-CN" altLang="en-US" sz="1000" dirty="0"/>
              <a:t>委员提问</a:t>
            </a:r>
          </a:p>
          <a:p>
            <a:pPr marL="342883" lvl="1" indent="0">
              <a:spcAft>
                <a:spcPts val="600"/>
              </a:spcAft>
              <a:buNone/>
            </a:pPr>
            <a:r>
              <a:rPr lang="zh-CN" altLang="en-US" sz="1000" dirty="0"/>
              <a:t>双方做结束发言</a:t>
            </a:r>
          </a:p>
        </p:txBody>
      </p:sp>
      <p:sp>
        <p:nvSpPr>
          <p:cNvPr id="4" name="灯片编号占位符 3"/>
          <p:cNvSpPr>
            <a:spLocks noGrp="1"/>
          </p:cNvSpPr>
          <p:nvPr>
            <p:ph type="sldNum" sz="quarter" idx="10"/>
          </p:nvPr>
        </p:nvSpPr>
        <p:spPr/>
        <p:txBody>
          <a:bodyPr/>
          <a:lstStyle/>
          <a:p>
            <a:fld id="{E9E6FDB6-6D2B-46C1-9FA1-D82906A37C3A}" type="slidenum">
              <a:rPr lang="zh-CN" altLang="en-US" smtClean="0"/>
              <a:t>39</a:t>
            </a:fld>
            <a:endParaRPr lang="zh-CN" altLang="en-US"/>
          </a:p>
        </p:txBody>
      </p:sp>
    </p:spTree>
    <p:extLst>
      <p:ext uri="{BB962C8B-B14F-4D97-AF65-F5344CB8AC3E}">
        <p14:creationId xmlns:p14="http://schemas.microsoft.com/office/powerpoint/2010/main" val="2152402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42</a:t>
            </a:fld>
            <a:endParaRPr lang="zh-CN" altLang="en-US"/>
          </a:p>
        </p:txBody>
      </p:sp>
    </p:spTree>
    <p:extLst>
      <p:ext uri="{BB962C8B-B14F-4D97-AF65-F5344CB8AC3E}">
        <p14:creationId xmlns:p14="http://schemas.microsoft.com/office/powerpoint/2010/main" val="2862839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44</a:t>
            </a:fld>
            <a:endParaRPr lang="zh-CN" altLang="en-US"/>
          </a:p>
        </p:txBody>
      </p:sp>
    </p:spTree>
    <p:extLst>
      <p:ext uri="{BB962C8B-B14F-4D97-AF65-F5344CB8AC3E}">
        <p14:creationId xmlns:p14="http://schemas.microsoft.com/office/powerpoint/2010/main" val="125755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3</a:t>
            </a:fld>
            <a:endParaRPr lang="zh-CN" altLang="en-US"/>
          </a:p>
        </p:txBody>
      </p:sp>
    </p:spTree>
    <p:extLst>
      <p:ext uri="{BB962C8B-B14F-4D97-AF65-F5344CB8AC3E}">
        <p14:creationId xmlns:p14="http://schemas.microsoft.com/office/powerpoint/2010/main" val="149111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4</a:t>
            </a:fld>
            <a:endParaRPr lang="zh-CN" altLang="en-US"/>
          </a:p>
        </p:txBody>
      </p:sp>
    </p:spTree>
    <p:extLst>
      <p:ext uri="{BB962C8B-B14F-4D97-AF65-F5344CB8AC3E}">
        <p14:creationId xmlns:p14="http://schemas.microsoft.com/office/powerpoint/2010/main" val="240691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反倾销的原因，低价抢占市场，排除竞争。</a:t>
            </a:r>
            <a:endParaRPr lang="en-US" altLang="zh-CN" dirty="0"/>
          </a:p>
          <a:p>
            <a:r>
              <a:rPr lang="zh-CN" altLang="en-US" dirty="0"/>
              <a:t>效果：提高关税，将产品挡在一国市场之外，保护国内产业。</a:t>
            </a:r>
            <a:endParaRPr lang="en-US" altLang="zh-CN" dirty="0"/>
          </a:p>
          <a:p>
            <a:r>
              <a:rPr lang="zh-CN" altLang="en-US" dirty="0"/>
              <a:t>但是，很多国家滥用规则，比如将中国视为非市场经济，采用替代国等做法。补贴里面，捏造有关项目，利用程序规则施以惩罚。</a:t>
            </a:r>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5</a:t>
            </a:fld>
            <a:endParaRPr lang="zh-CN" altLang="en-US"/>
          </a:p>
        </p:txBody>
      </p:sp>
    </p:spTree>
    <p:extLst>
      <p:ext uri="{BB962C8B-B14F-4D97-AF65-F5344CB8AC3E}">
        <p14:creationId xmlns:p14="http://schemas.microsoft.com/office/powerpoint/2010/main" val="102723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美国</a:t>
            </a:r>
            <a:r>
              <a:rPr lang="en-US" altLang="zh-CN" dirty="0"/>
              <a:t>1930</a:t>
            </a:r>
            <a:r>
              <a:rPr lang="zh-CN" altLang="en-US" dirty="0"/>
              <a:t>年关税法，联邦法律汇编。各国的贸易救济法律比较类似，可以在</a:t>
            </a:r>
            <a:r>
              <a:rPr lang="en-US" altLang="zh-CN" dirty="0"/>
              <a:t>WTO</a:t>
            </a:r>
            <a:r>
              <a:rPr lang="zh-CN" altLang="en-US" dirty="0"/>
              <a:t>网站上查询。</a:t>
            </a:r>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6</a:t>
            </a:fld>
            <a:endParaRPr lang="zh-CN" altLang="en-US"/>
          </a:p>
        </p:txBody>
      </p:sp>
    </p:spTree>
    <p:extLst>
      <p:ext uri="{BB962C8B-B14F-4D97-AF65-F5344CB8AC3E}">
        <p14:creationId xmlns:p14="http://schemas.microsoft.com/office/powerpoint/2010/main" val="321405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很多其他国家倾销和损害是合并在一起的。中国以前分开，现在合并。</a:t>
            </a:r>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7</a:t>
            </a:fld>
            <a:endParaRPr lang="zh-CN" altLang="en-US"/>
          </a:p>
        </p:txBody>
      </p:sp>
    </p:spTree>
    <p:extLst>
      <p:ext uri="{BB962C8B-B14F-4D97-AF65-F5344CB8AC3E}">
        <p14:creationId xmlns:p14="http://schemas.microsoft.com/office/powerpoint/2010/main" val="143020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8</a:t>
            </a:fld>
            <a:endParaRPr lang="zh-CN" altLang="en-US"/>
          </a:p>
        </p:txBody>
      </p:sp>
    </p:spTree>
    <p:extLst>
      <p:ext uri="{BB962C8B-B14F-4D97-AF65-F5344CB8AC3E}">
        <p14:creationId xmlns:p14="http://schemas.microsoft.com/office/powerpoint/2010/main" val="1029979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9</a:t>
            </a:fld>
            <a:endParaRPr lang="zh-CN" altLang="en-US"/>
          </a:p>
        </p:txBody>
      </p:sp>
    </p:spTree>
    <p:extLst>
      <p:ext uri="{BB962C8B-B14F-4D97-AF65-F5344CB8AC3E}">
        <p14:creationId xmlns:p14="http://schemas.microsoft.com/office/powerpoint/2010/main" val="3466812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C0DE174-D051-4372-9663-56E153A41D28}"/>
              </a:ext>
            </a:extLst>
          </p:cNvPr>
          <p:cNvGrpSpPr/>
          <p:nvPr userDrawn="1"/>
        </p:nvGrpSpPr>
        <p:grpSpPr>
          <a:xfrm>
            <a:off x="0" y="185737"/>
            <a:ext cx="8922544" cy="4729163"/>
            <a:chOff x="0" y="247650"/>
            <a:chExt cx="11896725" cy="6305550"/>
          </a:xfrm>
        </p:grpSpPr>
        <p:sp>
          <p:nvSpPr>
            <p:cNvPr id="2" name="矩形 1">
              <a:extLst>
                <a:ext uri="{FF2B5EF4-FFF2-40B4-BE49-F238E27FC236}">
                  <a16:creationId xmlns:a16="http://schemas.microsoft.com/office/drawing/2014/main" id="{31F05BE2-A430-48B5-8E2D-90BD52902CB7}"/>
                </a:ext>
              </a:extLst>
            </p:cNvPr>
            <p:cNvSpPr/>
            <p:nvPr userDrawn="1"/>
          </p:nvSpPr>
          <p:spPr>
            <a:xfrm>
              <a:off x="295275" y="247650"/>
              <a:ext cx="11601450" cy="6305550"/>
            </a:xfrm>
            <a:prstGeom prst="rect">
              <a:avLst/>
            </a:prstGeom>
            <a:blipFill dpi="0" rotWithShape="0">
              <a:blip r:embed="rId2" cstate="screen">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B7AB8FC9-5EDC-49ED-B78F-DAA12C4EA4F4}"/>
                </a:ext>
              </a:extLst>
            </p:cNvPr>
            <p:cNvSpPr/>
            <p:nvPr userDrawn="1"/>
          </p:nvSpPr>
          <p:spPr>
            <a:xfrm>
              <a:off x="295275" y="4114800"/>
              <a:ext cx="11601450" cy="2438400"/>
            </a:xfrm>
            <a:prstGeom prst="rect">
              <a:avLst/>
            </a:prstGeom>
            <a:gradFill>
              <a:gsLst>
                <a:gs pos="100000">
                  <a:schemeClr val="accent1">
                    <a:alpha val="83000"/>
                  </a:schemeClr>
                </a:gs>
                <a:gs pos="0">
                  <a:schemeClr val="accent1">
                    <a:lumMod val="75000"/>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B94A418E-6CF4-49E2-A7D1-6E0FD1B0A9EF}"/>
                </a:ext>
              </a:extLst>
            </p:cNvPr>
            <p:cNvSpPr/>
            <p:nvPr userDrawn="1"/>
          </p:nvSpPr>
          <p:spPr>
            <a:xfrm>
              <a:off x="0" y="2299607"/>
              <a:ext cx="7258050" cy="304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占位符 13"/>
          <p:cNvSpPr>
            <a:spLocks noGrp="1"/>
          </p:cNvSpPr>
          <p:nvPr userDrawn="1">
            <p:ph type="body" sz="quarter" idx="10" hasCustomPrompt="1"/>
          </p:nvPr>
        </p:nvSpPr>
        <p:spPr>
          <a:xfrm>
            <a:off x="502444" y="3365357"/>
            <a:ext cx="3225404" cy="186278"/>
          </a:xfrm>
        </p:spPr>
        <p:txBody>
          <a:bodyPr anchor="ctr">
            <a:noAutofit/>
          </a:bodyPr>
          <a:lstStyle>
            <a:lvl1pPr marL="0" indent="0" algn="l">
              <a:buNone/>
              <a:defRPr sz="1100" b="0">
                <a:solidFill>
                  <a:schemeClr val="tx1"/>
                </a:solidFill>
              </a:defRPr>
            </a:lvl1pPr>
            <a:lvl2pPr marL="342883" indent="0">
              <a:buNone/>
              <a:defRPr/>
            </a:lvl2pPr>
            <a:lvl3pPr marL="685765" indent="0">
              <a:buNone/>
              <a:defRPr/>
            </a:lvl3pPr>
            <a:lvl4pPr marL="1028648" indent="0">
              <a:buNone/>
              <a:defRPr/>
            </a:lvl4pPr>
            <a:lvl5pPr marL="1371532" indent="0">
              <a:buNone/>
              <a:defRPr/>
            </a:lvl5pPr>
          </a:lstStyle>
          <a:p>
            <a:pPr lvl="0"/>
            <a:r>
              <a:rPr lang="zh-CN" altLang="en-US" dirty="0"/>
              <a:t>署名</a:t>
            </a:r>
          </a:p>
        </p:txBody>
      </p:sp>
      <p:sp>
        <p:nvSpPr>
          <p:cNvPr id="13" name="文本占位符 13"/>
          <p:cNvSpPr>
            <a:spLocks noGrp="1"/>
          </p:cNvSpPr>
          <p:nvPr userDrawn="1">
            <p:ph type="body" sz="quarter" idx="11" hasCustomPrompt="1"/>
          </p:nvPr>
        </p:nvSpPr>
        <p:spPr>
          <a:xfrm>
            <a:off x="502444" y="3593957"/>
            <a:ext cx="3225404" cy="186278"/>
          </a:xfrm>
        </p:spPr>
        <p:txBody>
          <a:bodyPr anchor="ctr">
            <a:noAutofit/>
          </a:bodyPr>
          <a:lstStyle>
            <a:lvl1pPr marL="0" indent="0" algn="l">
              <a:buNone/>
              <a:defRPr sz="1100" b="0">
                <a:solidFill>
                  <a:schemeClr val="tx1"/>
                </a:solidFill>
              </a:defRPr>
            </a:lvl1pPr>
            <a:lvl2pPr marL="342883" indent="0">
              <a:buNone/>
              <a:defRPr/>
            </a:lvl2pPr>
            <a:lvl3pPr marL="685765" indent="0">
              <a:buNone/>
              <a:defRPr/>
            </a:lvl3pPr>
            <a:lvl4pPr marL="1028648" indent="0">
              <a:buNone/>
              <a:defRPr/>
            </a:lvl4pPr>
            <a:lvl5pPr marL="1371532" indent="0">
              <a:buNone/>
              <a:defRPr/>
            </a:lvl5pPr>
          </a:lstStyle>
          <a:p>
            <a:pPr lvl="0"/>
            <a:r>
              <a:rPr lang="zh-CN" altLang="en-US" dirty="0"/>
              <a:t>日期</a:t>
            </a:r>
          </a:p>
        </p:txBody>
      </p:sp>
      <p:sp>
        <p:nvSpPr>
          <p:cNvPr id="9801" name="副标题 2"/>
          <p:cNvSpPr>
            <a:spLocks noGrp="1"/>
          </p:cNvSpPr>
          <p:nvPr userDrawn="1">
            <p:ph type="subTitle" idx="1"/>
          </p:nvPr>
        </p:nvSpPr>
        <p:spPr>
          <a:xfrm>
            <a:off x="502444" y="2719456"/>
            <a:ext cx="4420216" cy="419099"/>
          </a:xfrm>
        </p:spPr>
        <p:txBody>
          <a:bodyPr anchor="ctr">
            <a:normAutofit/>
          </a:bodyPr>
          <a:lstStyle>
            <a:lvl1pPr marL="0" indent="0" algn="l">
              <a:buNone/>
              <a:defRPr sz="2100">
                <a:solidFill>
                  <a:schemeClr val="tx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endParaRPr lang="zh-CN" altLang="en-US" dirty="0"/>
          </a:p>
        </p:txBody>
      </p:sp>
      <p:sp>
        <p:nvSpPr>
          <p:cNvPr id="9802" name="标题 1"/>
          <p:cNvSpPr>
            <a:spLocks noGrp="1"/>
          </p:cNvSpPr>
          <p:nvPr userDrawn="1">
            <p:ph type="ctrTitle"/>
          </p:nvPr>
        </p:nvSpPr>
        <p:spPr>
          <a:xfrm>
            <a:off x="502444" y="2057401"/>
            <a:ext cx="4420216" cy="523943"/>
          </a:xfrm>
        </p:spPr>
        <p:txBody>
          <a:bodyPr anchor="ctr">
            <a:normAutofit/>
          </a:bodyPr>
          <a:lstStyle>
            <a:lvl1pPr algn="l">
              <a:defRPr sz="3000">
                <a:solidFill>
                  <a:schemeClr val="tx1"/>
                </a:solidFill>
              </a:defRPr>
            </a:lvl1pPr>
          </a:lstStyle>
          <a:p>
            <a:endParaRPr lang="zh-CN" altLang="en-US" dirty="0"/>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001">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4CFD91F6-94FF-4498-A36B-649756726563}"/>
              </a:ext>
            </a:extLst>
          </p:cNvPr>
          <p:cNvSpPr/>
          <p:nvPr userDrawn="1"/>
        </p:nvSpPr>
        <p:spPr>
          <a:xfrm>
            <a:off x="236482" y="238453"/>
            <a:ext cx="8671035" cy="4666593"/>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3206128" y="1197140"/>
            <a:ext cx="4156643" cy="492594"/>
          </a:xfrm>
        </p:spPr>
        <p:txBody>
          <a:bodyPr anchor="ctr">
            <a:normAutofit/>
          </a:bodyPr>
          <a:lstStyle>
            <a:lvl1pPr algn="l">
              <a:defRPr sz="1800" b="1" baseline="0">
                <a:solidFill>
                  <a:schemeClr val="tx1"/>
                </a:solidFill>
              </a:defRPr>
            </a:lvl1pPr>
          </a:lstStyle>
          <a:p>
            <a:r>
              <a:rPr lang="en-US" altLang="zh-CN" dirty="0"/>
              <a:t>01 </a:t>
            </a:r>
            <a:r>
              <a:rPr lang="zh-CN" altLang="en-US" dirty="0"/>
              <a:t>反倾销反补贴调查法律体系介绍</a:t>
            </a:r>
          </a:p>
        </p:txBody>
      </p:sp>
      <p:sp>
        <p:nvSpPr>
          <p:cNvPr id="6" name="矩形 5">
            <a:extLst>
              <a:ext uri="{FF2B5EF4-FFF2-40B4-BE49-F238E27FC236}">
                <a16:creationId xmlns:a16="http://schemas.microsoft.com/office/drawing/2014/main" id="{01B12066-D90C-42DF-BEEA-4C39A2E026AD}"/>
              </a:ext>
            </a:extLst>
          </p:cNvPr>
          <p:cNvSpPr/>
          <p:nvPr userDrawn="1"/>
        </p:nvSpPr>
        <p:spPr>
          <a:xfrm>
            <a:off x="1213944" y="867103"/>
            <a:ext cx="1166648" cy="3468414"/>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标题 1"/>
          <p:cNvSpPr txBox="1">
            <a:spLocks/>
          </p:cNvSpPr>
          <p:nvPr userDrawn="1"/>
        </p:nvSpPr>
        <p:spPr>
          <a:xfrm>
            <a:off x="3206128" y="2243829"/>
            <a:ext cx="4156643" cy="492594"/>
          </a:xfrm>
          <a:prstGeom prst="rect">
            <a:avLst/>
          </a:prstGeom>
        </p:spPr>
        <p:txBody>
          <a:bodyPr vert="horz" lIns="68580" tIns="34290" rIns="68580" bIns="34290" rtlCol="0" anchor="ctr">
            <a:normAutofit/>
          </a:bodyPr>
          <a:lstStyle>
            <a:lvl1pPr algn="l" defTabSz="685766" rtl="0" eaLnBrk="1" latinLnBrk="0" hangingPunct="1">
              <a:lnSpc>
                <a:spcPct val="90000"/>
              </a:lnSpc>
              <a:spcBef>
                <a:spcPct val="0"/>
              </a:spcBef>
              <a:buNone/>
              <a:defRPr sz="1800" b="1" kern="1200">
                <a:solidFill>
                  <a:schemeClr val="tx1"/>
                </a:solidFill>
                <a:latin typeface="+mj-lt"/>
                <a:ea typeface="+mj-ea"/>
                <a:cs typeface="+mj-cs"/>
              </a:defRPr>
            </a:lvl1pPr>
          </a:lstStyle>
          <a:p>
            <a:r>
              <a:rPr lang="en-US" altLang="zh-CN" dirty="0"/>
              <a:t>02 </a:t>
            </a:r>
            <a:r>
              <a:rPr lang="zh-CN" altLang="en-US" dirty="0"/>
              <a:t>反倾销调查程序</a:t>
            </a:r>
          </a:p>
          <a:p>
            <a:endParaRPr lang="zh-CN" altLang="en-US" dirty="0"/>
          </a:p>
        </p:txBody>
      </p:sp>
      <p:sp>
        <p:nvSpPr>
          <p:cNvPr id="9" name="标题 1"/>
          <p:cNvSpPr txBox="1">
            <a:spLocks/>
          </p:cNvSpPr>
          <p:nvPr userDrawn="1"/>
        </p:nvSpPr>
        <p:spPr>
          <a:xfrm>
            <a:off x="3206127" y="3290519"/>
            <a:ext cx="4156643" cy="492594"/>
          </a:xfrm>
          <a:prstGeom prst="rect">
            <a:avLst/>
          </a:prstGeom>
        </p:spPr>
        <p:txBody>
          <a:bodyPr vert="horz" lIns="68580" tIns="34290" rIns="68580" bIns="34290" rtlCol="0" anchor="ctr">
            <a:normAutofit/>
          </a:bodyPr>
          <a:lstStyle>
            <a:lvl1pPr algn="l" defTabSz="685766" rtl="0" eaLnBrk="1" latinLnBrk="0" hangingPunct="1">
              <a:lnSpc>
                <a:spcPct val="90000"/>
              </a:lnSpc>
              <a:spcBef>
                <a:spcPct val="0"/>
              </a:spcBef>
              <a:buNone/>
              <a:defRPr sz="1800" b="1" kern="1200">
                <a:solidFill>
                  <a:schemeClr val="tx1"/>
                </a:solidFill>
                <a:latin typeface="+mj-lt"/>
                <a:ea typeface="+mj-ea"/>
                <a:cs typeface="+mj-cs"/>
              </a:defRPr>
            </a:lvl1pPr>
          </a:lstStyle>
          <a:p>
            <a:r>
              <a:rPr lang="en-US" altLang="zh-CN" dirty="0"/>
              <a:t>03 </a:t>
            </a:r>
            <a:r>
              <a:rPr lang="zh-CN" altLang="en-US" dirty="0"/>
              <a:t>反补贴调查程序</a:t>
            </a:r>
          </a:p>
        </p:txBody>
      </p:sp>
      <p:sp>
        <p:nvSpPr>
          <p:cNvPr id="2" name="TextBox 1"/>
          <p:cNvSpPr txBox="1"/>
          <p:nvPr userDrawn="1"/>
        </p:nvSpPr>
        <p:spPr>
          <a:xfrm>
            <a:off x="1371600" y="1655379"/>
            <a:ext cx="835572" cy="1754326"/>
          </a:xfrm>
          <a:prstGeom prst="rect">
            <a:avLst/>
          </a:prstGeom>
          <a:noFill/>
        </p:spPr>
        <p:txBody>
          <a:bodyPr wrap="square" rtlCol="0">
            <a:spAutoFit/>
          </a:bodyPr>
          <a:lstStyle/>
          <a:p>
            <a:pPr algn="ctr"/>
            <a:r>
              <a:rPr lang="zh-CN" altLang="en-US" sz="3600" dirty="0">
                <a:solidFill>
                  <a:schemeClr val="bg1"/>
                </a:solidFill>
              </a:rPr>
              <a:t>目</a:t>
            </a:r>
            <a:endParaRPr lang="en-US" altLang="zh-CN" sz="3600" dirty="0">
              <a:solidFill>
                <a:schemeClr val="bg1"/>
              </a:solidFill>
            </a:endParaRPr>
          </a:p>
          <a:p>
            <a:pPr algn="ctr"/>
            <a:endParaRPr lang="en-US" altLang="zh-CN" sz="3600" dirty="0">
              <a:solidFill>
                <a:schemeClr val="bg1"/>
              </a:solidFill>
            </a:endParaRPr>
          </a:p>
          <a:p>
            <a:pPr algn="ctr"/>
            <a:r>
              <a:rPr lang="zh-CN" altLang="en-US" sz="3600" dirty="0">
                <a:solidFill>
                  <a:schemeClr val="bg1"/>
                </a:solidFill>
              </a:rPr>
              <a:t>录</a:t>
            </a:r>
          </a:p>
        </p:txBody>
      </p:sp>
    </p:spTree>
    <p:extLst>
      <p:ext uri="{BB962C8B-B14F-4D97-AF65-F5344CB8AC3E}">
        <p14:creationId xmlns:p14="http://schemas.microsoft.com/office/powerpoint/2010/main" val="74927622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82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568967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706723" y="0"/>
            <a:ext cx="8137922" cy="771524"/>
          </a:xfrm>
        </p:spPr>
        <p:txBody>
          <a:bodyPr/>
          <a:lstStyle/>
          <a:p>
            <a:r>
              <a:rPr lang="zh-CN" altLang="en-US" dirty="0"/>
              <a:t>单击此处编辑母版标题样式</a:t>
            </a:r>
          </a:p>
        </p:txBody>
      </p:sp>
      <p:sp>
        <p:nvSpPr>
          <p:cNvPr id="8" name="灯片编号占位符 7"/>
          <p:cNvSpPr>
            <a:spLocks noGrp="1"/>
          </p:cNvSpPr>
          <p:nvPr>
            <p:ph type="sldNum" sz="quarter" idx="12"/>
          </p:nvPr>
        </p:nvSpPr>
        <p:spPr/>
        <p:txBody>
          <a:bodyPr/>
          <a:lstStyle/>
          <a:p>
            <a:fld id="{5DD3DB80-B894-403A-B48E-6FDC1A72010E}" type="slidenum">
              <a:rPr lang="zh-CN" altLang="en-US" smtClean="0"/>
              <a:t>‹#›</a:t>
            </a:fld>
            <a:endParaRPr lang="zh-CN" altLang="en-US"/>
          </a:p>
        </p:txBody>
      </p:sp>
      <p:sp>
        <p:nvSpPr>
          <p:cNvPr id="9" name="文本框 8">
            <a:extLst>
              <a:ext uri="{FF2B5EF4-FFF2-40B4-BE49-F238E27FC236}">
                <a16:creationId xmlns:a16="http://schemas.microsoft.com/office/drawing/2014/main" id="{7B7C48F6-1C67-470D-8675-F004ECA96531}"/>
              </a:ext>
            </a:extLst>
          </p:cNvPr>
          <p:cNvSpPr txBox="1"/>
          <p:nvPr userDrawn="1"/>
        </p:nvSpPr>
        <p:spPr>
          <a:xfrm>
            <a:off x="260269" y="0"/>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03</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758174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B261463-BE6D-4C2F-A275-01548FBDA83B}"/>
              </a:ext>
            </a:extLst>
          </p:cNvPr>
          <p:cNvSpPr/>
          <p:nvPr userDrawn="1"/>
        </p:nvSpPr>
        <p:spPr>
          <a:xfrm flipH="1">
            <a:off x="221456" y="185737"/>
            <a:ext cx="8701088" cy="4729163"/>
          </a:xfrm>
          <a:prstGeom prst="rect">
            <a:avLst/>
          </a:prstGeom>
          <a:blipFill dpi="0" rotWithShape="0">
            <a:blip r:embed="rId2" cstate="screen">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矩形 10">
            <a:extLst>
              <a:ext uri="{FF2B5EF4-FFF2-40B4-BE49-F238E27FC236}">
                <a16:creationId xmlns:a16="http://schemas.microsoft.com/office/drawing/2014/main" id="{97CEDC4C-DEA5-4523-AD9B-53C98E125E95}"/>
              </a:ext>
            </a:extLst>
          </p:cNvPr>
          <p:cNvSpPr/>
          <p:nvPr userDrawn="1"/>
        </p:nvSpPr>
        <p:spPr>
          <a:xfrm flipH="1">
            <a:off x="221456" y="3086100"/>
            <a:ext cx="8701088" cy="1828800"/>
          </a:xfrm>
          <a:prstGeom prst="rect">
            <a:avLst/>
          </a:prstGeom>
          <a:gradFill>
            <a:gsLst>
              <a:gs pos="100000">
                <a:schemeClr val="accent1">
                  <a:alpha val="83000"/>
                </a:schemeClr>
              </a:gs>
              <a:gs pos="0">
                <a:schemeClr val="accent1">
                  <a:lumMod val="75000"/>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a:p>
        </p:txBody>
      </p:sp>
      <p:sp>
        <p:nvSpPr>
          <p:cNvPr id="12" name="矩形 11">
            <a:extLst>
              <a:ext uri="{FF2B5EF4-FFF2-40B4-BE49-F238E27FC236}">
                <a16:creationId xmlns:a16="http://schemas.microsoft.com/office/drawing/2014/main" id="{5A3255B1-8DB3-4A5C-A559-FF4D74F084B3}"/>
              </a:ext>
            </a:extLst>
          </p:cNvPr>
          <p:cNvSpPr/>
          <p:nvPr userDrawn="1"/>
        </p:nvSpPr>
        <p:spPr>
          <a:xfrm flipH="1">
            <a:off x="3589735" y="1724705"/>
            <a:ext cx="5443538" cy="2286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标题 1"/>
          <p:cNvSpPr>
            <a:spLocks noGrp="1"/>
          </p:cNvSpPr>
          <p:nvPr userDrawn="1">
            <p:ph type="ctrTitle" hasCustomPrompt="1"/>
          </p:nvPr>
        </p:nvSpPr>
        <p:spPr>
          <a:xfrm>
            <a:off x="3970905" y="1546125"/>
            <a:ext cx="3973966" cy="1350916"/>
          </a:xfrm>
        </p:spPr>
        <p:txBody>
          <a:bodyPr anchor="b">
            <a:normAutofit/>
          </a:bodyPr>
          <a:lstStyle>
            <a:lvl1pPr marL="0" indent="0" algn="ctr">
              <a:buFont typeface="Arial" panose="020B0604020202020204" pitchFamily="34" charset="0"/>
              <a:buNone/>
              <a:defRPr sz="2400">
                <a:solidFill>
                  <a:schemeClr val="tx1"/>
                </a:solidFill>
              </a:defRPr>
            </a:lvl1pPr>
          </a:lstStyle>
          <a:p>
            <a:r>
              <a:rPr lang="zh-CN" altLang="en-US" dirty="0"/>
              <a:t>结束语</a:t>
            </a:r>
          </a:p>
        </p:txBody>
      </p:sp>
      <p:sp>
        <p:nvSpPr>
          <p:cNvPr id="14" name="文本占位符 62"/>
          <p:cNvSpPr>
            <a:spLocks noGrp="1"/>
          </p:cNvSpPr>
          <p:nvPr userDrawn="1">
            <p:ph type="body" sz="quarter" idx="17" hasCustomPrompt="1"/>
          </p:nvPr>
        </p:nvSpPr>
        <p:spPr>
          <a:xfrm>
            <a:off x="3984723" y="3285605"/>
            <a:ext cx="3946331" cy="233153"/>
          </a:xfrm>
        </p:spPr>
        <p:txBody>
          <a:bodyPr vert="horz" lIns="68580" tIns="34290" rIns="68580" bIns="34290" rtlCol="0">
            <a:normAutofit/>
          </a:bodyPr>
          <a:lstStyle>
            <a:lvl1pPr marL="0" indent="0" algn="ctr">
              <a:buNone/>
              <a:defRPr lang="zh-CN" altLang="en-US" sz="1200" smtClean="0">
                <a:solidFill>
                  <a:schemeClr val="tx1"/>
                </a:solidFill>
              </a:defRPr>
            </a:lvl1pPr>
            <a:lvl2pPr>
              <a:defRPr lang="zh-CN" altLang="en-US" sz="1500" smtClean="0"/>
            </a:lvl2pPr>
            <a:lvl3pPr>
              <a:defRPr lang="zh-CN" altLang="en-US" sz="1400" smtClean="0"/>
            </a:lvl3pPr>
            <a:lvl4pPr>
              <a:defRPr lang="zh-CN" altLang="en-US" sz="1200" smtClean="0"/>
            </a:lvl4pPr>
            <a:lvl5pPr>
              <a:defRPr lang="zh-CN" altLang="en-US" sz="1200"/>
            </a:lvl5pPr>
          </a:lstStyle>
          <a:p>
            <a:pPr marL="171442" marR="0" lvl="0" indent="-171442" fontAlgn="auto">
              <a:spcAft>
                <a:spcPts val="0"/>
              </a:spcAft>
              <a:buClrTx/>
              <a:buSzTx/>
              <a:tabLst/>
            </a:pPr>
            <a:r>
              <a:rPr lang="zh-CN" altLang="en-US" dirty="0"/>
              <a:t>署名</a:t>
            </a:r>
            <a:endParaRPr lang="en-US" altLang="zh-CN" dirty="0"/>
          </a:p>
        </p:txBody>
      </p:sp>
      <p:sp>
        <p:nvSpPr>
          <p:cNvPr id="15" name="文本占位符 62"/>
          <p:cNvSpPr>
            <a:spLocks noGrp="1"/>
          </p:cNvSpPr>
          <p:nvPr userDrawn="1">
            <p:ph type="body" sz="quarter" idx="18" hasCustomPrompt="1"/>
          </p:nvPr>
        </p:nvSpPr>
        <p:spPr>
          <a:xfrm>
            <a:off x="3984723" y="3551077"/>
            <a:ext cx="3946331" cy="233153"/>
          </a:xfrm>
        </p:spPr>
        <p:txBody>
          <a:bodyPr vert="horz" lIns="68580" tIns="34290" rIns="68580" bIns="34290" rtlCol="0">
            <a:normAutofit/>
          </a:bodyPr>
          <a:lstStyle>
            <a:lvl1pPr marL="0" indent="0" algn="ctr">
              <a:buNone/>
              <a:defRPr lang="zh-CN" altLang="en-US" sz="1200" smtClean="0">
                <a:solidFill>
                  <a:schemeClr val="tx1"/>
                </a:solidFill>
              </a:defRPr>
            </a:lvl1pPr>
            <a:lvl2pPr>
              <a:defRPr lang="zh-CN" altLang="en-US" sz="1500" smtClean="0"/>
            </a:lvl2pPr>
            <a:lvl3pPr>
              <a:defRPr lang="zh-CN" altLang="en-US" sz="1400" smtClean="0"/>
            </a:lvl3pPr>
            <a:lvl4pPr>
              <a:defRPr lang="zh-CN" altLang="en-US" sz="1200" smtClean="0"/>
            </a:lvl4pPr>
            <a:lvl5pPr>
              <a:defRPr lang="zh-CN" altLang="en-US" sz="1200"/>
            </a:lvl5pPr>
          </a:lstStyle>
          <a:p>
            <a:pPr marL="171442" marR="0" lvl="0" indent="-171442" fontAlgn="auto">
              <a:spcAft>
                <a:spcPts val="0"/>
              </a:spcAft>
              <a:buClrTx/>
              <a:buSzTx/>
              <a:tabLst/>
            </a:pPr>
            <a:r>
              <a:rPr lang="zh-CN" altLang="en-US" dirty="0"/>
              <a:t>时间日期</a:t>
            </a:r>
            <a:endParaRPr lang="en-US" altLang="zh-CN" dirty="0"/>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节标题">
    <p:bg>
      <p:bgRef idx="1001">
        <a:schemeClr val="bg1"/>
      </p:bgRef>
    </p:bg>
    <p:spTree>
      <p:nvGrpSpPr>
        <p:cNvPr id="1" name=""/>
        <p:cNvGrpSpPr/>
        <p:nvPr/>
      </p:nvGrpSpPr>
      <p:grpSpPr>
        <a:xfrm>
          <a:off x="0" y="0"/>
          <a:ext cx="0" cy="0"/>
          <a:chOff x="0" y="0"/>
          <a:chExt cx="0" cy="0"/>
        </a:xfrm>
      </p:grpSpPr>
      <p:sp>
        <p:nvSpPr>
          <p:cNvPr id="13" name="日期占位符 12"/>
          <p:cNvSpPr>
            <a:spLocks noGrp="1"/>
          </p:cNvSpPr>
          <p:nvPr>
            <p:ph type="dt" sz="half" idx="14"/>
          </p:nvPr>
        </p:nvSpPr>
        <p:spPr/>
        <p:txBody>
          <a:bodyPr/>
          <a:lstStyle/>
          <a:p>
            <a:endParaRPr lang="zh-CN" altLang="en-US"/>
          </a:p>
        </p:txBody>
      </p:sp>
      <p:sp>
        <p:nvSpPr>
          <p:cNvPr id="14" name="页脚占位符 13"/>
          <p:cNvSpPr>
            <a:spLocks noGrp="1"/>
          </p:cNvSpPr>
          <p:nvPr>
            <p:ph type="ftr" sz="quarter" idx="15"/>
          </p:nvPr>
        </p:nvSpPr>
        <p:spPr/>
        <p:txBody>
          <a:bodyPr/>
          <a:lstStyle/>
          <a:p>
            <a:endParaRPr lang="zh-CN" altLang="en-US" dirty="0"/>
          </a:p>
        </p:txBody>
      </p:sp>
      <p:sp>
        <p:nvSpPr>
          <p:cNvPr id="15" name="灯片编号占位符 14"/>
          <p:cNvSpPr>
            <a:spLocks noGrp="1"/>
          </p:cNvSpPr>
          <p:nvPr>
            <p:ph type="sldNum" sz="quarter" idx="16"/>
          </p:nvPr>
        </p:nvSpPr>
        <p:spPr/>
        <p:txBody>
          <a:bodyPr/>
          <a:lstStyle/>
          <a:p>
            <a:fld id="{5DD3DB80-B894-403A-B48E-6FDC1A72010E}" type="slidenum">
              <a:rPr lang="zh-CN" altLang="en-US" smtClean="0"/>
              <a:pPr/>
              <a:t>‹#›</a:t>
            </a:fld>
            <a:endParaRPr lang="zh-CN" altLang="en-US"/>
          </a:p>
        </p:txBody>
      </p:sp>
      <p:sp>
        <p:nvSpPr>
          <p:cNvPr id="20" name="标题 1"/>
          <p:cNvSpPr>
            <a:spLocks noGrp="1"/>
          </p:cNvSpPr>
          <p:nvPr>
            <p:ph type="title" hasCustomPrompt="1"/>
          </p:nvPr>
        </p:nvSpPr>
        <p:spPr>
          <a:xfrm>
            <a:off x="4939542" y="2965502"/>
            <a:ext cx="3700826" cy="492594"/>
          </a:xfrm>
        </p:spPr>
        <p:txBody>
          <a:bodyPr anchor="ctr">
            <a:normAutofit/>
          </a:bodyPr>
          <a:lstStyle>
            <a:lvl1pPr algn="l">
              <a:defRPr sz="1350" b="1">
                <a:solidFill>
                  <a:schemeClr val="tx1"/>
                </a:solidFill>
              </a:defRPr>
            </a:lvl1pPr>
          </a:lstStyle>
          <a:p>
            <a:r>
              <a:rPr lang="zh-CN" altLang="en-US" dirty="0"/>
              <a:t>单击此处添加幻灯片章节标题</a:t>
            </a:r>
          </a:p>
        </p:txBody>
      </p:sp>
      <p:sp>
        <p:nvSpPr>
          <p:cNvPr id="21" name="文本占位符 2"/>
          <p:cNvSpPr>
            <a:spLocks noGrp="1"/>
          </p:cNvSpPr>
          <p:nvPr>
            <p:ph type="body" idx="1"/>
          </p:nvPr>
        </p:nvSpPr>
        <p:spPr>
          <a:xfrm>
            <a:off x="4939542" y="3458097"/>
            <a:ext cx="3700826" cy="761717"/>
          </a:xfrm>
        </p:spPr>
        <p:txBody>
          <a:bodyPr anchor="t">
            <a:normAutofit/>
          </a:bodyPr>
          <a:lstStyle>
            <a:lvl1pPr marL="0" indent="0" algn="l">
              <a:buNone/>
              <a:defRPr sz="619">
                <a:solidFill>
                  <a:schemeClr val="tx1"/>
                </a:solidFill>
              </a:defRPr>
            </a:lvl1pPr>
            <a:lvl2pPr marL="257163" indent="0">
              <a:buNone/>
              <a:defRPr sz="1125">
                <a:solidFill>
                  <a:schemeClr val="tx1">
                    <a:tint val="75000"/>
                  </a:schemeClr>
                </a:solidFill>
              </a:defRPr>
            </a:lvl2pPr>
            <a:lvl3pPr marL="514325"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8" indent="0">
              <a:buNone/>
              <a:defRPr sz="900">
                <a:solidFill>
                  <a:schemeClr val="tx1">
                    <a:tint val="75000"/>
                  </a:schemeClr>
                </a:solidFill>
              </a:defRPr>
            </a:lvl9pPr>
          </a:lstStyle>
          <a:p>
            <a:pPr lvl="0"/>
            <a:r>
              <a:rPr lang="zh-CN" altLang="en-US"/>
              <a:t>单击此处编辑母版文本样式</a:t>
            </a:r>
          </a:p>
        </p:txBody>
      </p:sp>
      <p:sp>
        <p:nvSpPr>
          <p:cNvPr id="9" name="图片占位符 61">
            <a:extLst>
              <a:ext uri="{FF2B5EF4-FFF2-40B4-BE49-F238E27FC236}">
                <a16:creationId xmlns:a16="http://schemas.microsoft.com/office/drawing/2014/main" id="{6D18631D-44C6-4CE2-A0C4-BB3506C67736}"/>
              </a:ext>
            </a:extLst>
          </p:cNvPr>
          <p:cNvSpPr>
            <a:spLocks noGrp="1"/>
          </p:cNvSpPr>
          <p:nvPr>
            <p:ph type="pic" sz="quarter" idx="17"/>
          </p:nvPr>
        </p:nvSpPr>
        <p:spPr>
          <a:xfrm>
            <a:off x="213894" y="-1"/>
            <a:ext cx="4725647" cy="2336007"/>
          </a:xfrm>
          <a:custGeom>
            <a:avLst/>
            <a:gdLst>
              <a:gd name="connsiteX0" fmla="*/ 4797271 w 5564108"/>
              <a:gd name="connsiteY0" fmla="*/ 2135449 h 3667306"/>
              <a:gd name="connsiteX1" fmla="*/ 5564108 w 5564108"/>
              <a:gd name="connsiteY1" fmla="*/ 2900469 h 3667306"/>
              <a:gd name="connsiteX2" fmla="*/ 4799086 w 5564108"/>
              <a:gd name="connsiteY2" fmla="*/ 3667306 h 3667306"/>
              <a:gd name="connsiteX3" fmla="*/ 4032250 w 5564108"/>
              <a:gd name="connsiteY3" fmla="*/ 2902285 h 3667306"/>
              <a:gd name="connsiteX4" fmla="*/ 1571472 w 5564108"/>
              <a:gd name="connsiteY4" fmla="*/ 2135449 h 3667306"/>
              <a:gd name="connsiteX5" fmla="*/ 2338307 w 5564108"/>
              <a:gd name="connsiteY5" fmla="*/ 2900470 h 3667306"/>
              <a:gd name="connsiteX6" fmla="*/ 1573287 w 5564108"/>
              <a:gd name="connsiteY6" fmla="*/ 3667305 h 3667306"/>
              <a:gd name="connsiteX7" fmla="*/ 806451 w 5564108"/>
              <a:gd name="connsiteY7" fmla="*/ 2902284 h 3667306"/>
              <a:gd name="connsiteX8" fmla="*/ 3184371 w 5564108"/>
              <a:gd name="connsiteY8" fmla="*/ 2135448 h 3667306"/>
              <a:gd name="connsiteX9" fmla="*/ 3951207 w 5564108"/>
              <a:gd name="connsiteY9" fmla="*/ 2900469 h 3667306"/>
              <a:gd name="connsiteX10" fmla="*/ 3186186 w 5564108"/>
              <a:gd name="connsiteY10" fmla="*/ 3667305 h 3667306"/>
              <a:gd name="connsiteX11" fmla="*/ 2419350 w 5564108"/>
              <a:gd name="connsiteY11" fmla="*/ 2902284 h 3667306"/>
              <a:gd name="connsiteX12" fmla="*/ 2377921 w 5564108"/>
              <a:gd name="connsiteY12" fmla="*/ 1343278 h 3667306"/>
              <a:gd name="connsiteX13" fmla="*/ 3144757 w 5564108"/>
              <a:gd name="connsiteY13" fmla="*/ 2108299 h 3667306"/>
              <a:gd name="connsiteX14" fmla="*/ 2379736 w 5564108"/>
              <a:gd name="connsiteY14" fmla="*/ 2875134 h 3667306"/>
              <a:gd name="connsiteX15" fmla="*/ 1612901 w 5564108"/>
              <a:gd name="connsiteY15" fmla="*/ 2110113 h 3667306"/>
              <a:gd name="connsiteX16" fmla="*/ 765021 w 5564108"/>
              <a:gd name="connsiteY16" fmla="*/ 1343277 h 3667306"/>
              <a:gd name="connsiteX17" fmla="*/ 1531858 w 5564108"/>
              <a:gd name="connsiteY17" fmla="*/ 2108298 h 3667306"/>
              <a:gd name="connsiteX18" fmla="*/ 766836 w 5564108"/>
              <a:gd name="connsiteY18" fmla="*/ 2875134 h 3667306"/>
              <a:gd name="connsiteX19" fmla="*/ 0 w 5564108"/>
              <a:gd name="connsiteY19" fmla="*/ 2110113 h 3667306"/>
              <a:gd name="connsiteX20" fmla="*/ 3993242 w 5564108"/>
              <a:gd name="connsiteY20" fmla="*/ 1339579 h 3667306"/>
              <a:gd name="connsiteX21" fmla="*/ 4760078 w 5564108"/>
              <a:gd name="connsiteY21" fmla="*/ 2104600 h 3667306"/>
              <a:gd name="connsiteX22" fmla="*/ 3995057 w 5564108"/>
              <a:gd name="connsiteY22" fmla="*/ 2871436 h 3667306"/>
              <a:gd name="connsiteX23" fmla="*/ 3228222 w 5564108"/>
              <a:gd name="connsiteY23" fmla="*/ 2106415 h 3667306"/>
              <a:gd name="connsiteX24" fmla="*/ 1571472 w 5564108"/>
              <a:gd name="connsiteY24" fmla="*/ 536985 h 3667306"/>
              <a:gd name="connsiteX25" fmla="*/ 2338306 w 5564108"/>
              <a:gd name="connsiteY25" fmla="*/ 1302004 h 3667306"/>
              <a:gd name="connsiteX26" fmla="*/ 1573287 w 5564108"/>
              <a:gd name="connsiteY26" fmla="*/ 2068840 h 3667306"/>
              <a:gd name="connsiteX27" fmla="*/ 806451 w 5564108"/>
              <a:gd name="connsiteY27" fmla="*/ 1303819 h 3667306"/>
              <a:gd name="connsiteX28" fmla="*/ 3184371 w 5564108"/>
              <a:gd name="connsiteY28" fmla="*/ 536984 h 3667306"/>
              <a:gd name="connsiteX29" fmla="*/ 3951207 w 5564108"/>
              <a:gd name="connsiteY29" fmla="*/ 1302004 h 3667306"/>
              <a:gd name="connsiteX30" fmla="*/ 3186186 w 5564108"/>
              <a:gd name="connsiteY30" fmla="*/ 2068840 h 3667306"/>
              <a:gd name="connsiteX31" fmla="*/ 2419350 w 5564108"/>
              <a:gd name="connsiteY31" fmla="*/ 1303819 h 3667306"/>
              <a:gd name="connsiteX32" fmla="*/ 4797271 w 5564108"/>
              <a:gd name="connsiteY32" fmla="*/ 526123 h 3667306"/>
              <a:gd name="connsiteX33" fmla="*/ 5564107 w 5564108"/>
              <a:gd name="connsiteY33" fmla="*/ 1291144 h 3667306"/>
              <a:gd name="connsiteX34" fmla="*/ 4799086 w 5564108"/>
              <a:gd name="connsiteY34" fmla="*/ 2057979 h 3667306"/>
              <a:gd name="connsiteX35" fmla="*/ 4032250 w 5564108"/>
              <a:gd name="connsiteY35" fmla="*/ 1292958 h 3667306"/>
              <a:gd name="connsiteX36" fmla="*/ 4341202 w 5564108"/>
              <a:gd name="connsiteY36" fmla="*/ 1 h 3667306"/>
              <a:gd name="connsiteX37" fmla="*/ 5254803 w 5564108"/>
              <a:gd name="connsiteY37" fmla="*/ 1 h 3667306"/>
              <a:gd name="connsiteX38" fmla="*/ 4799085 w 5564108"/>
              <a:gd name="connsiteY38" fmla="*/ 456799 h 3667306"/>
              <a:gd name="connsiteX39" fmla="*/ 3655447 w 5564108"/>
              <a:gd name="connsiteY39" fmla="*/ 1 h 3667306"/>
              <a:gd name="connsiteX40" fmla="*/ 3186186 w 5564108"/>
              <a:gd name="connsiteY40" fmla="*/ 470376 h 3667306"/>
              <a:gd name="connsiteX41" fmla="*/ 2714695 w 5564108"/>
              <a:gd name="connsiteY41" fmla="*/ 1 h 3667306"/>
              <a:gd name="connsiteX42" fmla="*/ 2633714 w 5564108"/>
              <a:gd name="connsiteY42" fmla="*/ 1 h 3667306"/>
              <a:gd name="connsiteX43" fmla="*/ 3144757 w 5564108"/>
              <a:gd name="connsiteY43" fmla="*/ 509834 h 3667306"/>
              <a:gd name="connsiteX44" fmla="*/ 2379736 w 5564108"/>
              <a:gd name="connsiteY44" fmla="*/ 1276669 h 3667306"/>
              <a:gd name="connsiteX45" fmla="*/ 1612901 w 5564108"/>
              <a:gd name="connsiteY45" fmla="*/ 511649 h 3667306"/>
              <a:gd name="connsiteX46" fmla="*/ 2123338 w 5564108"/>
              <a:gd name="connsiteY46" fmla="*/ 1 h 3667306"/>
              <a:gd name="connsiteX47" fmla="*/ 3734969 w 5564108"/>
              <a:gd name="connsiteY47" fmla="*/ 0 h 3667306"/>
              <a:gd name="connsiteX48" fmla="*/ 4252742 w 5564108"/>
              <a:gd name="connsiteY48" fmla="*/ 1 h 3667306"/>
              <a:gd name="connsiteX49" fmla="*/ 4760078 w 5564108"/>
              <a:gd name="connsiteY49" fmla="*/ 506136 h 3667306"/>
              <a:gd name="connsiteX50" fmla="*/ 3995058 w 5564108"/>
              <a:gd name="connsiteY50" fmla="*/ 1272971 h 3667306"/>
              <a:gd name="connsiteX51" fmla="*/ 3228221 w 5564108"/>
              <a:gd name="connsiteY51" fmla="*/ 507951 h 3667306"/>
              <a:gd name="connsiteX52" fmla="*/ 2042548 w 5564108"/>
              <a:gd name="connsiteY52" fmla="*/ 0 h 3667306"/>
              <a:gd name="connsiteX53" fmla="*/ 1573287 w 5564108"/>
              <a:gd name="connsiteY53" fmla="*/ 470376 h 3667306"/>
              <a:gd name="connsiteX54" fmla="*/ 1101795 w 5564108"/>
              <a:gd name="connsiteY54" fmla="*/ 0 h 366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564108" h="3667306">
                <a:moveTo>
                  <a:pt x="4797271" y="2135449"/>
                </a:moveTo>
                <a:lnTo>
                  <a:pt x="5564108" y="2900469"/>
                </a:lnTo>
                <a:lnTo>
                  <a:pt x="4799086" y="3667306"/>
                </a:lnTo>
                <a:lnTo>
                  <a:pt x="4032250" y="2902285"/>
                </a:lnTo>
                <a:close/>
                <a:moveTo>
                  <a:pt x="1571472" y="2135449"/>
                </a:moveTo>
                <a:lnTo>
                  <a:pt x="2338307" y="2900470"/>
                </a:lnTo>
                <a:lnTo>
                  <a:pt x="1573287" y="3667305"/>
                </a:lnTo>
                <a:lnTo>
                  <a:pt x="806451" y="2902284"/>
                </a:lnTo>
                <a:close/>
                <a:moveTo>
                  <a:pt x="3184371" y="2135448"/>
                </a:moveTo>
                <a:lnTo>
                  <a:pt x="3951207" y="2900469"/>
                </a:lnTo>
                <a:lnTo>
                  <a:pt x="3186186" y="3667305"/>
                </a:lnTo>
                <a:lnTo>
                  <a:pt x="2419350" y="2902284"/>
                </a:lnTo>
                <a:close/>
                <a:moveTo>
                  <a:pt x="2377921" y="1343278"/>
                </a:moveTo>
                <a:lnTo>
                  <a:pt x="3144757" y="2108299"/>
                </a:lnTo>
                <a:lnTo>
                  <a:pt x="2379736" y="2875134"/>
                </a:lnTo>
                <a:lnTo>
                  <a:pt x="1612901" y="2110113"/>
                </a:lnTo>
                <a:close/>
                <a:moveTo>
                  <a:pt x="765021" y="1343277"/>
                </a:moveTo>
                <a:lnTo>
                  <a:pt x="1531858" y="2108298"/>
                </a:lnTo>
                <a:lnTo>
                  <a:pt x="766836" y="2875134"/>
                </a:lnTo>
                <a:lnTo>
                  <a:pt x="0" y="2110113"/>
                </a:lnTo>
                <a:close/>
                <a:moveTo>
                  <a:pt x="3993242" y="1339579"/>
                </a:moveTo>
                <a:lnTo>
                  <a:pt x="4760078" y="2104600"/>
                </a:lnTo>
                <a:lnTo>
                  <a:pt x="3995057" y="2871436"/>
                </a:lnTo>
                <a:lnTo>
                  <a:pt x="3228222" y="2106415"/>
                </a:lnTo>
                <a:close/>
                <a:moveTo>
                  <a:pt x="1571472" y="536985"/>
                </a:moveTo>
                <a:lnTo>
                  <a:pt x="2338306" y="1302004"/>
                </a:lnTo>
                <a:lnTo>
                  <a:pt x="1573287" y="2068840"/>
                </a:lnTo>
                <a:lnTo>
                  <a:pt x="806451" y="1303819"/>
                </a:lnTo>
                <a:close/>
                <a:moveTo>
                  <a:pt x="3184371" y="536984"/>
                </a:moveTo>
                <a:lnTo>
                  <a:pt x="3951207" y="1302004"/>
                </a:lnTo>
                <a:lnTo>
                  <a:pt x="3186186" y="2068840"/>
                </a:lnTo>
                <a:lnTo>
                  <a:pt x="2419350" y="1303819"/>
                </a:lnTo>
                <a:close/>
                <a:moveTo>
                  <a:pt x="4797271" y="526123"/>
                </a:moveTo>
                <a:lnTo>
                  <a:pt x="5564107" y="1291144"/>
                </a:lnTo>
                <a:lnTo>
                  <a:pt x="4799086" y="2057979"/>
                </a:lnTo>
                <a:lnTo>
                  <a:pt x="4032250" y="1292958"/>
                </a:lnTo>
                <a:close/>
                <a:moveTo>
                  <a:pt x="4341202" y="1"/>
                </a:moveTo>
                <a:lnTo>
                  <a:pt x="5254803" y="1"/>
                </a:lnTo>
                <a:lnTo>
                  <a:pt x="4799085" y="456799"/>
                </a:lnTo>
                <a:close/>
                <a:moveTo>
                  <a:pt x="3655447" y="1"/>
                </a:moveTo>
                <a:lnTo>
                  <a:pt x="3186186" y="470376"/>
                </a:lnTo>
                <a:lnTo>
                  <a:pt x="2714695" y="1"/>
                </a:lnTo>
                <a:close/>
                <a:moveTo>
                  <a:pt x="2633714" y="1"/>
                </a:moveTo>
                <a:lnTo>
                  <a:pt x="3144757" y="509834"/>
                </a:lnTo>
                <a:lnTo>
                  <a:pt x="2379736" y="1276669"/>
                </a:lnTo>
                <a:lnTo>
                  <a:pt x="1612901" y="511649"/>
                </a:lnTo>
                <a:lnTo>
                  <a:pt x="2123338" y="1"/>
                </a:lnTo>
                <a:close/>
                <a:moveTo>
                  <a:pt x="3734969" y="0"/>
                </a:moveTo>
                <a:lnTo>
                  <a:pt x="4252742" y="1"/>
                </a:lnTo>
                <a:lnTo>
                  <a:pt x="4760078" y="506136"/>
                </a:lnTo>
                <a:lnTo>
                  <a:pt x="3995058" y="1272971"/>
                </a:lnTo>
                <a:lnTo>
                  <a:pt x="3228221" y="507951"/>
                </a:lnTo>
                <a:close/>
                <a:moveTo>
                  <a:pt x="2042548" y="0"/>
                </a:moveTo>
                <a:lnTo>
                  <a:pt x="1573287" y="470376"/>
                </a:lnTo>
                <a:lnTo>
                  <a:pt x="1101795" y="0"/>
                </a:lnTo>
                <a:close/>
              </a:path>
            </a:pathLst>
          </a:custGeom>
        </p:spPr>
        <p:txBody>
          <a:bodyPr wrap="square">
            <a:noAutofit/>
          </a:bodyPr>
          <a:lstStyle/>
          <a:p>
            <a:endParaRPr lang="zh-CN" altLang="en-US"/>
          </a:p>
        </p:txBody>
      </p:sp>
      <p:sp>
        <p:nvSpPr>
          <p:cNvPr id="10" name="任意多边形: 形状 9">
            <a:extLst>
              <a:ext uri="{FF2B5EF4-FFF2-40B4-BE49-F238E27FC236}">
                <a16:creationId xmlns:a16="http://schemas.microsoft.com/office/drawing/2014/main" id="{11D025F9-A29C-44FE-8F3D-04A2D35572D2}"/>
              </a:ext>
            </a:extLst>
          </p:cNvPr>
          <p:cNvSpPr/>
          <p:nvPr userDrawn="1"/>
        </p:nvSpPr>
        <p:spPr>
          <a:xfrm rot="18895927">
            <a:off x="-433546" y="-295484"/>
            <a:ext cx="1824295" cy="2314236"/>
          </a:xfrm>
          <a:custGeom>
            <a:avLst/>
            <a:gdLst>
              <a:gd name="connsiteX0" fmla="*/ 1981637 w 2863967"/>
              <a:gd name="connsiteY0" fmla="*/ 0 h 2724846"/>
              <a:gd name="connsiteX1" fmla="*/ 2863967 w 2863967"/>
              <a:gd name="connsiteY1" fmla="*/ 884424 h 2724846"/>
              <a:gd name="connsiteX2" fmla="*/ 2863967 w 2863967"/>
              <a:gd name="connsiteY2" fmla="*/ 1572560 h 2724846"/>
              <a:gd name="connsiteX3" fmla="*/ 581336 w 2863967"/>
              <a:gd name="connsiteY3" fmla="*/ 1572560 h 2724846"/>
              <a:gd name="connsiteX4" fmla="*/ 581336 w 2863967"/>
              <a:gd name="connsiteY4" fmla="*/ 2724846 h 2724846"/>
              <a:gd name="connsiteX5" fmla="*/ 0 w 2863967"/>
              <a:gd name="connsiteY5" fmla="*/ 2724846 h 2724846"/>
              <a:gd name="connsiteX6" fmla="*/ 0 w 2863967"/>
              <a:gd name="connsiteY6" fmla="*/ 1976947 h 272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967" h="2724846">
                <a:moveTo>
                  <a:pt x="1981637" y="0"/>
                </a:moveTo>
                <a:lnTo>
                  <a:pt x="2863967" y="884424"/>
                </a:lnTo>
                <a:lnTo>
                  <a:pt x="2863967" y="1572560"/>
                </a:lnTo>
                <a:lnTo>
                  <a:pt x="581336" y="1572560"/>
                </a:lnTo>
                <a:lnTo>
                  <a:pt x="581336" y="2724846"/>
                </a:lnTo>
                <a:lnTo>
                  <a:pt x="0" y="2724846"/>
                </a:lnTo>
                <a:lnTo>
                  <a:pt x="0" y="19769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zh-CN" altLang="en-US" sz="1350"/>
          </a:p>
        </p:txBody>
      </p:sp>
    </p:spTree>
    <p:extLst>
      <p:ext uri="{BB962C8B-B14F-4D97-AF65-F5344CB8AC3E}">
        <p14:creationId xmlns:p14="http://schemas.microsoft.com/office/powerpoint/2010/main" val="256213157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空白">
    <p:spTree>
      <p:nvGrpSpPr>
        <p:cNvPr id="1" name=""/>
        <p:cNvGrpSpPr/>
        <p:nvPr/>
      </p:nvGrpSpPr>
      <p:grpSpPr>
        <a:xfrm>
          <a:off x="0" y="0"/>
          <a:ext cx="0" cy="0"/>
          <a:chOff x="0" y="0"/>
          <a:chExt cx="0" cy="0"/>
        </a:xfrm>
      </p:grpSpPr>
      <p:sp>
        <p:nvSpPr>
          <p:cNvPr id="8" name="文本框 17"/>
          <p:cNvSpPr>
            <a:spLocks noChangeArrowheads="1"/>
          </p:cNvSpPr>
          <p:nvPr userDrawn="1"/>
        </p:nvSpPr>
        <p:spPr bwMode="auto">
          <a:xfrm>
            <a:off x="706041" y="-3573"/>
            <a:ext cx="502444" cy="53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0"/>
              </a:spcBef>
              <a:buFontTx/>
              <a:buNone/>
            </a:pPr>
            <a:r>
              <a:rPr lang="en-US" altLang="en-US" sz="3000" dirty="0">
                <a:solidFill>
                  <a:srgbClr val="FEFEFE"/>
                </a:solidFill>
                <a:latin typeface="Impact" pitchFamily="34" charset="0"/>
                <a:ea typeface="方正姚体" pitchFamily="2" charset="-122"/>
                <a:sym typeface="Impact" pitchFamily="34" charset="0"/>
              </a:rPr>
              <a:t>1.1</a:t>
            </a:r>
            <a:endParaRPr lang="zh-CN" altLang="en-US" sz="3000" dirty="0">
              <a:solidFill>
                <a:srgbClr val="FEFEFE"/>
              </a:solidFill>
              <a:latin typeface="Impact" pitchFamily="34" charset="0"/>
              <a:ea typeface="方正姚体" pitchFamily="2" charset="-122"/>
              <a:sym typeface="Impact" pitchFamily="34" charset="0"/>
            </a:endParaRPr>
          </a:p>
        </p:txBody>
      </p:sp>
      <p:cxnSp>
        <p:nvCxnSpPr>
          <p:cNvPr id="10" name="直接连接符 9"/>
          <p:cNvCxnSpPr/>
          <p:nvPr userDrawn="1"/>
        </p:nvCxnSpPr>
        <p:spPr>
          <a:xfrm>
            <a:off x="755576" y="625398"/>
            <a:ext cx="8103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7"/>
          <p:cNvGrpSpPr>
            <a:grpSpLocks/>
          </p:cNvGrpSpPr>
          <p:nvPr userDrawn="1"/>
        </p:nvGrpSpPr>
        <p:grpSpPr bwMode="auto">
          <a:xfrm>
            <a:off x="323528" y="292895"/>
            <a:ext cx="390372" cy="205979"/>
            <a:chOff x="0" y="0"/>
            <a:chExt cx="1041399" cy="549275"/>
          </a:xfrm>
        </p:grpSpPr>
        <p:sp>
          <p:nvSpPr>
            <p:cNvPr id="12" name="Freeform 16"/>
            <p:cNvSpPr>
              <a:spLocks/>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accent2">
                    <a:lumMod val="75000"/>
                  </a:schemeClr>
                </a:solidFill>
              </a:endParaRPr>
            </a:p>
          </p:txBody>
        </p:sp>
        <p:sp>
          <p:nvSpPr>
            <p:cNvPr id="13" name="Freeform 17"/>
            <p:cNvSpPr>
              <a:spLocks/>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accent2">
                    <a:lumMod val="75000"/>
                  </a:schemeClr>
                </a:solidFill>
              </a:endParaRPr>
            </a:p>
          </p:txBody>
        </p:sp>
        <p:sp>
          <p:nvSpPr>
            <p:cNvPr id="14" name="Freeform 18"/>
            <p:cNvSpPr>
              <a:spLocks/>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235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accent2">
                    <a:lumMod val="75000"/>
                  </a:schemeClr>
                </a:solidFill>
              </a:endParaRPr>
            </a:p>
          </p:txBody>
        </p:sp>
      </p:grpSp>
      <p:sp>
        <p:nvSpPr>
          <p:cNvPr id="15" name="标题 1"/>
          <p:cNvSpPr>
            <a:spLocks noGrp="1"/>
          </p:cNvSpPr>
          <p:nvPr>
            <p:ph type="title"/>
          </p:nvPr>
        </p:nvSpPr>
        <p:spPr>
          <a:xfrm>
            <a:off x="738323" y="-158002"/>
            <a:ext cx="8137922" cy="771524"/>
          </a:xfrm>
        </p:spPr>
        <p:txBody>
          <a:bodyPr>
            <a:normAutofit/>
          </a:bodyPr>
          <a:lstStyle>
            <a:lvl1pPr>
              <a:defRPr sz="2000" b="0">
                <a:solidFill>
                  <a:srgbClr val="235787"/>
                </a:solidFill>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12A3965E-5A9F-487F-9D17-4F63BEA9F835}"/>
              </a:ext>
            </a:extLst>
          </p:cNvPr>
          <p:cNvSpPr>
            <a:spLocks noGrp="1"/>
          </p:cNvSpPr>
          <p:nvPr>
            <p:ph sz="quarter" idx="10"/>
          </p:nvPr>
        </p:nvSpPr>
        <p:spPr>
          <a:xfrm>
            <a:off x="738188" y="746125"/>
            <a:ext cx="8137525" cy="41306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85774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目录版式1">
    <p:spTree>
      <p:nvGrpSpPr>
        <p:cNvPr id="1" name=""/>
        <p:cNvGrpSpPr/>
        <p:nvPr/>
      </p:nvGrpSpPr>
      <p:grpSpPr>
        <a:xfrm>
          <a:off x="0" y="0"/>
          <a:ext cx="0" cy="0"/>
          <a:chOff x="0" y="0"/>
          <a:chExt cx="0" cy="0"/>
        </a:xfrm>
      </p:grpSpPr>
      <p:grpSp>
        <p:nvGrpSpPr>
          <p:cNvPr id="5" name="组合 1">
            <a:extLst>
              <a:ext uri="{FF2B5EF4-FFF2-40B4-BE49-F238E27FC236}">
                <a16:creationId xmlns:a16="http://schemas.microsoft.com/office/drawing/2014/main" id="{A6552236-1625-4905-8EE5-D3175381B520}"/>
              </a:ext>
            </a:extLst>
          </p:cNvPr>
          <p:cNvGrpSpPr/>
          <p:nvPr userDrawn="1"/>
        </p:nvGrpSpPr>
        <p:grpSpPr>
          <a:xfrm>
            <a:off x="3" y="2"/>
            <a:ext cx="9115123" cy="5135049"/>
            <a:chOff x="1" y="-10422"/>
            <a:chExt cx="12192000" cy="6868422"/>
          </a:xfrm>
        </p:grpSpPr>
        <p:grpSp>
          <p:nvGrpSpPr>
            <p:cNvPr id="7" name="组合 2">
              <a:extLst>
                <a:ext uri="{FF2B5EF4-FFF2-40B4-BE49-F238E27FC236}">
                  <a16:creationId xmlns:a16="http://schemas.microsoft.com/office/drawing/2014/main" id="{AF1AD14A-C989-4FE0-A34A-4ED265EA0ECC}"/>
                </a:ext>
              </a:extLst>
            </p:cNvPr>
            <p:cNvGrpSpPr/>
            <p:nvPr/>
          </p:nvGrpSpPr>
          <p:grpSpPr>
            <a:xfrm>
              <a:off x="80527" y="-10422"/>
              <a:ext cx="11978735" cy="6868422"/>
              <a:chOff x="466719" y="0"/>
              <a:chExt cx="11231795" cy="6858000"/>
            </a:xfrm>
          </p:grpSpPr>
          <p:cxnSp>
            <p:nvCxnSpPr>
              <p:cNvPr id="34" name="直接连接符 29">
                <a:extLst>
                  <a:ext uri="{FF2B5EF4-FFF2-40B4-BE49-F238E27FC236}">
                    <a16:creationId xmlns:a16="http://schemas.microsoft.com/office/drawing/2014/main" id="{E0FDF5ED-A798-483F-B45B-BCD54C7A8280}"/>
                  </a:ext>
                </a:extLst>
              </p:cNvPr>
              <p:cNvCxnSpPr/>
              <p:nvPr/>
            </p:nvCxnSpPr>
            <p:spPr>
              <a:xfrm>
                <a:off x="11698514"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0">
                <a:extLst>
                  <a:ext uri="{FF2B5EF4-FFF2-40B4-BE49-F238E27FC236}">
                    <a16:creationId xmlns:a16="http://schemas.microsoft.com/office/drawing/2014/main" id="{AC437103-0EA4-4156-8FC4-D425FAE2FF47}"/>
                  </a:ext>
                </a:extLst>
              </p:cNvPr>
              <p:cNvCxnSpPr/>
              <p:nvPr/>
            </p:nvCxnSpPr>
            <p:spPr>
              <a:xfrm>
                <a:off x="11437257"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1">
                <a:extLst>
                  <a:ext uri="{FF2B5EF4-FFF2-40B4-BE49-F238E27FC236}">
                    <a16:creationId xmlns:a16="http://schemas.microsoft.com/office/drawing/2014/main" id="{8390D00A-7091-4195-AFC9-D260F1141707}"/>
                  </a:ext>
                </a:extLst>
              </p:cNvPr>
              <p:cNvCxnSpPr/>
              <p:nvPr/>
            </p:nvCxnSpPr>
            <p:spPr>
              <a:xfrm>
                <a:off x="11176000"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2">
                <a:extLst>
                  <a:ext uri="{FF2B5EF4-FFF2-40B4-BE49-F238E27FC236}">
                    <a16:creationId xmlns:a16="http://schemas.microsoft.com/office/drawing/2014/main" id="{28329FB2-CBF7-4CF9-B365-2B4544A7D9E7}"/>
                  </a:ext>
                </a:extLst>
              </p:cNvPr>
              <p:cNvCxnSpPr/>
              <p:nvPr/>
            </p:nvCxnSpPr>
            <p:spPr>
              <a:xfrm>
                <a:off x="10914743"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3">
                <a:extLst>
                  <a:ext uri="{FF2B5EF4-FFF2-40B4-BE49-F238E27FC236}">
                    <a16:creationId xmlns:a16="http://schemas.microsoft.com/office/drawing/2014/main" id="{4795A531-6C07-427F-A269-69AC0B5FA803}"/>
                  </a:ext>
                </a:extLst>
              </p:cNvPr>
              <p:cNvCxnSpPr/>
              <p:nvPr/>
            </p:nvCxnSpPr>
            <p:spPr>
              <a:xfrm>
                <a:off x="10653486"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4">
                <a:extLst>
                  <a:ext uri="{FF2B5EF4-FFF2-40B4-BE49-F238E27FC236}">
                    <a16:creationId xmlns:a16="http://schemas.microsoft.com/office/drawing/2014/main" id="{434FC9F5-CC51-443E-9103-02EF0AEC77B3}"/>
                  </a:ext>
                </a:extLst>
              </p:cNvPr>
              <p:cNvCxnSpPr/>
              <p:nvPr/>
            </p:nvCxnSpPr>
            <p:spPr>
              <a:xfrm>
                <a:off x="10392229"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5">
                <a:extLst>
                  <a:ext uri="{FF2B5EF4-FFF2-40B4-BE49-F238E27FC236}">
                    <a16:creationId xmlns:a16="http://schemas.microsoft.com/office/drawing/2014/main" id="{EF3AECF8-8383-4E10-87F4-231F6C167335}"/>
                  </a:ext>
                </a:extLst>
              </p:cNvPr>
              <p:cNvCxnSpPr/>
              <p:nvPr/>
            </p:nvCxnSpPr>
            <p:spPr>
              <a:xfrm>
                <a:off x="10130972"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36">
                <a:extLst>
                  <a:ext uri="{FF2B5EF4-FFF2-40B4-BE49-F238E27FC236}">
                    <a16:creationId xmlns:a16="http://schemas.microsoft.com/office/drawing/2014/main" id="{7BB667FF-788E-4E96-BCB2-29F0F48ED7A6}"/>
                  </a:ext>
                </a:extLst>
              </p:cNvPr>
              <p:cNvCxnSpPr/>
              <p:nvPr/>
            </p:nvCxnSpPr>
            <p:spPr>
              <a:xfrm>
                <a:off x="9869715"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37">
                <a:extLst>
                  <a:ext uri="{FF2B5EF4-FFF2-40B4-BE49-F238E27FC236}">
                    <a16:creationId xmlns:a16="http://schemas.microsoft.com/office/drawing/2014/main" id="{F8772026-7EE7-4CB0-B33B-FE997EC25E93}"/>
                  </a:ext>
                </a:extLst>
              </p:cNvPr>
              <p:cNvCxnSpPr/>
              <p:nvPr/>
            </p:nvCxnSpPr>
            <p:spPr>
              <a:xfrm>
                <a:off x="9608458"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38">
                <a:extLst>
                  <a:ext uri="{FF2B5EF4-FFF2-40B4-BE49-F238E27FC236}">
                    <a16:creationId xmlns:a16="http://schemas.microsoft.com/office/drawing/2014/main" id="{8A2F7275-E4AF-4395-8565-054C4E44DF93}"/>
                  </a:ext>
                </a:extLst>
              </p:cNvPr>
              <p:cNvCxnSpPr/>
              <p:nvPr/>
            </p:nvCxnSpPr>
            <p:spPr>
              <a:xfrm>
                <a:off x="9347201"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39">
                <a:extLst>
                  <a:ext uri="{FF2B5EF4-FFF2-40B4-BE49-F238E27FC236}">
                    <a16:creationId xmlns:a16="http://schemas.microsoft.com/office/drawing/2014/main" id="{1F427B00-9B08-4AF5-9D54-71A6A0A64CC5}"/>
                  </a:ext>
                </a:extLst>
              </p:cNvPr>
              <p:cNvCxnSpPr/>
              <p:nvPr/>
            </p:nvCxnSpPr>
            <p:spPr>
              <a:xfrm>
                <a:off x="9085944"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0">
                <a:extLst>
                  <a:ext uri="{FF2B5EF4-FFF2-40B4-BE49-F238E27FC236}">
                    <a16:creationId xmlns:a16="http://schemas.microsoft.com/office/drawing/2014/main" id="{EC7A7440-13C3-4207-B02A-D8307EDD3089}"/>
                  </a:ext>
                </a:extLst>
              </p:cNvPr>
              <p:cNvCxnSpPr/>
              <p:nvPr/>
            </p:nvCxnSpPr>
            <p:spPr>
              <a:xfrm>
                <a:off x="8824687"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1">
                <a:extLst>
                  <a:ext uri="{FF2B5EF4-FFF2-40B4-BE49-F238E27FC236}">
                    <a16:creationId xmlns:a16="http://schemas.microsoft.com/office/drawing/2014/main" id="{906E6A11-EAC4-49F3-A537-9D7B2979C149}"/>
                  </a:ext>
                </a:extLst>
              </p:cNvPr>
              <p:cNvCxnSpPr/>
              <p:nvPr/>
            </p:nvCxnSpPr>
            <p:spPr>
              <a:xfrm>
                <a:off x="8563430"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2">
                <a:extLst>
                  <a:ext uri="{FF2B5EF4-FFF2-40B4-BE49-F238E27FC236}">
                    <a16:creationId xmlns:a16="http://schemas.microsoft.com/office/drawing/2014/main" id="{3A504B0F-9D76-41D5-9DF9-D9791BE33761}"/>
                  </a:ext>
                </a:extLst>
              </p:cNvPr>
              <p:cNvCxnSpPr/>
              <p:nvPr/>
            </p:nvCxnSpPr>
            <p:spPr>
              <a:xfrm>
                <a:off x="8302173"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3">
                <a:extLst>
                  <a:ext uri="{FF2B5EF4-FFF2-40B4-BE49-F238E27FC236}">
                    <a16:creationId xmlns:a16="http://schemas.microsoft.com/office/drawing/2014/main" id="{9AF2DA70-D455-435A-858F-0CB96A63EBB1}"/>
                  </a:ext>
                </a:extLst>
              </p:cNvPr>
              <p:cNvCxnSpPr/>
              <p:nvPr/>
            </p:nvCxnSpPr>
            <p:spPr>
              <a:xfrm>
                <a:off x="8040916"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4">
                <a:extLst>
                  <a:ext uri="{FF2B5EF4-FFF2-40B4-BE49-F238E27FC236}">
                    <a16:creationId xmlns:a16="http://schemas.microsoft.com/office/drawing/2014/main" id="{A958147E-14BE-4248-B805-9F3D58D5D6E4}"/>
                  </a:ext>
                </a:extLst>
              </p:cNvPr>
              <p:cNvCxnSpPr/>
              <p:nvPr/>
            </p:nvCxnSpPr>
            <p:spPr>
              <a:xfrm>
                <a:off x="7779659"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5">
                <a:extLst>
                  <a:ext uri="{FF2B5EF4-FFF2-40B4-BE49-F238E27FC236}">
                    <a16:creationId xmlns:a16="http://schemas.microsoft.com/office/drawing/2014/main" id="{28B59651-7659-45EE-B649-BC21F76E589B}"/>
                  </a:ext>
                </a:extLst>
              </p:cNvPr>
              <p:cNvCxnSpPr/>
              <p:nvPr/>
            </p:nvCxnSpPr>
            <p:spPr>
              <a:xfrm>
                <a:off x="7518402"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46">
                <a:extLst>
                  <a:ext uri="{FF2B5EF4-FFF2-40B4-BE49-F238E27FC236}">
                    <a16:creationId xmlns:a16="http://schemas.microsoft.com/office/drawing/2014/main" id="{F4C5A2DF-386C-4B0E-BBA0-16413977BC5F}"/>
                  </a:ext>
                </a:extLst>
              </p:cNvPr>
              <p:cNvCxnSpPr/>
              <p:nvPr/>
            </p:nvCxnSpPr>
            <p:spPr>
              <a:xfrm>
                <a:off x="7257145"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47">
                <a:extLst>
                  <a:ext uri="{FF2B5EF4-FFF2-40B4-BE49-F238E27FC236}">
                    <a16:creationId xmlns:a16="http://schemas.microsoft.com/office/drawing/2014/main" id="{2411D68D-2492-4B97-8734-B0F3FCCD5FD3}"/>
                  </a:ext>
                </a:extLst>
              </p:cNvPr>
              <p:cNvCxnSpPr/>
              <p:nvPr/>
            </p:nvCxnSpPr>
            <p:spPr>
              <a:xfrm>
                <a:off x="6995888"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48">
                <a:extLst>
                  <a:ext uri="{FF2B5EF4-FFF2-40B4-BE49-F238E27FC236}">
                    <a16:creationId xmlns:a16="http://schemas.microsoft.com/office/drawing/2014/main" id="{2D29C876-328C-47B7-AB14-47C1A5C51239}"/>
                  </a:ext>
                </a:extLst>
              </p:cNvPr>
              <p:cNvCxnSpPr/>
              <p:nvPr/>
            </p:nvCxnSpPr>
            <p:spPr>
              <a:xfrm>
                <a:off x="6734631"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49">
                <a:extLst>
                  <a:ext uri="{FF2B5EF4-FFF2-40B4-BE49-F238E27FC236}">
                    <a16:creationId xmlns:a16="http://schemas.microsoft.com/office/drawing/2014/main" id="{35B70039-2267-4B2C-9A81-67FD0CA30D8E}"/>
                  </a:ext>
                </a:extLst>
              </p:cNvPr>
              <p:cNvCxnSpPr/>
              <p:nvPr/>
            </p:nvCxnSpPr>
            <p:spPr>
              <a:xfrm>
                <a:off x="6473374"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0">
                <a:extLst>
                  <a:ext uri="{FF2B5EF4-FFF2-40B4-BE49-F238E27FC236}">
                    <a16:creationId xmlns:a16="http://schemas.microsoft.com/office/drawing/2014/main" id="{F15C83B5-F3CB-4462-B800-AF798C0BE9DF}"/>
                  </a:ext>
                </a:extLst>
              </p:cNvPr>
              <p:cNvCxnSpPr/>
              <p:nvPr/>
            </p:nvCxnSpPr>
            <p:spPr>
              <a:xfrm>
                <a:off x="6212117"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1">
                <a:extLst>
                  <a:ext uri="{FF2B5EF4-FFF2-40B4-BE49-F238E27FC236}">
                    <a16:creationId xmlns:a16="http://schemas.microsoft.com/office/drawing/2014/main" id="{4373EA84-0A4F-401C-8B3C-3A3586F01EDF}"/>
                  </a:ext>
                </a:extLst>
              </p:cNvPr>
              <p:cNvCxnSpPr/>
              <p:nvPr/>
            </p:nvCxnSpPr>
            <p:spPr>
              <a:xfrm>
                <a:off x="5950860"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2">
                <a:extLst>
                  <a:ext uri="{FF2B5EF4-FFF2-40B4-BE49-F238E27FC236}">
                    <a16:creationId xmlns:a16="http://schemas.microsoft.com/office/drawing/2014/main" id="{655F2531-2B2F-438D-B7E3-B240C79F561C}"/>
                  </a:ext>
                </a:extLst>
              </p:cNvPr>
              <p:cNvCxnSpPr/>
              <p:nvPr/>
            </p:nvCxnSpPr>
            <p:spPr>
              <a:xfrm>
                <a:off x="5689603"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3">
                <a:extLst>
                  <a:ext uri="{FF2B5EF4-FFF2-40B4-BE49-F238E27FC236}">
                    <a16:creationId xmlns:a16="http://schemas.microsoft.com/office/drawing/2014/main" id="{813F6AE0-DCDC-42D3-A3A8-0493C0132CF4}"/>
                  </a:ext>
                </a:extLst>
              </p:cNvPr>
              <p:cNvCxnSpPr/>
              <p:nvPr/>
            </p:nvCxnSpPr>
            <p:spPr>
              <a:xfrm>
                <a:off x="5428346"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4">
                <a:extLst>
                  <a:ext uri="{FF2B5EF4-FFF2-40B4-BE49-F238E27FC236}">
                    <a16:creationId xmlns:a16="http://schemas.microsoft.com/office/drawing/2014/main" id="{F8941DB7-DA01-470B-B1AB-B69D31081625}"/>
                  </a:ext>
                </a:extLst>
              </p:cNvPr>
              <p:cNvCxnSpPr/>
              <p:nvPr/>
            </p:nvCxnSpPr>
            <p:spPr>
              <a:xfrm>
                <a:off x="5167089"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5">
                <a:extLst>
                  <a:ext uri="{FF2B5EF4-FFF2-40B4-BE49-F238E27FC236}">
                    <a16:creationId xmlns:a16="http://schemas.microsoft.com/office/drawing/2014/main" id="{C90B1406-D860-448C-B451-0743B4F3FB04}"/>
                  </a:ext>
                </a:extLst>
              </p:cNvPr>
              <p:cNvCxnSpPr/>
              <p:nvPr/>
            </p:nvCxnSpPr>
            <p:spPr>
              <a:xfrm>
                <a:off x="4905832"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56">
                <a:extLst>
                  <a:ext uri="{FF2B5EF4-FFF2-40B4-BE49-F238E27FC236}">
                    <a16:creationId xmlns:a16="http://schemas.microsoft.com/office/drawing/2014/main" id="{C4590108-24B3-4225-83D5-023052E666ED}"/>
                  </a:ext>
                </a:extLst>
              </p:cNvPr>
              <p:cNvCxnSpPr/>
              <p:nvPr/>
            </p:nvCxnSpPr>
            <p:spPr>
              <a:xfrm>
                <a:off x="4644575"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57">
                <a:extLst>
                  <a:ext uri="{FF2B5EF4-FFF2-40B4-BE49-F238E27FC236}">
                    <a16:creationId xmlns:a16="http://schemas.microsoft.com/office/drawing/2014/main" id="{7CAC8021-1412-4BE2-A31B-25BADF10FA91}"/>
                  </a:ext>
                </a:extLst>
              </p:cNvPr>
              <p:cNvCxnSpPr/>
              <p:nvPr/>
            </p:nvCxnSpPr>
            <p:spPr>
              <a:xfrm>
                <a:off x="4383318"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58">
                <a:extLst>
                  <a:ext uri="{FF2B5EF4-FFF2-40B4-BE49-F238E27FC236}">
                    <a16:creationId xmlns:a16="http://schemas.microsoft.com/office/drawing/2014/main" id="{704E2A37-02A2-4467-806A-C8885FAC7F54}"/>
                  </a:ext>
                </a:extLst>
              </p:cNvPr>
              <p:cNvCxnSpPr/>
              <p:nvPr/>
            </p:nvCxnSpPr>
            <p:spPr>
              <a:xfrm>
                <a:off x="4122061"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59">
                <a:extLst>
                  <a:ext uri="{FF2B5EF4-FFF2-40B4-BE49-F238E27FC236}">
                    <a16:creationId xmlns:a16="http://schemas.microsoft.com/office/drawing/2014/main" id="{34E28B8E-B4C9-4FFE-B1F5-A147E0BBBD63}"/>
                  </a:ext>
                </a:extLst>
              </p:cNvPr>
              <p:cNvCxnSpPr/>
              <p:nvPr/>
            </p:nvCxnSpPr>
            <p:spPr>
              <a:xfrm>
                <a:off x="3860804"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0">
                <a:extLst>
                  <a:ext uri="{FF2B5EF4-FFF2-40B4-BE49-F238E27FC236}">
                    <a16:creationId xmlns:a16="http://schemas.microsoft.com/office/drawing/2014/main" id="{BF12A61F-CDFD-450F-A4FF-6385D0A39150}"/>
                  </a:ext>
                </a:extLst>
              </p:cNvPr>
              <p:cNvCxnSpPr/>
              <p:nvPr/>
            </p:nvCxnSpPr>
            <p:spPr>
              <a:xfrm>
                <a:off x="3599547"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1">
                <a:extLst>
                  <a:ext uri="{FF2B5EF4-FFF2-40B4-BE49-F238E27FC236}">
                    <a16:creationId xmlns:a16="http://schemas.microsoft.com/office/drawing/2014/main" id="{852D6822-EA52-4D3F-BE87-82E17C909C95}"/>
                  </a:ext>
                </a:extLst>
              </p:cNvPr>
              <p:cNvCxnSpPr/>
              <p:nvPr/>
            </p:nvCxnSpPr>
            <p:spPr>
              <a:xfrm>
                <a:off x="3338290"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2">
                <a:extLst>
                  <a:ext uri="{FF2B5EF4-FFF2-40B4-BE49-F238E27FC236}">
                    <a16:creationId xmlns:a16="http://schemas.microsoft.com/office/drawing/2014/main" id="{1476FCE6-1146-412D-B0B5-4C301C702D5B}"/>
                  </a:ext>
                </a:extLst>
              </p:cNvPr>
              <p:cNvCxnSpPr/>
              <p:nvPr/>
            </p:nvCxnSpPr>
            <p:spPr>
              <a:xfrm>
                <a:off x="3077033"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3">
                <a:extLst>
                  <a:ext uri="{FF2B5EF4-FFF2-40B4-BE49-F238E27FC236}">
                    <a16:creationId xmlns:a16="http://schemas.microsoft.com/office/drawing/2014/main" id="{8D927896-2AF6-4CF7-8C26-CBD67FBA29C6}"/>
                  </a:ext>
                </a:extLst>
              </p:cNvPr>
              <p:cNvCxnSpPr/>
              <p:nvPr/>
            </p:nvCxnSpPr>
            <p:spPr>
              <a:xfrm>
                <a:off x="2815776"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4">
                <a:extLst>
                  <a:ext uri="{FF2B5EF4-FFF2-40B4-BE49-F238E27FC236}">
                    <a16:creationId xmlns:a16="http://schemas.microsoft.com/office/drawing/2014/main" id="{ECFE6E86-4E14-40A2-BBF7-2926F5807A34}"/>
                  </a:ext>
                </a:extLst>
              </p:cNvPr>
              <p:cNvCxnSpPr/>
              <p:nvPr/>
            </p:nvCxnSpPr>
            <p:spPr>
              <a:xfrm>
                <a:off x="2554519"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5">
                <a:extLst>
                  <a:ext uri="{FF2B5EF4-FFF2-40B4-BE49-F238E27FC236}">
                    <a16:creationId xmlns:a16="http://schemas.microsoft.com/office/drawing/2014/main" id="{5226B75B-1AE5-4B1D-86C5-D4228CBE5EAB}"/>
                  </a:ext>
                </a:extLst>
              </p:cNvPr>
              <p:cNvCxnSpPr/>
              <p:nvPr/>
            </p:nvCxnSpPr>
            <p:spPr>
              <a:xfrm>
                <a:off x="2293262"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66">
                <a:extLst>
                  <a:ext uri="{FF2B5EF4-FFF2-40B4-BE49-F238E27FC236}">
                    <a16:creationId xmlns:a16="http://schemas.microsoft.com/office/drawing/2014/main" id="{226616F9-1C8D-4F3E-929B-0F806F6DDC48}"/>
                  </a:ext>
                </a:extLst>
              </p:cNvPr>
              <p:cNvCxnSpPr/>
              <p:nvPr/>
            </p:nvCxnSpPr>
            <p:spPr>
              <a:xfrm>
                <a:off x="2032005"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67">
                <a:extLst>
                  <a:ext uri="{FF2B5EF4-FFF2-40B4-BE49-F238E27FC236}">
                    <a16:creationId xmlns:a16="http://schemas.microsoft.com/office/drawing/2014/main" id="{99F67EA1-A9FD-4AEB-B98E-25D6BD150E01}"/>
                  </a:ext>
                </a:extLst>
              </p:cNvPr>
              <p:cNvCxnSpPr/>
              <p:nvPr/>
            </p:nvCxnSpPr>
            <p:spPr>
              <a:xfrm>
                <a:off x="1770748"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68">
                <a:extLst>
                  <a:ext uri="{FF2B5EF4-FFF2-40B4-BE49-F238E27FC236}">
                    <a16:creationId xmlns:a16="http://schemas.microsoft.com/office/drawing/2014/main" id="{5F7AE68F-914B-45B1-B71A-EB8536646A2B}"/>
                  </a:ext>
                </a:extLst>
              </p:cNvPr>
              <p:cNvCxnSpPr/>
              <p:nvPr/>
            </p:nvCxnSpPr>
            <p:spPr>
              <a:xfrm>
                <a:off x="1509491"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69">
                <a:extLst>
                  <a:ext uri="{FF2B5EF4-FFF2-40B4-BE49-F238E27FC236}">
                    <a16:creationId xmlns:a16="http://schemas.microsoft.com/office/drawing/2014/main" id="{CBCD4DDB-F4B7-4042-90CE-1E24864CEDEE}"/>
                  </a:ext>
                </a:extLst>
              </p:cNvPr>
              <p:cNvCxnSpPr/>
              <p:nvPr/>
            </p:nvCxnSpPr>
            <p:spPr>
              <a:xfrm>
                <a:off x="1248234"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0">
                <a:extLst>
                  <a:ext uri="{FF2B5EF4-FFF2-40B4-BE49-F238E27FC236}">
                    <a16:creationId xmlns:a16="http://schemas.microsoft.com/office/drawing/2014/main" id="{549758C5-B145-4F41-9A6A-D87B816F9E12}"/>
                  </a:ext>
                </a:extLst>
              </p:cNvPr>
              <p:cNvCxnSpPr/>
              <p:nvPr/>
            </p:nvCxnSpPr>
            <p:spPr>
              <a:xfrm>
                <a:off x="986977"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1">
                <a:extLst>
                  <a:ext uri="{FF2B5EF4-FFF2-40B4-BE49-F238E27FC236}">
                    <a16:creationId xmlns:a16="http://schemas.microsoft.com/office/drawing/2014/main" id="{4F1D097E-BC1A-4D09-952B-D417EE86F178}"/>
                  </a:ext>
                </a:extLst>
              </p:cNvPr>
              <p:cNvCxnSpPr/>
              <p:nvPr/>
            </p:nvCxnSpPr>
            <p:spPr>
              <a:xfrm>
                <a:off x="725720"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2">
                <a:extLst>
                  <a:ext uri="{FF2B5EF4-FFF2-40B4-BE49-F238E27FC236}">
                    <a16:creationId xmlns:a16="http://schemas.microsoft.com/office/drawing/2014/main" id="{367501BA-9730-4DDD-AB81-146A8D1D0EC9}"/>
                  </a:ext>
                </a:extLst>
              </p:cNvPr>
              <p:cNvCxnSpPr/>
              <p:nvPr/>
            </p:nvCxnSpPr>
            <p:spPr>
              <a:xfrm>
                <a:off x="466719"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3">
              <a:extLst>
                <a:ext uri="{FF2B5EF4-FFF2-40B4-BE49-F238E27FC236}">
                  <a16:creationId xmlns:a16="http://schemas.microsoft.com/office/drawing/2014/main" id="{C2FC254E-96AB-4009-8F26-644DC3F1E938}"/>
                </a:ext>
              </a:extLst>
            </p:cNvPr>
            <p:cNvGrpSpPr/>
            <p:nvPr/>
          </p:nvGrpSpPr>
          <p:grpSpPr>
            <a:xfrm>
              <a:off x="1" y="-10422"/>
              <a:ext cx="12192000" cy="6687148"/>
              <a:chOff x="-717549" y="-10422"/>
              <a:chExt cx="13002796" cy="6687148"/>
            </a:xfrm>
          </p:grpSpPr>
          <p:cxnSp>
            <p:nvCxnSpPr>
              <p:cNvPr id="9" name="直接连接符 4">
                <a:extLst>
                  <a:ext uri="{FF2B5EF4-FFF2-40B4-BE49-F238E27FC236}">
                    <a16:creationId xmlns:a16="http://schemas.microsoft.com/office/drawing/2014/main" id="{61189783-FAE0-4AEF-A219-2316691B9568}"/>
                  </a:ext>
                </a:extLst>
              </p:cNvPr>
              <p:cNvCxnSpPr/>
              <p:nvPr/>
            </p:nvCxnSpPr>
            <p:spPr>
              <a:xfrm rot="5400000">
                <a:off x="5783849" y="175328"/>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5">
                <a:extLst>
                  <a:ext uri="{FF2B5EF4-FFF2-40B4-BE49-F238E27FC236}">
                    <a16:creationId xmlns:a16="http://schemas.microsoft.com/office/drawing/2014/main" id="{D4D82EB7-8842-46C9-AE0D-7A5B34B13C1F}"/>
                  </a:ext>
                </a:extLst>
              </p:cNvPr>
              <p:cNvCxnSpPr/>
              <p:nvPr/>
            </p:nvCxnSpPr>
            <p:spPr>
              <a:xfrm rot="5400000">
                <a:off x="5783849" y="-103303"/>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6">
                <a:extLst>
                  <a:ext uri="{FF2B5EF4-FFF2-40B4-BE49-F238E27FC236}">
                    <a16:creationId xmlns:a16="http://schemas.microsoft.com/office/drawing/2014/main" id="{7A9A83C1-4E9A-4ACC-9986-1645AD2905D9}"/>
                  </a:ext>
                </a:extLst>
              </p:cNvPr>
              <p:cNvCxnSpPr/>
              <p:nvPr/>
            </p:nvCxnSpPr>
            <p:spPr>
              <a:xfrm rot="5400000">
                <a:off x="5783849" y="-381934"/>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7">
                <a:extLst>
                  <a:ext uri="{FF2B5EF4-FFF2-40B4-BE49-F238E27FC236}">
                    <a16:creationId xmlns:a16="http://schemas.microsoft.com/office/drawing/2014/main" id="{3D743277-CD32-4BD2-886E-8BD870645271}"/>
                  </a:ext>
                </a:extLst>
              </p:cNvPr>
              <p:cNvCxnSpPr/>
              <p:nvPr/>
            </p:nvCxnSpPr>
            <p:spPr>
              <a:xfrm rot="5400000">
                <a:off x="5783849" y="-660565"/>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8">
                <a:extLst>
                  <a:ext uri="{FF2B5EF4-FFF2-40B4-BE49-F238E27FC236}">
                    <a16:creationId xmlns:a16="http://schemas.microsoft.com/office/drawing/2014/main" id="{3A38894F-3936-489F-8BF3-DD692CDA88B0}"/>
                  </a:ext>
                </a:extLst>
              </p:cNvPr>
              <p:cNvCxnSpPr/>
              <p:nvPr/>
            </p:nvCxnSpPr>
            <p:spPr>
              <a:xfrm rot="5400000">
                <a:off x="5783849" y="-939196"/>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9">
                <a:extLst>
                  <a:ext uri="{FF2B5EF4-FFF2-40B4-BE49-F238E27FC236}">
                    <a16:creationId xmlns:a16="http://schemas.microsoft.com/office/drawing/2014/main" id="{8EC04ABC-F469-4543-A036-6A10DE033856}"/>
                  </a:ext>
                </a:extLst>
              </p:cNvPr>
              <p:cNvCxnSpPr/>
              <p:nvPr/>
            </p:nvCxnSpPr>
            <p:spPr>
              <a:xfrm rot="5400000">
                <a:off x="5783849" y="-1217828"/>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0">
                <a:extLst>
                  <a:ext uri="{FF2B5EF4-FFF2-40B4-BE49-F238E27FC236}">
                    <a16:creationId xmlns:a16="http://schemas.microsoft.com/office/drawing/2014/main" id="{DEB131B5-8C7D-43B1-9B1A-265146DDE50E}"/>
                  </a:ext>
                </a:extLst>
              </p:cNvPr>
              <p:cNvCxnSpPr/>
              <p:nvPr/>
            </p:nvCxnSpPr>
            <p:spPr>
              <a:xfrm rot="5400000">
                <a:off x="5783849" y="-1496459"/>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1">
                <a:extLst>
                  <a:ext uri="{FF2B5EF4-FFF2-40B4-BE49-F238E27FC236}">
                    <a16:creationId xmlns:a16="http://schemas.microsoft.com/office/drawing/2014/main" id="{CD906DC2-42F2-4CF4-B61C-E1552130C4E7}"/>
                  </a:ext>
                </a:extLst>
              </p:cNvPr>
              <p:cNvCxnSpPr/>
              <p:nvPr/>
            </p:nvCxnSpPr>
            <p:spPr>
              <a:xfrm rot="5400000">
                <a:off x="5783849" y="-1775090"/>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2">
                <a:extLst>
                  <a:ext uri="{FF2B5EF4-FFF2-40B4-BE49-F238E27FC236}">
                    <a16:creationId xmlns:a16="http://schemas.microsoft.com/office/drawing/2014/main" id="{D72879C8-69CC-40F6-B50F-D9522F0431FF}"/>
                  </a:ext>
                </a:extLst>
              </p:cNvPr>
              <p:cNvCxnSpPr/>
              <p:nvPr/>
            </p:nvCxnSpPr>
            <p:spPr>
              <a:xfrm rot="5400000">
                <a:off x="5783849" y="-2053721"/>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3">
                <a:extLst>
                  <a:ext uri="{FF2B5EF4-FFF2-40B4-BE49-F238E27FC236}">
                    <a16:creationId xmlns:a16="http://schemas.microsoft.com/office/drawing/2014/main" id="{665228A6-14F6-4A39-97FB-8B51E641A585}"/>
                  </a:ext>
                </a:extLst>
              </p:cNvPr>
              <p:cNvCxnSpPr/>
              <p:nvPr/>
            </p:nvCxnSpPr>
            <p:spPr>
              <a:xfrm rot="5400000">
                <a:off x="5783849" y="-2332352"/>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4">
                <a:extLst>
                  <a:ext uri="{FF2B5EF4-FFF2-40B4-BE49-F238E27FC236}">
                    <a16:creationId xmlns:a16="http://schemas.microsoft.com/office/drawing/2014/main" id="{19E4DBE9-3CAD-40BE-B528-E46FA4667C7F}"/>
                  </a:ext>
                </a:extLst>
              </p:cNvPr>
              <p:cNvCxnSpPr/>
              <p:nvPr/>
            </p:nvCxnSpPr>
            <p:spPr>
              <a:xfrm rot="5400000">
                <a:off x="5783849" y="-2610983"/>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5">
                <a:extLst>
                  <a:ext uri="{FF2B5EF4-FFF2-40B4-BE49-F238E27FC236}">
                    <a16:creationId xmlns:a16="http://schemas.microsoft.com/office/drawing/2014/main" id="{0182DB43-8043-446D-BAB9-1237136434B7}"/>
                  </a:ext>
                </a:extLst>
              </p:cNvPr>
              <p:cNvCxnSpPr/>
              <p:nvPr/>
            </p:nvCxnSpPr>
            <p:spPr>
              <a:xfrm rot="5400000">
                <a:off x="5783849" y="-2889615"/>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16">
                <a:extLst>
                  <a:ext uri="{FF2B5EF4-FFF2-40B4-BE49-F238E27FC236}">
                    <a16:creationId xmlns:a16="http://schemas.microsoft.com/office/drawing/2014/main" id="{42E4EBD7-E2F0-43BF-82F7-2B18ACEFE35D}"/>
                  </a:ext>
                </a:extLst>
              </p:cNvPr>
              <p:cNvCxnSpPr/>
              <p:nvPr/>
            </p:nvCxnSpPr>
            <p:spPr>
              <a:xfrm rot="5400000">
                <a:off x="5783849" y="-3168246"/>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17">
                <a:extLst>
                  <a:ext uri="{FF2B5EF4-FFF2-40B4-BE49-F238E27FC236}">
                    <a16:creationId xmlns:a16="http://schemas.microsoft.com/office/drawing/2014/main" id="{F246171E-F69D-42A6-AE1B-B413FA027125}"/>
                  </a:ext>
                </a:extLst>
              </p:cNvPr>
              <p:cNvCxnSpPr/>
              <p:nvPr/>
            </p:nvCxnSpPr>
            <p:spPr>
              <a:xfrm rot="5400000">
                <a:off x="5783849" y="-3446877"/>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18">
                <a:extLst>
                  <a:ext uri="{FF2B5EF4-FFF2-40B4-BE49-F238E27FC236}">
                    <a16:creationId xmlns:a16="http://schemas.microsoft.com/office/drawing/2014/main" id="{6B6736E7-CDAD-4C5F-9D3B-61F72D1B4E61}"/>
                  </a:ext>
                </a:extLst>
              </p:cNvPr>
              <p:cNvCxnSpPr/>
              <p:nvPr/>
            </p:nvCxnSpPr>
            <p:spPr>
              <a:xfrm rot="5400000">
                <a:off x="5783849" y="-3725508"/>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19">
                <a:extLst>
                  <a:ext uri="{FF2B5EF4-FFF2-40B4-BE49-F238E27FC236}">
                    <a16:creationId xmlns:a16="http://schemas.microsoft.com/office/drawing/2014/main" id="{F4561604-CE57-44A1-B8E5-FC9901CE6E72}"/>
                  </a:ext>
                </a:extLst>
              </p:cNvPr>
              <p:cNvCxnSpPr/>
              <p:nvPr/>
            </p:nvCxnSpPr>
            <p:spPr>
              <a:xfrm rot="5400000">
                <a:off x="5783849" y="-4004139"/>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0">
                <a:extLst>
                  <a:ext uri="{FF2B5EF4-FFF2-40B4-BE49-F238E27FC236}">
                    <a16:creationId xmlns:a16="http://schemas.microsoft.com/office/drawing/2014/main" id="{03AECF8E-8A60-4C52-A12B-D8643F36CE56}"/>
                  </a:ext>
                </a:extLst>
              </p:cNvPr>
              <p:cNvCxnSpPr/>
              <p:nvPr/>
            </p:nvCxnSpPr>
            <p:spPr>
              <a:xfrm rot="5400000">
                <a:off x="5783849" y="-4282770"/>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1">
                <a:extLst>
                  <a:ext uri="{FF2B5EF4-FFF2-40B4-BE49-F238E27FC236}">
                    <a16:creationId xmlns:a16="http://schemas.microsoft.com/office/drawing/2014/main" id="{420650D1-64B9-4D6F-833D-E1FB7CFC4301}"/>
                  </a:ext>
                </a:extLst>
              </p:cNvPr>
              <p:cNvCxnSpPr/>
              <p:nvPr/>
            </p:nvCxnSpPr>
            <p:spPr>
              <a:xfrm rot="5400000">
                <a:off x="5783849" y="-4561402"/>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2">
                <a:extLst>
                  <a:ext uri="{FF2B5EF4-FFF2-40B4-BE49-F238E27FC236}">
                    <a16:creationId xmlns:a16="http://schemas.microsoft.com/office/drawing/2014/main" id="{D14958F0-5255-4B4E-846F-F847E1B1B699}"/>
                  </a:ext>
                </a:extLst>
              </p:cNvPr>
              <p:cNvCxnSpPr/>
              <p:nvPr/>
            </p:nvCxnSpPr>
            <p:spPr>
              <a:xfrm rot="5400000">
                <a:off x="5783849" y="-4840033"/>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3">
                <a:extLst>
                  <a:ext uri="{FF2B5EF4-FFF2-40B4-BE49-F238E27FC236}">
                    <a16:creationId xmlns:a16="http://schemas.microsoft.com/office/drawing/2014/main" id="{A6944108-417A-4BB6-A4B5-D99D663BF58E}"/>
                  </a:ext>
                </a:extLst>
              </p:cNvPr>
              <p:cNvCxnSpPr/>
              <p:nvPr/>
            </p:nvCxnSpPr>
            <p:spPr>
              <a:xfrm rot="5400000">
                <a:off x="5783849" y="-5118664"/>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4">
                <a:extLst>
                  <a:ext uri="{FF2B5EF4-FFF2-40B4-BE49-F238E27FC236}">
                    <a16:creationId xmlns:a16="http://schemas.microsoft.com/office/drawing/2014/main" id="{2CD23F3A-E46B-4B3C-A0F3-E014DDFC08C7}"/>
                  </a:ext>
                </a:extLst>
              </p:cNvPr>
              <p:cNvCxnSpPr/>
              <p:nvPr/>
            </p:nvCxnSpPr>
            <p:spPr>
              <a:xfrm rot="5400000">
                <a:off x="5783849" y="-5397295"/>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5">
                <a:extLst>
                  <a:ext uri="{FF2B5EF4-FFF2-40B4-BE49-F238E27FC236}">
                    <a16:creationId xmlns:a16="http://schemas.microsoft.com/office/drawing/2014/main" id="{D9B00A8A-2BD9-47D1-B277-627A1DFD00A3}"/>
                  </a:ext>
                </a:extLst>
              </p:cNvPr>
              <p:cNvCxnSpPr/>
              <p:nvPr/>
            </p:nvCxnSpPr>
            <p:spPr>
              <a:xfrm rot="5400000">
                <a:off x="5783849" y="-5675926"/>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26">
                <a:extLst>
                  <a:ext uri="{FF2B5EF4-FFF2-40B4-BE49-F238E27FC236}">
                    <a16:creationId xmlns:a16="http://schemas.microsoft.com/office/drawing/2014/main" id="{6867E5EA-5ED2-44D1-8EA3-68C13544995D}"/>
                  </a:ext>
                </a:extLst>
              </p:cNvPr>
              <p:cNvCxnSpPr/>
              <p:nvPr/>
            </p:nvCxnSpPr>
            <p:spPr>
              <a:xfrm rot="5400000">
                <a:off x="5783849" y="-5954558"/>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27">
                <a:extLst>
                  <a:ext uri="{FF2B5EF4-FFF2-40B4-BE49-F238E27FC236}">
                    <a16:creationId xmlns:a16="http://schemas.microsoft.com/office/drawing/2014/main" id="{C7CF5953-1D7C-4D79-A8A4-D83A52497EC1}"/>
                  </a:ext>
                </a:extLst>
              </p:cNvPr>
              <p:cNvCxnSpPr/>
              <p:nvPr/>
            </p:nvCxnSpPr>
            <p:spPr>
              <a:xfrm rot="5400000">
                <a:off x="5783849" y="-6233189"/>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28">
                <a:extLst>
                  <a:ext uri="{FF2B5EF4-FFF2-40B4-BE49-F238E27FC236}">
                    <a16:creationId xmlns:a16="http://schemas.microsoft.com/office/drawing/2014/main" id="{52FC4408-47A2-4675-9B81-B0CE2AA318AC}"/>
                  </a:ext>
                </a:extLst>
              </p:cNvPr>
              <p:cNvCxnSpPr/>
              <p:nvPr/>
            </p:nvCxnSpPr>
            <p:spPr>
              <a:xfrm rot="5400000">
                <a:off x="5783849" y="-6511820"/>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grpSp>
      </p:grpSp>
      <p:sp>
        <p:nvSpPr>
          <p:cNvPr id="6" name="矩形 5"/>
          <p:cNvSpPr/>
          <p:nvPr userDrawn="1"/>
        </p:nvSpPr>
        <p:spPr bwMode="auto">
          <a:xfrm>
            <a:off x="0" y="-1"/>
            <a:ext cx="9144000" cy="27000"/>
          </a:xfrm>
          <a:prstGeom prst="rect">
            <a:avLst/>
          </a:prstGeom>
          <a:solidFill>
            <a:schemeClr val="accent1"/>
          </a:solidFill>
          <a:ln>
            <a:noFill/>
          </a:ln>
        </p:spPr>
        <p:txBody>
          <a:bodyPr rtlCol="0" anchor="ctr">
            <a:scene3d>
              <a:camera prst="orthographicFront"/>
              <a:lightRig rig="threePt" dir="t"/>
            </a:scene3d>
            <a:sp3d>
              <a:contourClr>
                <a:srgbClr val="FFFFFF"/>
              </a:contourClr>
            </a:sp3d>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FFFFFF"/>
              </a:solidFill>
              <a:effectLst/>
              <a:uLnTx/>
              <a:uFillTx/>
            </a:endParaRPr>
          </a:p>
        </p:txBody>
      </p:sp>
      <p:sp>
        <p:nvSpPr>
          <p:cNvPr id="3" name="灯片编号占位符 2"/>
          <p:cNvSpPr>
            <a:spLocks noGrp="1"/>
          </p:cNvSpPr>
          <p:nvPr>
            <p:ph type="sldNum" sz="quarter" idx="10"/>
          </p:nvPr>
        </p:nvSpPr>
        <p:spPr>
          <a:xfrm>
            <a:off x="66557" y="4798263"/>
            <a:ext cx="2057400" cy="273844"/>
          </a:xfrm>
        </p:spPr>
        <p:txBody>
          <a:bodyPr/>
          <a:lstStyle/>
          <a:p>
            <a:fld id="{99173E90-95F0-E34D-B0FF-F9193FBE2D36}" type="slidenum">
              <a:rPr kumimoji="1" lang="zh-CN" altLang="en-US" smtClean="0"/>
              <a:pPr/>
              <a:t>‹#›</a:t>
            </a:fld>
            <a:endParaRPr kumimoji="1" lang="zh-CN" altLang="en-US" dirty="0"/>
          </a:p>
        </p:txBody>
      </p:sp>
    </p:spTree>
    <p:extLst>
      <p:ext uri="{BB962C8B-B14F-4D97-AF65-F5344CB8AC3E}">
        <p14:creationId xmlns:p14="http://schemas.microsoft.com/office/powerpoint/2010/main" val="329929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9" name="灯片编号占位符 5">
            <a:extLst>
              <a:ext uri="{FF2B5EF4-FFF2-40B4-BE49-F238E27FC236}">
                <a16:creationId xmlns:a16="http://schemas.microsoft.com/office/drawing/2014/main" id="{1FAC89CB-04EF-43C9-8940-02F31EC8DAF5}"/>
              </a:ext>
            </a:extLst>
          </p:cNvPr>
          <p:cNvSpPr>
            <a:spLocks noGrp="1"/>
          </p:cNvSpPr>
          <p:nvPr>
            <p:ph type="sldNum" sz="quarter" idx="4"/>
          </p:nvPr>
        </p:nvSpPr>
        <p:spPr>
          <a:xfrm>
            <a:off x="6457949" y="4680348"/>
            <a:ext cx="2182416" cy="154786"/>
          </a:xfrm>
          <a:prstGeom prst="rect">
            <a:avLst/>
          </a:prstGeom>
        </p:spPr>
        <p:txBody>
          <a:bodyPr vert="horz" lIns="68580" tIns="34290" rIns="68580" bIns="34290" rtlCol="0" anchor="ctr"/>
          <a:lstStyle>
            <a:lvl1pPr algn="r">
              <a:defRPr sz="800">
                <a:solidFill>
                  <a:schemeClr val="tx1">
                    <a:tint val="75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8" name="文本框 8">
            <a:extLst>
              <a:ext uri="{FF2B5EF4-FFF2-40B4-BE49-F238E27FC236}">
                <a16:creationId xmlns:a16="http://schemas.microsoft.com/office/drawing/2014/main" id="{7B7C48F6-1C67-470D-8675-F004ECA96531}"/>
              </a:ext>
            </a:extLst>
          </p:cNvPr>
          <p:cNvSpPr txBox="1"/>
          <p:nvPr userDrawn="1"/>
        </p:nvSpPr>
        <p:spPr>
          <a:xfrm>
            <a:off x="5758544" y="1898016"/>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01</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42519922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8" name="文本框 8">
            <a:extLst>
              <a:ext uri="{FF2B5EF4-FFF2-40B4-BE49-F238E27FC236}">
                <a16:creationId xmlns:a16="http://schemas.microsoft.com/office/drawing/2014/main" id="{7B7C48F6-1C67-470D-8675-F004ECA96531}"/>
              </a:ext>
            </a:extLst>
          </p:cNvPr>
          <p:cNvSpPr txBox="1"/>
          <p:nvPr userDrawn="1"/>
        </p:nvSpPr>
        <p:spPr>
          <a:xfrm>
            <a:off x="5758544" y="1898016"/>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02</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2446825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8" name="文本框 8">
            <a:extLst>
              <a:ext uri="{FF2B5EF4-FFF2-40B4-BE49-F238E27FC236}">
                <a16:creationId xmlns:a16="http://schemas.microsoft.com/office/drawing/2014/main" id="{7B7C48F6-1C67-470D-8675-F004ECA96531}"/>
              </a:ext>
            </a:extLst>
          </p:cNvPr>
          <p:cNvSpPr txBox="1"/>
          <p:nvPr userDrawn="1"/>
        </p:nvSpPr>
        <p:spPr>
          <a:xfrm>
            <a:off x="5758544" y="1898016"/>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03</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04649886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8" name="文本框 8">
            <a:extLst>
              <a:ext uri="{FF2B5EF4-FFF2-40B4-BE49-F238E27FC236}">
                <a16:creationId xmlns:a16="http://schemas.microsoft.com/office/drawing/2014/main" id="{7B7C48F6-1C67-470D-8675-F004ECA96531}"/>
              </a:ext>
            </a:extLst>
          </p:cNvPr>
          <p:cNvSpPr txBox="1"/>
          <p:nvPr userDrawn="1"/>
        </p:nvSpPr>
        <p:spPr>
          <a:xfrm>
            <a:off x="5758544" y="1898016"/>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04</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61551414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8" name="文本框 8">
            <a:extLst>
              <a:ext uri="{FF2B5EF4-FFF2-40B4-BE49-F238E27FC236}">
                <a16:creationId xmlns:a16="http://schemas.microsoft.com/office/drawing/2014/main" id="{7B7C48F6-1C67-470D-8675-F004ECA96531}"/>
              </a:ext>
            </a:extLst>
          </p:cNvPr>
          <p:cNvSpPr txBox="1"/>
          <p:nvPr userDrawn="1"/>
        </p:nvSpPr>
        <p:spPr>
          <a:xfrm>
            <a:off x="5758544" y="1898016"/>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05</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29931323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8" name="文本框 8">
            <a:extLst>
              <a:ext uri="{FF2B5EF4-FFF2-40B4-BE49-F238E27FC236}">
                <a16:creationId xmlns:a16="http://schemas.microsoft.com/office/drawing/2014/main" id="{7B7C48F6-1C67-470D-8675-F004ECA96531}"/>
              </a:ext>
            </a:extLst>
          </p:cNvPr>
          <p:cNvSpPr txBox="1"/>
          <p:nvPr userDrawn="1"/>
        </p:nvSpPr>
        <p:spPr>
          <a:xfrm>
            <a:off x="5758544" y="1898016"/>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06</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42464912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8" name="文本框 17"/>
          <p:cNvSpPr>
            <a:spLocks noChangeArrowheads="1"/>
          </p:cNvSpPr>
          <p:nvPr userDrawn="1"/>
        </p:nvSpPr>
        <p:spPr bwMode="auto">
          <a:xfrm>
            <a:off x="706041" y="-3573"/>
            <a:ext cx="502444" cy="53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0"/>
              </a:spcBef>
              <a:buFontTx/>
              <a:buNone/>
            </a:pPr>
            <a:r>
              <a:rPr lang="en-US" altLang="en-US" sz="3000" dirty="0">
                <a:solidFill>
                  <a:srgbClr val="FEFEFE"/>
                </a:solidFill>
                <a:latin typeface="Impact" pitchFamily="34" charset="0"/>
                <a:ea typeface="方正姚体" pitchFamily="2" charset="-122"/>
                <a:sym typeface="Impact" pitchFamily="34" charset="0"/>
              </a:rPr>
              <a:t>1.1</a:t>
            </a:r>
            <a:endParaRPr lang="zh-CN" altLang="en-US" sz="3000" dirty="0">
              <a:solidFill>
                <a:srgbClr val="FEFEFE"/>
              </a:solidFill>
              <a:latin typeface="Impact" pitchFamily="34" charset="0"/>
              <a:ea typeface="方正姚体" pitchFamily="2" charset="-122"/>
              <a:sym typeface="Impact" pitchFamily="34" charset="0"/>
            </a:endParaRPr>
          </a:p>
        </p:txBody>
      </p:sp>
      <p:cxnSp>
        <p:nvCxnSpPr>
          <p:cNvPr id="10" name="直接连接符 9"/>
          <p:cNvCxnSpPr/>
          <p:nvPr userDrawn="1"/>
        </p:nvCxnSpPr>
        <p:spPr>
          <a:xfrm>
            <a:off x="755576" y="625398"/>
            <a:ext cx="8103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7"/>
          <p:cNvGrpSpPr>
            <a:grpSpLocks/>
          </p:cNvGrpSpPr>
          <p:nvPr userDrawn="1"/>
        </p:nvGrpSpPr>
        <p:grpSpPr bwMode="auto">
          <a:xfrm>
            <a:off x="323528" y="292895"/>
            <a:ext cx="390372" cy="205979"/>
            <a:chOff x="0" y="0"/>
            <a:chExt cx="1041399" cy="549275"/>
          </a:xfrm>
        </p:grpSpPr>
        <p:sp>
          <p:nvSpPr>
            <p:cNvPr id="12" name="Freeform 16"/>
            <p:cNvSpPr>
              <a:spLocks/>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accent2">
                    <a:lumMod val="75000"/>
                  </a:schemeClr>
                </a:solidFill>
              </a:endParaRPr>
            </a:p>
          </p:txBody>
        </p:sp>
        <p:sp>
          <p:nvSpPr>
            <p:cNvPr id="13" name="Freeform 17"/>
            <p:cNvSpPr>
              <a:spLocks/>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accent2">
                    <a:lumMod val="75000"/>
                  </a:schemeClr>
                </a:solidFill>
              </a:endParaRPr>
            </a:p>
          </p:txBody>
        </p:sp>
        <p:sp>
          <p:nvSpPr>
            <p:cNvPr id="14" name="Freeform 18"/>
            <p:cNvSpPr>
              <a:spLocks/>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235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accent2">
                    <a:lumMod val="75000"/>
                  </a:schemeClr>
                </a:solidFill>
              </a:endParaRPr>
            </a:p>
          </p:txBody>
        </p:sp>
      </p:grpSp>
      <p:sp>
        <p:nvSpPr>
          <p:cNvPr id="15" name="标题 1"/>
          <p:cNvSpPr>
            <a:spLocks noGrp="1"/>
          </p:cNvSpPr>
          <p:nvPr>
            <p:ph type="title"/>
          </p:nvPr>
        </p:nvSpPr>
        <p:spPr>
          <a:xfrm>
            <a:off x="738323" y="-158002"/>
            <a:ext cx="8137922" cy="771524"/>
          </a:xfrm>
        </p:spPr>
        <p:txBody>
          <a:bodyPr>
            <a:normAutofit/>
          </a:bodyPr>
          <a:lstStyle>
            <a:lvl1pPr>
              <a:defRPr sz="2000" b="0">
                <a:solidFill>
                  <a:srgbClr val="235787"/>
                </a:solidFill>
              </a:defRPr>
            </a:lvl1pPr>
          </a:lstStyle>
          <a:p>
            <a:r>
              <a:rPr lang="zh-CN" altLang="en-US" dirty="0"/>
              <a:t>单击此处编辑母版标题样式</a:t>
            </a:r>
          </a:p>
        </p:txBody>
      </p:sp>
    </p:spTree>
    <p:extLst>
      <p:ext uri="{BB962C8B-B14F-4D97-AF65-F5344CB8AC3E}">
        <p14:creationId xmlns:p14="http://schemas.microsoft.com/office/powerpoint/2010/main" val="341772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1"/>
            <a:ext cx="8137922" cy="771524"/>
          </a:xfrm>
          <a:prstGeom prst="rect">
            <a:avLst/>
          </a:prstGeom>
        </p:spPr>
        <p:txBody>
          <a:bodyPr vert="horz" lIns="68580" tIns="34290" rIns="68580" bIns="3429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502444" y="842963"/>
            <a:ext cx="8137922" cy="3764756"/>
          </a:xfrm>
          <a:prstGeom prst="rect">
            <a:avLst/>
          </a:prstGeom>
        </p:spPr>
        <p:txBody>
          <a:bodyPr vert="horz" lIns="68580" tIns="34290" rIns="68580" bIns="342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051299" y="4680348"/>
            <a:ext cx="1041402" cy="154786"/>
          </a:xfrm>
          <a:prstGeom prst="rect">
            <a:avLst/>
          </a:prstGeom>
        </p:spPr>
        <p:txBody>
          <a:bodyPr vert="horz" lIns="68580" tIns="34290" rIns="68580" bIns="34290" rtlCol="0" anchor="ctr"/>
          <a:lstStyle>
            <a:lvl1pPr algn="ctr">
              <a:defRPr sz="8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502443" y="4680348"/>
            <a:ext cx="3105151" cy="154786"/>
          </a:xfrm>
          <a:prstGeom prst="rect">
            <a:avLst/>
          </a:prstGeom>
        </p:spPr>
        <p:txBody>
          <a:bodyPr vert="horz" lIns="68580" tIns="34290" rIns="68580" bIns="34290" rtlCol="0" anchor="ctr"/>
          <a:lstStyle>
            <a:lvl1pPr algn="l">
              <a:defRPr sz="8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6457949" y="4680348"/>
            <a:ext cx="2182416" cy="154786"/>
          </a:xfrm>
          <a:prstGeom prst="rect">
            <a:avLst/>
          </a:prstGeom>
        </p:spPr>
        <p:txBody>
          <a:bodyPr vert="horz" lIns="68580" tIns="34290" rIns="68580" bIns="34290" rtlCol="0" anchor="ctr"/>
          <a:lstStyle>
            <a:lvl1pPr algn="r">
              <a:defRPr sz="800">
                <a:solidFill>
                  <a:schemeClr val="tx1">
                    <a:tint val="75000"/>
                  </a:schemeClr>
                </a:solidFill>
              </a:defRPr>
            </a:lvl1pPr>
          </a:lstStyle>
          <a:p>
            <a:fld id="{5DD3DB80-B894-403A-B48E-6FDC1A72010E}" type="slidenum">
              <a:rPr lang="zh-CN" altLang="en-US" smtClean="0"/>
              <a:pPr/>
              <a:t>‹#›</a:t>
            </a:fld>
            <a:endParaRPr lang="zh-CN" altLang="en-US"/>
          </a:p>
        </p:txBody>
      </p:sp>
      <p:cxnSp>
        <p:nvCxnSpPr>
          <p:cNvPr id="7" name="直接连接符 6"/>
          <p:cNvCxnSpPr/>
          <p:nvPr/>
        </p:nvCxnSpPr>
        <p:spPr>
          <a:xfrm>
            <a:off x="502444" y="771525"/>
            <a:ext cx="813792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75" r:id="rId3"/>
    <p:sldLayoutId id="2147483662" r:id="rId4"/>
    <p:sldLayoutId id="2147483663" r:id="rId5"/>
    <p:sldLayoutId id="2147483671" r:id="rId6"/>
    <p:sldLayoutId id="2147483672" r:id="rId7"/>
    <p:sldLayoutId id="2147483676" r:id="rId8"/>
    <p:sldLayoutId id="2147483655" r:id="rId9"/>
    <p:sldLayoutId id="2147483664" r:id="rId10"/>
    <p:sldLayoutId id="2147483669" r:id="rId11"/>
    <p:sldLayoutId id="2147483650" r:id="rId12"/>
    <p:sldLayoutId id="2147483654" r:id="rId13"/>
    <p:sldLayoutId id="2147483661" r:id="rId14"/>
    <p:sldLayoutId id="2147483670" r:id="rId15"/>
    <p:sldLayoutId id="2147483673" r:id="rId16"/>
    <p:sldLayoutId id="2147483674" r:id="rId17"/>
  </p:sldLayoutIdLst>
  <p:hf hdr="0" ftr="0" dt="0"/>
  <p:txStyles>
    <p:titleStyle>
      <a:lvl1pPr algn="l" defTabSz="685766"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12" userDrawn="1">
          <p15:clr>
            <a:srgbClr val="F26B43"/>
          </p15:clr>
        </p15:guide>
        <p15:guide id="5" orient="horz" pos="3931" userDrawn="1">
          <p15:clr>
            <a:srgbClr val="F26B43"/>
          </p15:clr>
        </p15:guide>
        <p15:guide id="6" orient="horz" pos="38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4.xml"/><Relationship Id="rId11"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2.xml"/><Relationship Id="rId1" Type="http://schemas.openxmlformats.org/officeDocument/2006/relationships/slideLayout" Target="../slideLayouts/slideLayout1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3.xml"/><Relationship Id="rId1" Type="http://schemas.openxmlformats.org/officeDocument/2006/relationships/slideLayout" Target="../slideLayouts/slideLayout1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3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xml"/><Relationship Id="rId1" Type="http://schemas.openxmlformats.org/officeDocument/2006/relationships/themeOverride" Target="../theme/themeOverride3.xml"/><Relationship Id="rId4"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hemeOverride" Target="../theme/themeOverride4.xml"/><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a:xfrm>
            <a:off x="2000657" y="3550303"/>
            <a:ext cx="3225404" cy="186278"/>
          </a:xfrm>
        </p:spPr>
        <p:txBody>
          <a:bodyPr/>
          <a:lstStyle/>
          <a:p>
            <a:pPr algn="r">
              <a:lnSpc>
                <a:spcPct val="120000"/>
              </a:lnSpc>
              <a:spcBef>
                <a:spcPts val="20"/>
              </a:spcBef>
              <a:spcAft>
                <a:spcPts val="10"/>
              </a:spcAft>
            </a:pPr>
            <a:r>
              <a:rPr lang="zh-CN" altLang="en-US" dirty="0">
                <a:cs typeface="+mn-ea"/>
                <a:sym typeface="+mn-lt"/>
              </a:rPr>
              <a:t>中国 </a:t>
            </a:r>
            <a:r>
              <a:rPr lang="en-US" altLang="zh-CN" dirty="0">
                <a:cs typeface="+mn-ea"/>
                <a:sym typeface="+mn-lt"/>
              </a:rPr>
              <a:t>· </a:t>
            </a:r>
            <a:r>
              <a:rPr lang="zh-CN" altLang="en-US" dirty="0">
                <a:cs typeface="+mn-ea"/>
                <a:sym typeface="+mn-lt"/>
              </a:rPr>
              <a:t>济南</a:t>
            </a:r>
            <a:endParaRPr lang="en-US" altLang="zh-CN" dirty="0">
              <a:cs typeface="+mn-ea"/>
              <a:sym typeface="+mn-lt"/>
            </a:endParaRPr>
          </a:p>
        </p:txBody>
      </p:sp>
      <p:sp>
        <p:nvSpPr>
          <p:cNvPr id="7" name="文本占位符 6"/>
          <p:cNvSpPr>
            <a:spLocks noGrp="1"/>
          </p:cNvSpPr>
          <p:nvPr>
            <p:ph type="body" sz="quarter" idx="11"/>
          </p:nvPr>
        </p:nvSpPr>
        <p:spPr>
          <a:xfrm>
            <a:off x="2000657" y="3728103"/>
            <a:ext cx="3225404" cy="186278"/>
          </a:xfrm>
        </p:spPr>
        <p:txBody>
          <a:bodyPr/>
          <a:lstStyle/>
          <a:p>
            <a:pPr algn="r">
              <a:lnSpc>
                <a:spcPct val="120000"/>
              </a:lnSpc>
              <a:spcBef>
                <a:spcPts val="20"/>
              </a:spcBef>
              <a:spcAft>
                <a:spcPts val="10"/>
              </a:spcAft>
            </a:pPr>
            <a:r>
              <a:rPr lang="en-US" altLang="zh-CN" dirty="0">
                <a:cs typeface="+mn-ea"/>
                <a:sym typeface="+mn-lt"/>
              </a:rPr>
              <a:t>2020.08.28</a:t>
            </a:r>
            <a:endParaRPr lang="en-US" altLang="en-US" dirty="0">
              <a:cs typeface="+mn-ea"/>
              <a:sym typeface="+mn-lt"/>
            </a:endParaRPr>
          </a:p>
        </p:txBody>
      </p:sp>
      <p:sp>
        <p:nvSpPr>
          <p:cNvPr id="5" name="副标题 4"/>
          <p:cNvSpPr>
            <a:spLocks noGrp="1"/>
          </p:cNvSpPr>
          <p:nvPr>
            <p:ph type="subTitle" idx="1"/>
          </p:nvPr>
        </p:nvSpPr>
        <p:spPr>
          <a:xfrm>
            <a:off x="812195" y="2874200"/>
            <a:ext cx="4420216" cy="894131"/>
          </a:xfrm>
        </p:spPr>
        <p:txBody>
          <a:bodyPr>
            <a:normAutofit/>
          </a:bodyPr>
          <a:lstStyle/>
          <a:p>
            <a:pPr algn="r">
              <a:lnSpc>
                <a:spcPct val="120000"/>
              </a:lnSpc>
              <a:spcBef>
                <a:spcPts val="20"/>
              </a:spcBef>
              <a:spcAft>
                <a:spcPts val="10"/>
              </a:spcAft>
            </a:pPr>
            <a:r>
              <a:rPr lang="zh-CN" altLang="en-US" sz="1200" dirty="0">
                <a:cs typeface="+mn-ea"/>
                <a:sym typeface="+mn-lt"/>
              </a:rPr>
              <a:t>徐铮 高级合伙人</a:t>
            </a:r>
            <a:endParaRPr lang="en-US" altLang="zh-CN" sz="1200" dirty="0">
              <a:cs typeface="+mn-ea"/>
              <a:sym typeface="+mn-lt"/>
            </a:endParaRPr>
          </a:p>
          <a:p>
            <a:pPr algn="r">
              <a:lnSpc>
                <a:spcPct val="120000"/>
              </a:lnSpc>
              <a:spcBef>
                <a:spcPts val="20"/>
              </a:spcBef>
              <a:spcAft>
                <a:spcPts val="10"/>
              </a:spcAft>
            </a:pPr>
            <a:r>
              <a:rPr lang="zh-CN" altLang="en-US" sz="1200" dirty="0">
                <a:cs typeface="+mn-ea"/>
                <a:sym typeface="+mn-lt"/>
              </a:rPr>
              <a:t>北京金诚同达律师事务所</a:t>
            </a:r>
            <a:endParaRPr lang="en-US" altLang="zh-CN" sz="1200" dirty="0">
              <a:cs typeface="+mn-ea"/>
              <a:sym typeface="+mn-lt"/>
            </a:endParaRPr>
          </a:p>
        </p:txBody>
      </p:sp>
      <p:sp>
        <p:nvSpPr>
          <p:cNvPr id="4" name="标题 3"/>
          <p:cNvSpPr>
            <a:spLocks noGrp="1"/>
          </p:cNvSpPr>
          <p:nvPr>
            <p:ph type="ctrTitle"/>
          </p:nvPr>
        </p:nvSpPr>
        <p:spPr>
          <a:xfrm>
            <a:off x="502444" y="1928191"/>
            <a:ext cx="4735649" cy="791265"/>
          </a:xfrm>
        </p:spPr>
        <p:txBody>
          <a:bodyPr>
            <a:normAutofit fontScale="90000"/>
          </a:bodyPr>
          <a:lstStyle/>
          <a:p>
            <a:pPr algn="r">
              <a:lnSpc>
                <a:spcPct val="120000"/>
              </a:lnSpc>
              <a:spcBef>
                <a:spcPct val="20000"/>
              </a:spcBef>
              <a:spcAft>
                <a:spcPts val="10"/>
              </a:spcAft>
            </a:pPr>
            <a:r>
              <a:rPr lang="zh-CN" altLang="en-US" dirty="0">
                <a:latin typeface="+mn-lt"/>
                <a:ea typeface="+mn-ea"/>
                <a:cs typeface="+mn-ea"/>
                <a:sym typeface="+mn-lt"/>
              </a:rPr>
              <a:t>反倾销调查介绍与应对</a:t>
            </a:r>
            <a:br>
              <a:rPr lang="en-US" altLang="zh-CN" dirty="0">
                <a:latin typeface="+mn-lt"/>
                <a:ea typeface="+mn-ea"/>
                <a:cs typeface="+mn-ea"/>
                <a:sym typeface="+mn-lt"/>
              </a:rPr>
            </a:br>
            <a:r>
              <a:rPr lang="en-US" altLang="zh-CN" dirty="0">
                <a:latin typeface="+mn-lt"/>
                <a:ea typeface="+mn-ea"/>
                <a:cs typeface="+mn-ea"/>
                <a:sym typeface="+mn-lt"/>
              </a:rPr>
              <a:t>——</a:t>
            </a:r>
            <a:r>
              <a:rPr lang="zh-CN" altLang="en-US" dirty="0">
                <a:latin typeface="+mn-lt"/>
                <a:ea typeface="+mn-ea"/>
                <a:cs typeface="+mn-ea"/>
                <a:sym typeface="+mn-lt"/>
              </a:rPr>
              <a:t>以美国程序为例</a:t>
            </a:r>
          </a:p>
        </p:txBody>
      </p:sp>
      <p:sp>
        <p:nvSpPr>
          <p:cNvPr id="9" name="灯片编号占位符 3">
            <a:extLst>
              <a:ext uri="{FF2B5EF4-FFF2-40B4-BE49-F238E27FC236}">
                <a16:creationId xmlns:a16="http://schemas.microsoft.com/office/drawing/2014/main" id="{38B7D41E-5416-4606-B588-309B31C6B432}"/>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a:t>
            </a:fld>
            <a:endParaRPr lang="zh-CN" altLang="en-US" dirty="0"/>
          </a:p>
        </p:txBody>
      </p:sp>
    </p:spTree>
    <p:extLst>
      <p:ext uri="{BB962C8B-B14F-4D97-AF65-F5344CB8AC3E}">
        <p14:creationId xmlns:p14="http://schemas.microsoft.com/office/powerpoint/2010/main" val="227174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r>
              <a:rPr lang="zh-CN" altLang="en-US" dirty="0">
                <a:latin typeface="+mn-lt"/>
                <a:ea typeface="+mn-ea"/>
                <a:cs typeface="+mn-ea"/>
                <a:sym typeface="+mn-lt"/>
              </a:rPr>
              <a:t>倾销幅度的计算</a:t>
            </a:r>
          </a:p>
        </p:txBody>
      </p:sp>
      <mc:AlternateContent xmlns:mc="http://schemas.openxmlformats.org/markup-compatibility/2006" xmlns:a14="http://schemas.microsoft.com/office/drawing/2010/main">
        <mc:Choice Requires="a14">
          <p:graphicFrame>
            <p:nvGraphicFramePr>
              <p:cNvPr id="4" name="内容占位符 5"/>
              <p:cNvGraphicFramePr>
                <a:graphicFrameLocks noGrp="1"/>
              </p:cNvGraphicFramePr>
              <p:nvPr>
                <p:ph idx="4294967295"/>
                <p:extLst>
                  <p:ext uri="{D42A27DB-BD31-4B8C-83A1-F6EECF244321}">
                    <p14:modId xmlns:p14="http://schemas.microsoft.com/office/powerpoint/2010/main" val="1063984606"/>
                  </p:ext>
                </p:extLst>
              </p:nvPr>
            </p:nvGraphicFramePr>
            <p:xfrm>
              <a:off x="738323" y="892245"/>
              <a:ext cx="7585870" cy="3875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4" name="内容占位符 5"/>
              <p:cNvGraphicFramePr>
                <a:graphicFrameLocks noGrp="1"/>
              </p:cNvGraphicFramePr>
              <p:nvPr>
                <p:ph idx="4294967295"/>
                <p:extLst>
                  <p:ext uri="{D42A27DB-BD31-4B8C-83A1-F6EECF244321}">
                    <p14:modId xmlns:p14="http://schemas.microsoft.com/office/powerpoint/2010/main" val="1063984606"/>
                  </p:ext>
                </p:extLst>
              </p:nvPr>
            </p:nvGraphicFramePr>
            <p:xfrm>
              <a:off x="738323" y="892245"/>
              <a:ext cx="7585870" cy="38751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mc:AlternateContent xmlns:mc="http://schemas.openxmlformats.org/markup-compatibility/2006" xmlns:a14="http://schemas.microsoft.com/office/drawing/2010/main">
        <mc:Choice Requires="a14">
          <p:sp>
            <p:nvSpPr>
              <p:cNvPr id="2" name="TextBox 1"/>
              <p:cNvSpPr txBox="1"/>
              <p:nvPr/>
            </p:nvSpPr>
            <p:spPr>
              <a:xfrm>
                <a:off x="3339114" y="1578081"/>
                <a:ext cx="3895973" cy="514756"/>
              </a:xfrm>
              <a:prstGeom prst="rect">
                <a:avLst/>
              </a:prstGeom>
              <a:noFill/>
            </p:spPr>
            <p:txBody>
              <a:bodyPr wrap="square" rtlCol="0">
                <a:spAutoFit/>
              </a:bodyPr>
              <a:lstStyle/>
              <a:p>
                <a:r>
                  <a:rPr lang="zh-CN" altLang="en-US" dirty="0">
                    <a:cs typeface="+mn-ea"/>
                    <a:sym typeface="+mn-lt"/>
                  </a:rPr>
                  <a:t>倾销</a:t>
                </a:r>
                <a14:m>
                  <m:oMath xmlns:m="http://schemas.openxmlformats.org/officeDocument/2006/math">
                    <m:r>
                      <a:rPr lang="zh-CN" altLang="en-US" i="1">
                        <a:latin typeface="Cambria Math" panose="02040503050406030204" pitchFamily="18" charset="0"/>
                        <a:cs typeface="+mn-ea"/>
                        <a:sym typeface="+mn-lt"/>
                      </a:rPr>
                      <m:t>幅度</m:t>
                    </m:r>
                    <m:r>
                      <a:rPr lang="en-US" altLang="zh-CN" i="1">
                        <a:latin typeface="Cambria Math" panose="02040503050406030204" pitchFamily="18" charset="0"/>
                        <a:cs typeface="+mn-ea"/>
                        <a:sym typeface="+mn-lt"/>
                      </a:rPr>
                      <m:t>=</m:t>
                    </m:r>
                    <m:f>
                      <m:fPr>
                        <m:ctrlPr>
                          <a:rPr lang="en-US" altLang="zh-CN" i="1">
                            <a:latin typeface="Cambria Math" panose="02040503050406030204" pitchFamily="18" charset="0"/>
                            <a:cs typeface="+mn-ea"/>
                            <a:sym typeface="+mn-lt"/>
                          </a:rPr>
                        </m:ctrlPr>
                      </m:fPr>
                      <m:num>
                        <m:r>
                          <a:rPr lang="zh-CN" altLang="en-US" i="1">
                            <a:latin typeface="Cambria Math" panose="02040503050406030204" pitchFamily="18" charset="0"/>
                            <a:cs typeface="+mn-ea"/>
                            <a:sym typeface="+mn-lt"/>
                          </a:rPr>
                          <m:t>（正常价值</m:t>
                        </m:r>
                        <m:r>
                          <a:rPr lang="en-US" altLang="zh-CN" i="1">
                            <a:latin typeface="Cambria Math" panose="02040503050406030204" pitchFamily="18" charset="0"/>
                            <a:cs typeface="+mn-ea"/>
                            <a:sym typeface="+mn-lt"/>
                          </a:rPr>
                          <m:t>—</m:t>
                        </m:r>
                        <m:r>
                          <a:rPr lang="zh-CN" altLang="en-US" i="1">
                            <a:latin typeface="Cambria Math" panose="02040503050406030204" pitchFamily="18" charset="0"/>
                            <a:cs typeface="+mn-ea"/>
                            <a:sym typeface="+mn-lt"/>
                          </a:rPr>
                          <m:t>出口价格）</m:t>
                        </m:r>
                      </m:num>
                      <m:den>
                        <m:r>
                          <a:rPr lang="zh-CN" altLang="en-US" i="1">
                            <a:latin typeface="Cambria Math" panose="02040503050406030204" pitchFamily="18" charset="0"/>
                            <a:cs typeface="+mn-ea"/>
                            <a:sym typeface="+mn-lt"/>
                          </a:rPr>
                          <m:t>出口价格</m:t>
                        </m:r>
                      </m:den>
                    </m:f>
                  </m:oMath>
                </a14:m>
                <a:endParaRPr lang="zh-CN" altLang="en-US" dirty="0">
                  <a:cs typeface="+mn-ea"/>
                  <a:sym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339114" y="1578081"/>
                <a:ext cx="3895973" cy="514756"/>
              </a:xfrm>
              <a:prstGeom prst="rect">
                <a:avLst/>
              </a:prstGeom>
              <a:blipFill>
                <a:blip r:embed="rId12"/>
                <a:stretch>
                  <a:fillRect l="-469" b="-8333"/>
                </a:stretch>
              </a:blipFill>
            </p:spPr>
            <p:txBody>
              <a:bodyPr/>
              <a:lstStyle/>
              <a:p>
                <a:r>
                  <a:rPr lang="zh-CN" altLang="en-US">
                    <a:noFill/>
                  </a:rPr>
                  <a:t> </a:t>
                </a:r>
              </a:p>
            </p:txBody>
          </p:sp>
        </mc:Fallback>
      </mc:AlternateContent>
      <p:sp>
        <p:nvSpPr>
          <p:cNvPr id="5" name="线形标注 1 4"/>
          <p:cNvSpPr/>
          <p:nvPr/>
        </p:nvSpPr>
        <p:spPr>
          <a:xfrm>
            <a:off x="5287100" y="815441"/>
            <a:ext cx="2163008" cy="623167"/>
          </a:xfrm>
          <a:prstGeom prst="borderCallout1">
            <a:avLst>
              <a:gd name="adj1" fmla="val 52695"/>
              <a:gd name="adj2" fmla="val -2341"/>
              <a:gd name="adj3" fmla="val 120043"/>
              <a:gd name="adj4" fmla="val -20356"/>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235787"/>
                </a:solidFill>
                <a:cs typeface="+mn-ea"/>
                <a:sym typeface="+mn-lt"/>
              </a:rPr>
              <a:t>出口价格越高越好</a:t>
            </a:r>
            <a:endParaRPr lang="en-US" altLang="zh-CN" sz="1200" dirty="0">
              <a:solidFill>
                <a:srgbClr val="235787"/>
              </a:solidFill>
              <a:cs typeface="+mn-ea"/>
              <a:sym typeface="+mn-lt"/>
            </a:endParaRPr>
          </a:p>
          <a:p>
            <a:pPr algn="ctr"/>
            <a:r>
              <a:rPr lang="zh-CN" altLang="en-US" sz="1200" dirty="0">
                <a:solidFill>
                  <a:srgbClr val="235787"/>
                </a:solidFill>
                <a:cs typeface="+mn-ea"/>
                <a:sym typeface="+mn-lt"/>
              </a:rPr>
              <a:t>正常价值越低越好</a:t>
            </a:r>
          </a:p>
        </p:txBody>
      </p:sp>
      <p:sp>
        <p:nvSpPr>
          <p:cNvPr id="6" name="灯片编号占位符 3">
            <a:extLst>
              <a:ext uri="{FF2B5EF4-FFF2-40B4-BE49-F238E27FC236}">
                <a16:creationId xmlns:a16="http://schemas.microsoft.com/office/drawing/2014/main" id="{24574718-0F9A-45C7-9D35-A230BBB90630}"/>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10</a:t>
            </a:fld>
            <a:endParaRPr lang="zh-CN" altLang="en-US" dirty="0"/>
          </a:p>
        </p:txBody>
      </p:sp>
    </p:spTree>
    <p:extLst>
      <p:ext uri="{BB962C8B-B14F-4D97-AF65-F5344CB8AC3E}">
        <p14:creationId xmlns:p14="http://schemas.microsoft.com/office/powerpoint/2010/main" val="5039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r>
              <a:rPr lang="zh-CN" altLang="en-US">
                <a:latin typeface="+mn-lt"/>
                <a:ea typeface="+mn-ea"/>
                <a:cs typeface="+mn-ea"/>
                <a:sym typeface="+mn-lt"/>
              </a:rPr>
              <a:t>倾销幅度的计算</a:t>
            </a:r>
            <a:r>
              <a:rPr lang="en-US" altLang="zh-CN">
                <a:latin typeface="+mn-lt"/>
                <a:ea typeface="+mn-ea"/>
                <a:cs typeface="+mn-ea"/>
                <a:sym typeface="+mn-lt"/>
              </a:rPr>
              <a:t>– </a:t>
            </a:r>
            <a:r>
              <a:rPr lang="zh-CN" altLang="en-US">
                <a:latin typeface="+mn-lt"/>
                <a:ea typeface="+mn-ea"/>
                <a:cs typeface="+mn-ea"/>
                <a:sym typeface="+mn-lt"/>
              </a:rPr>
              <a:t>续</a:t>
            </a:r>
            <a:endParaRPr lang="zh-CN" altLang="en-US" dirty="0">
              <a:latin typeface="+mn-lt"/>
              <a:ea typeface="+mn-ea"/>
              <a:cs typeface="+mn-ea"/>
              <a:sym typeface="+mn-lt"/>
            </a:endParaRPr>
          </a:p>
        </p:txBody>
      </p:sp>
      <p:graphicFrame>
        <p:nvGraphicFramePr>
          <p:cNvPr id="4" name="内容占位符 5"/>
          <p:cNvGraphicFramePr>
            <a:graphicFrameLocks noGrp="1"/>
          </p:cNvGraphicFramePr>
          <p:nvPr>
            <p:ph idx="4294967295"/>
            <p:extLst>
              <p:ext uri="{D42A27DB-BD31-4B8C-83A1-F6EECF244321}">
                <p14:modId xmlns:p14="http://schemas.microsoft.com/office/powerpoint/2010/main" val="2483737673"/>
              </p:ext>
            </p:extLst>
          </p:nvPr>
        </p:nvGraphicFramePr>
        <p:xfrm>
          <a:off x="1485900" y="1106460"/>
          <a:ext cx="6172200" cy="358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3">
            <a:extLst>
              <a:ext uri="{FF2B5EF4-FFF2-40B4-BE49-F238E27FC236}">
                <a16:creationId xmlns:a16="http://schemas.microsoft.com/office/drawing/2014/main" id="{D92702EE-26B7-45E2-A334-19A4B028075F}"/>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11</a:t>
            </a:fld>
            <a:endParaRPr lang="zh-CN" altLang="en-US" dirty="0"/>
          </a:p>
        </p:txBody>
      </p:sp>
    </p:spTree>
    <p:extLst>
      <p:ext uri="{BB962C8B-B14F-4D97-AF65-F5344CB8AC3E}">
        <p14:creationId xmlns:p14="http://schemas.microsoft.com/office/powerpoint/2010/main" val="237774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4"/>
          <p:cNvSpPr>
            <a:spLocks noGrp="1"/>
          </p:cNvSpPr>
          <p:nvPr>
            <p:ph type="title"/>
          </p:nvPr>
        </p:nvSpPr>
        <p:spPr/>
        <p:txBody>
          <a:bodyPr/>
          <a:lstStyle/>
          <a:p>
            <a:r>
              <a:rPr lang="zh-CN" altLang="en-US" dirty="0">
                <a:latin typeface="+mn-lt"/>
                <a:ea typeface="+mn-ea"/>
                <a:cs typeface="+mn-ea"/>
                <a:sym typeface="+mn-lt"/>
              </a:rPr>
              <a:t>非市场经济及替代国</a:t>
            </a:r>
            <a:endParaRPr lang="en-US" dirty="0">
              <a:latin typeface="+mn-lt"/>
              <a:ea typeface="+mn-ea"/>
              <a:cs typeface="+mn-ea"/>
              <a:sym typeface="+mn-lt"/>
            </a:endParaRPr>
          </a:p>
        </p:txBody>
      </p:sp>
      <p:grpSp>
        <p:nvGrpSpPr>
          <p:cNvPr id="4" name="18544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64912" y="771524"/>
            <a:ext cx="7414176" cy="3930031"/>
            <a:chOff x="1153216" y="1028699"/>
            <a:chExt cx="9885568" cy="5240041"/>
          </a:xfrm>
        </p:grpSpPr>
        <p:grpSp>
          <p:nvGrpSpPr>
            <p:cNvPr id="5" name="íşľídè">
              <a:extLst>
                <a:ext uri="{FF2B5EF4-FFF2-40B4-BE49-F238E27FC236}">
                  <a16:creationId xmlns:a16="http://schemas.microsoft.com/office/drawing/2014/main" id="{9DB42567-79D7-4096-8DDD-F6C4F6D36C72}"/>
                </a:ext>
              </a:extLst>
            </p:cNvPr>
            <p:cNvGrpSpPr/>
            <p:nvPr/>
          </p:nvGrpSpPr>
          <p:grpSpPr>
            <a:xfrm>
              <a:off x="1153216" y="1028699"/>
              <a:ext cx="9885568" cy="5240041"/>
              <a:chOff x="1449796" y="1267152"/>
              <a:chExt cx="9885568" cy="5240041"/>
            </a:xfrm>
          </p:grpSpPr>
          <p:sp>
            <p:nvSpPr>
              <p:cNvPr id="24" name="íšḷîďè">
                <a:extLst>
                  <a:ext uri="{FF2B5EF4-FFF2-40B4-BE49-F238E27FC236}">
                    <a16:creationId xmlns:a16="http://schemas.microsoft.com/office/drawing/2014/main" id="{C7E384E3-6695-41CD-893B-360C710FA016}"/>
                  </a:ext>
                </a:extLst>
              </p:cNvPr>
              <p:cNvSpPr/>
              <p:nvPr/>
            </p:nvSpPr>
            <p:spPr bwMode="auto">
              <a:xfrm>
                <a:off x="4590584" y="1267152"/>
                <a:ext cx="1690688" cy="5146675"/>
              </a:xfrm>
              <a:custGeom>
                <a:avLst/>
                <a:gdLst>
                  <a:gd name="T0" fmla="*/ 1065 w 1065"/>
                  <a:gd name="T1" fmla="*/ 3211 h 3242"/>
                  <a:gd name="T2" fmla="*/ 574 w 1065"/>
                  <a:gd name="T3" fmla="*/ 2846 h 3242"/>
                  <a:gd name="T4" fmla="*/ 574 w 1065"/>
                  <a:gd name="T5" fmla="*/ 0 h 3242"/>
                  <a:gd name="T6" fmla="*/ 501 w 1065"/>
                  <a:gd name="T7" fmla="*/ 0 h 3242"/>
                  <a:gd name="T8" fmla="*/ 501 w 1065"/>
                  <a:gd name="T9" fmla="*/ 2846 h 3242"/>
                  <a:gd name="T10" fmla="*/ 0 w 1065"/>
                  <a:gd name="T11" fmla="*/ 3211 h 3242"/>
                  <a:gd name="T12" fmla="*/ 21 w 1065"/>
                  <a:gd name="T13" fmla="*/ 3242 h 3242"/>
                  <a:gd name="T14" fmla="*/ 501 w 1065"/>
                  <a:gd name="T15" fmla="*/ 2887 h 3242"/>
                  <a:gd name="T16" fmla="*/ 501 w 1065"/>
                  <a:gd name="T17" fmla="*/ 2940 h 3242"/>
                  <a:gd name="T18" fmla="*/ 512 w 1065"/>
                  <a:gd name="T19" fmla="*/ 2940 h 3242"/>
                  <a:gd name="T20" fmla="*/ 512 w 1065"/>
                  <a:gd name="T21" fmla="*/ 3242 h 3242"/>
                  <a:gd name="T22" fmla="*/ 554 w 1065"/>
                  <a:gd name="T23" fmla="*/ 3242 h 3242"/>
                  <a:gd name="T24" fmla="*/ 554 w 1065"/>
                  <a:gd name="T25" fmla="*/ 2940 h 3242"/>
                  <a:gd name="T26" fmla="*/ 574 w 1065"/>
                  <a:gd name="T27" fmla="*/ 2940 h 3242"/>
                  <a:gd name="T28" fmla="*/ 574 w 1065"/>
                  <a:gd name="T29" fmla="*/ 2887 h 3242"/>
                  <a:gd name="T30" fmla="*/ 1044 w 1065"/>
                  <a:gd name="T31" fmla="*/ 3231 h 3242"/>
                  <a:gd name="T32" fmla="*/ 1065 w 1065"/>
                  <a:gd name="T33" fmla="*/ 3211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5" h="3242">
                    <a:moveTo>
                      <a:pt x="1065" y="3211"/>
                    </a:moveTo>
                    <a:lnTo>
                      <a:pt x="574" y="2846"/>
                    </a:lnTo>
                    <a:lnTo>
                      <a:pt x="574" y="0"/>
                    </a:lnTo>
                    <a:lnTo>
                      <a:pt x="501" y="0"/>
                    </a:lnTo>
                    <a:lnTo>
                      <a:pt x="501" y="2846"/>
                    </a:lnTo>
                    <a:lnTo>
                      <a:pt x="0" y="3211"/>
                    </a:lnTo>
                    <a:lnTo>
                      <a:pt x="21" y="3242"/>
                    </a:lnTo>
                    <a:lnTo>
                      <a:pt x="501" y="2887"/>
                    </a:lnTo>
                    <a:lnTo>
                      <a:pt x="501" y="2940"/>
                    </a:lnTo>
                    <a:lnTo>
                      <a:pt x="512" y="2940"/>
                    </a:lnTo>
                    <a:lnTo>
                      <a:pt x="512" y="3242"/>
                    </a:lnTo>
                    <a:lnTo>
                      <a:pt x="554" y="3242"/>
                    </a:lnTo>
                    <a:lnTo>
                      <a:pt x="554" y="2940"/>
                    </a:lnTo>
                    <a:lnTo>
                      <a:pt x="574" y="2940"/>
                    </a:lnTo>
                    <a:lnTo>
                      <a:pt x="574" y="2887"/>
                    </a:lnTo>
                    <a:lnTo>
                      <a:pt x="1044" y="3231"/>
                    </a:lnTo>
                    <a:lnTo>
                      <a:pt x="1065" y="3211"/>
                    </a:lnTo>
                    <a:close/>
                  </a:path>
                </a:pathLst>
              </a:custGeom>
              <a:solidFill>
                <a:schemeClr val="tx1">
                  <a:lumMod val="50000"/>
                  <a:lumOff val="50000"/>
                </a:schemeClr>
              </a:solidFill>
              <a:ln>
                <a:noFill/>
              </a:ln>
            </p:spPr>
            <p:txBody>
              <a:bodyPr wrap="square" lIns="91440" tIns="45720" rIns="91440" bIns="45720" anchor="ctr">
                <a:normAutofit/>
              </a:bodyPr>
              <a:lstStyle/>
              <a:p>
                <a:pPr algn="ctr"/>
                <a:endParaRPr>
                  <a:cs typeface="+mn-ea"/>
                  <a:sym typeface="+mn-lt"/>
                </a:endParaRPr>
              </a:p>
            </p:txBody>
          </p:sp>
          <p:sp>
            <p:nvSpPr>
              <p:cNvPr id="25" name="îSlïḓe">
                <a:extLst>
                  <a:ext uri="{FF2B5EF4-FFF2-40B4-BE49-F238E27FC236}">
                    <a16:creationId xmlns:a16="http://schemas.microsoft.com/office/drawing/2014/main" id="{C2383461-FFCF-44DD-8854-0792D16B5833}"/>
                  </a:ext>
                </a:extLst>
              </p:cNvPr>
              <p:cNvSpPr/>
              <p:nvPr/>
            </p:nvSpPr>
            <p:spPr bwMode="auto">
              <a:xfrm>
                <a:off x="1640028" y="1614815"/>
                <a:ext cx="7609263" cy="3954462"/>
              </a:xfrm>
              <a:prstGeom prst="rect">
                <a:avLst/>
              </a:prstGeom>
              <a:solidFill>
                <a:schemeClr val="bg1">
                  <a:lumMod val="95000"/>
                </a:schemeClr>
              </a:solidFill>
              <a:ln>
                <a:noFill/>
              </a:ln>
            </p:spPr>
            <p:txBody>
              <a:bodyPr wrap="square" lIns="91440" tIns="45720" rIns="91440" bIns="45720" anchor="ctr">
                <a:normAutofit/>
              </a:bodyPr>
              <a:lstStyle/>
              <a:p>
                <a:pPr algn="ctr"/>
                <a:endParaRPr dirty="0">
                  <a:cs typeface="+mn-ea"/>
                  <a:sym typeface="+mn-lt"/>
                </a:endParaRPr>
              </a:p>
            </p:txBody>
          </p:sp>
          <p:sp>
            <p:nvSpPr>
              <p:cNvPr id="26" name="ïṧľîḍé">
                <a:extLst>
                  <a:ext uri="{FF2B5EF4-FFF2-40B4-BE49-F238E27FC236}">
                    <a16:creationId xmlns:a16="http://schemas.microsoft.com/office/drawing/2014/main" id="{625D6791-A371-4C80-85B6-8ED87E3D8369}"/>
                  </a:ext>
                </a:extLst>
              </p:cNvPr>
              <p:cNvSpPr/>
              <p:nvPr/>
            </p:nvSpPr>
            <p:spPr bwMode="auto">
              <a:xfrm>
                <a:off x="1449796" y="1516390"/>
                <a:ext cx="7989726" cy="1492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27" name="ï$ḷïďé">
                <a:extLst>
                  <a:ext uri="{FF2B5EF4-FFF2-40B4-BE49-F238E27FC236}">
                    <a16:creationId xmlns:a16="http://schemas.microsoft.com/office/drawing/2014/main" id="{4412B938-AB28-4951-8663-CD7D4056A830}"/>
                  </a:ext>
                </a:extLst>
              </p:cNvPr>
              <p:cNvSpPr/>
              <p:nvPr/>
            </p:nvSpPr>
            <p:spPr bwMode="auto">
              <a:xfrm>
                <a:off x="1449796" y="5486727"/>
                <a:ext cx="7989726" cy="149225"/>
              </a:xfrm>
              <a:prstGeom prst="rect">
                <a:avLst/>
              </a:prstGeom>
              <a:solidFill>
                <a:schemeClr val="tx1">
                  <a:lumMod val="50000"/>
                  <a:lumOff val="50000"/>
                </a:schemeClr>
              </a:solidFill>
              <a:ln>
                <a:noFill/>
              </a:ln>
            </p:spPr>
            <p:txBody>
              <a:bodyPr wrap="square" lIns="91440" tIns="45720" rIns="91440" bIns="45720" anchor="ctr">
                <a:normAutofit fontScale="25000" lnSpcReduction="20000"/>
              </a:bodyPr>
              <a:lstStyle/>
              <a:p>
                <a:pPr algn="ctr"/>
                <a:endParaRPr>
                  <a:cs typeface="+mn-ea"/>
                  <a:sym typeface="+mn-lt"/>
                </a:endParaRPr>
              </a:p>
            </p:txBody>
          </p:sp>
          <p:grpSp>
            <p:nvGrpSpPr>
              <p:cNvPr id="28" name="iṡľîḋe">
                <a:extLst>
                  <a:ext uri="{FF2B5EF4-FFF2-40B4-BE49-F238E27FC236}">
                    <a16:creationId xmlns:a16="http://schemas.microsoft.com/office/drawing/2014/main" id="{6195D949-A511-4A41-8C7E-9068185BBA77}"/>
                  </a:ext>
                </a:extLst>
              </p:cNvPr>
              <p:cNvGrpSpPr/>
              <p:nvPr/>
            </p:nvGrpSpPr>
            <p:grpSpPr>
              <a:xfrm flipH="1">
                <a:off x="8789649" y="1945735"/>
                <a:ext cx="2545715" cy="4561458"/>
                <a:chOff x="495300" y="674688"/>
                <a:chExt cx="3065463" cy="5492751"/>
              </a:xfrm>
            </p:grpSpPr>
            <p:sp>
              <p:nvSpPr>
                <p:cNvPr id="29" name="iŝļïḋé">
                  <a:extLst>
                    <a:ext uri="{FF2B5EF4-FFF2-40B4-BE49-F238E27FC236}">
                      <a16:creationId xmlns:a16="http://schemas.microsoft.com/office/drawing/2014/main" id="{9152D934-FB1B-41AA-9975-E89009B16E8D}"/>
                    </a:ext>
                  </a:extLst>
                </p:cNvPr>
                <p:cNvSpPr/>
                <p:nvPr/>
              </p:nvSpPr>
              <p:spPr bwMode="auto">
                <a:xfrm>
                  <a:off x="1208088" y="3271838"/>
                  <a:ext cx="1309688" cy="1538288"/>
                </a:xfrm>
                <a:custGeom>
                  <a:avLst/>
                  <a:gdLst>
                    <a:gd name="T0" fmla="*/ 12 w 79"/>
                    <a:gd name="T1" fmla="*/ 0 h 93"/>
                    <a:gd name="T2" fmla="*/ 9 w 79"/>
                    <a:gd name="T3" fmla="*/ 93 h 93"/>
                    <a:gd name="T4" fmla="*/ 66 w 79"/>
                    <a:gd name="T5" fmla="*/ 93 h 93"/>
                    <a:gd name="T6" fmla="*/ 62 w 79"/>
                    <a:gd name="T7" fmla="*/ 0 h 93"/>
                    <a:gd name="T8" fmla="*/ 12 w 79"/>
                    <a:gd name="T9" fmla="*/ 0 h 93"/>
                  </a:gdLst>
                  <a:ahLst/>
                  <a:cxnLst>
                    <a:cxn ang="0">
                      <a:pos x="T0" y="T1"/>
                    </a:cxn>
                    <a:cxn ang="0">
                      <a:pos x="T2" y="T3"/>
                    </a:cxn>
                    <a:cxn ang="0">
                      <a:pos x="T4" y="T5"/>
                    </a:cxn>
                    <a:cxn ang="0">
                      <a:pos x="T6" y="T7"/>
                    </a:cxn>
                    <a:cxn ang="0">
                      <a:pos x="T8" y="T9"/>
                    </a:cxn>
                  </a:cxnLst>
                  <a:rect l="0" t="0" r="r" b="b"/>
                  <a:pathLst>
                    <a:path w="79" h="93">
                      <a:moveTo>
                        <a:pt x="12" y="0"/>
                      </a:moveTo>
                      <a:cubicBezTo>
                        <a:pt x="12" y="0"/>
                        <a:pt x="0" y="47"/>
                        <a:pt x="9" y="93"/>
                      </a:cubicBezTo>
                      <a:cubicBezTo>
                        <a:pt x="66" y="93"/>
                        <a:pt x="66" y="93"/>
                        <a:pt x="66" y="93"/>
                      </a:cubicBezTo>
                      <a:cubicBezTo>
                        <a:pt x="66" y="93"/>
                        <a:pt x="79" y="45"/>
                        <a:pt x="62" y="0"/>
                      </a:cubicBezTo>
                      <a:lnTo>
                        <a:pt x="12" y="0"/>
                      </a:lnTo>
                      <a:close/>
                    </a:path>
                  </a:pathLst>
                </a:custGeom>
                <a:solidFill>
                  <a:srgbClr val="FCF5E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0" name="ïšļïdè">
                  <a:extLst>
                    <a:ext uri="{FF2B5EF4-FFF2-40B4-BE49-F238E27FC236}">
                      <a16:creationId xmlns:a16="http://schemas.microsoft.com/office/drawing/2014/main" id="{963BDEEE-C5B9-4A2D-A988-680ECCC776FF}"/>
                    </a:ext>
                  </a:extLst>
                </p:cNvPr>
                <p:cNvSpPr/>
                <p:nvPr/>
              </p:nvSpPr>
              <p:spPr bwMode="auto">
                <a:xfrm>
                  <a:off x="2235200" y="3271838"/>
                  <a:ext cx="928688" cy="711200"/>
                </a:xfrm>
                <a:custGeom>
                  <a:avLst/>
                  <a:gdLst>
                    <a:gd name="T0" fmla="*/ 0 w 56"/>
                    <a:gd name="T1" fmla="*/ 0 h 43"/>
                    <a:gd name="T2" fmla="*/ 1 w 56"/>
                    <a:gd name="T3" fmla="*/ 1 h 43"/>
                    <a:gd name="T4" fmla="*/ 24 w 56"/>
                    <a:gd name="T5" fmla="*/ 24 h 43"/>
                    <a:gd name="T6" fmla="*/ 46 w 56"/>
                    <a:gd name="T7" fmla="*/ 14 h 43"/>
                    <a:gd name="T8" fmla="*/ 56 w 56"/>
                    <a:gd name="T9" fmla="*/ 23 h 43"/>
                    <a:gd name="T10" fmla="*/ 20 w 56"/>
                    <a:gd name="T11" fmla="*/ 40 h 43"/>
                    <a:gd name="T12" fmla="*/ 0 w 56"/>
                    <a:gd name="T13" fmla="*/ 29 h 43"/>
                    <a:gd name="T14" fmla="*/ 0 w 56"/>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3">
                      <a:moveTo>
                        <a:pt x="0" y="0"/>
                      </a:moveTo>
                      <a:cubicBezTo>
                        <a:pt x="0" y="0"/>
                        <a:pt x="1" y="1"/>
                        <a:pt x="1" y="1"/>
                      </a:cubicBezTo>
                      <a:cubicBezTo>
                        <a:pt x="4" y="5"/>
                        <a:pt x="16" y="24"/>
                        <a:pt x="24" y="24"/>
                      </a:cubicBezTo>
                      <a:cubicBezTo>
                        <a:pt x="24" y="24"/>
                        <a:pt x="36" y="28"/>
                        <a:pt x="46" y="14"/>
                      </a:cubicBezTo>
                      <a:cubicBezTo>
                        <a:pt x="56" y="23"/>
                        <a:pt x="56" y="23"/>
                        <a:pt x="56" y="23"/>
                      </a:cubicBezTo>
                      <a:cubicBezTo>
                        <a:pt x="56" y="23"/>
                        <a:pt x="39" y="43"/>
                        <a:pt x="20" y="40"/>
                      </a:cubicBezTo>
                      <a:cubicBezTo>
                        <a:pt x="3" y="37"/>
                        <a:pt x="0" y="29"/>
                        <a:pt x="0" y="29"/>
                      </a:cubicBezTo>
                      <a:lnTo>
                        <a:pt x="0" y="0"/>
                      </a:lnTo>
                      <a:close/>
                    </a:path>
                  </a:pathLst>
                </a:custGeom>
                <a:solidFill>
                  <a:srgbClr val="FCF5E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1" name="í$ḷiḑe">
                  <a:extLst>
                    <a:ext uri="{FF2B5EF4-FFF2-40B4-BE49-F238E27FC236}">
                      <a16:creationId xmlns:a16="http://schemas.microsoft.com/office/drawing/2014/main" id="{889C490E-4CA3-42F5-86CD-6984D7CCCFE7}"/>
                    </a:ext>
                  </a:extLst>
                </p:cNvPr>
                <p:cNvSpPr/>
                <p:nvPr/>
              </p:nvSpPr>
              <p:spPr bwMode="auto">
                <a:xfrm>
                  <a:off x="2997200" y="3040063"/>
                  <a:ext cx="563563" cy="612775"/>
                </a:xfrm>
                <a:custGeom>
                  <a:avLst/>
                  <a:gdLst>
                    <a:gd name="T0" fmla="*/ 0 w 34"/>
                    <a:gd name="T1" fmla="*/ 28 h 37"/>
                    <a:gd name="T2" fmla="*/ 7 w 34"/>
                    <a:gd name="T3" fmla="*/ 13 h 37"/>
                    <a:gd name="T4" fmla="*/ 10 w 34"/>
                    <a:gd name="T5" fmla="*/ 2 h 37"/>
                    <a:gd name="T6" fmla="*/ 11 w 34"/>
                    <a:gd name="T7" fmla="*/ 17 h 37"/>
                    <a:gd name="T8" fmla="*/ 25 w 34"/>
                    <a:gd name="T9" fmla="*/ 6 h 37"/>
                    <a:gd name="T10" fmla="*/ 16 w 34"/>
                    <a:gd name="T11" fmla="*/ 18 h 37"/>
                    <a:gd name="T12" fmla="*/ 30 w 34"/>
                    <a:gd name="T13" fmla="*/ 9 h 37"/>
                    <a:gd name="T14" fmla="*/ 19 w 34"/>
                    <a:gd name="T15" fmla="*/ 21 h 37"/>
                    <a:gd name="T16" fmla="*/ 32 w 34"/>
                    <a:gd name="T17" fmla="*/ 16 h 37"/>
                    <a:gd name="T18" fmla="*/ 22 w 34"/>
                    <a:gd name="T19" fmla="*/ 26 h 37"/>
                    <a:gd name="T20" fmla="*/ 10 w 34"/>
                    <a:gd name="T21" fmla="*/ 37 h 37"/>
                    <a:gd name="T22" fmla="*/ 0 w 34"/>
                    <a:gd name="T23"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7">
                      <a:moveTo>
                        <a:pt x="0" y="28"/>
                      </a:moveTo>
                      <a:cubicBezTo>
                        <a:pt x="0" y="28"/>
                        <a:pt x="6" y="17"/>
                        <a:pt x="7" y="13"/>
                      </a:cubicBezTo>
                      <a:cubicBezTo>
                        <a:pt x="8" y="8"/>
                        <a:pt x="7" y="3"/>
                        <a:pt x="10" y="2"/>
                      </a:cubicBezTo>
                      <a:cubicBezTo>
                        <a:pt x="12" y="0"/>
                        <a:pt x="16" y="9"/>
                        <a:pt x="11" y="17"/>
                      </a:cubicBezTo>
                      <a:cubicBezTo>
                        <a:pt x="11" y="17"/>
                        <a:pt x="23" y="2"/>
                        <a:pt x="25" y="6"/>
                      </a:cubicBezTo>
                      <a:cubicBezTo>
                        <a:pt x="25" y="6"/>
                        <a:pt x="28" y="7"/>
                        <a:pt x="16" y="18"/>
                      </a:cubicBezTo>
                      <a:cubicBezTo>
                        <a:pt x="16" y="18"/>
                        <a:pt x="28" y="8"/>
                        <a:pt x="30" y="9"/>
                      </a:cubicBezTo>
                      <a:cubicBezTo>
                        <a:pt x="31" y="11"/>
                        <a:pt x="30" y="14"/>
                        <a:pt x="19" y="21"/>
                      </a:cubicBezTo>
                      <a:cubicBezTo>
                        <a:pt x="19" y="21"/>
                        <a:pt x="31" y="15"/>
                        <a:pt x="32" y="16"/>
                      </a:cubicBezTo>
                      <a:cubicBezTo>
                        <a:pt x="34" y="18"/>
                        <a:pt x="32" y="19"/>
                        <a:pt x="22" y="26"/>
                      </a:cubicBezTo>
                      <a:cubicBezTo>
                        <a:pt x="10" y="37"/>
                        <a:pt x="10" y="37"/>
                        <a:pt x="10" y="37"/>
                      </a:cubicBezTo>
                      <a:lnTo>
                        <a:pt x="0" y="28"/>
                      </a:lnTo>
                      <a:close/>
                    </a:path>
                  </a:pathLst>
                </a:custGeom>
                <a:solidFill>
                  <a:srgbClr val="FFC48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2" name="ïṣľîdè">
                  <a:extLst>
                    <a:ext uri="{FF2B5EF4-FFF2-40B4-BE49-F238E27FC236}">
                      <a16:creationId xmlns:a16="http://schemas.microsoft.com/office/drawing/2014/main" id="{5AE83AA3-1E92-44A9-9050-ADDB52967873}"/>
                    </a:ext>
                  </a:extLst>
                </p:cNvPr>
                <p:cNvSpPr/>
                <p:nvPr/>
              </p:nvSpPr>
              <p:spPr bwMode="auto">
                <a:xfrm>
                  <a:off x="1009650" y="1252538"/>
                  <a:ext cx="1855788" cy="2019300"/>
                </a:xfrm>
                <a:custGeom>
                  <a:avLst/>
                  <a:gdLst>
                    <a:gd name="T0" fmla="*/ 65 w 112"/>
                    <a:gd name="T1" fmla="*/ 9 h 122"/>
                    <a:gd name="T2" fmla="*/ 111 w 112"/>
                    <a:gd name="T3" fmla="*/ 67 h 122"/>
                    <a:gd name="T4" fmla="*/ 91 w 112"/>
                    <a:gd name="T5" fmla="*/ 79 h 122"/>
                    <a:gd name="T6" fmla="*/ 75 w 112"/>
                    <a:gd name="T7" fmla="*/ 122 h 122"/>
                    <a:gd name="T8" fmla="*/ 24 w 112"/>
                    <a:gd name="T9" fmla="*/ 122 h 122"/>
                    <a:gd name="T10" fmla="*/ 16 w 112"/>
                    <a:gd name="T11" fmla="*/ 20 h 122"/>
                    <a:gd name="T12" fmla="*/ 65 w 112"/>
                    <a:gd name="T13" fmla="*/ 9 h 122"/>
                  </a:gdLst>
                  <a:ahLst/>
                  <a:cxnLst>
                    <a:cxn ang="0">
                      <a:pos x="T0" y="T1"/>
                    </a:cxn>
                    <a:cxn ang="0">
                      <a:pos x="T2" y="T3"/>
                    </a:cxn>
                    <a:cxn ang="0">
                      <a:pos x="T4" y="T5"/>
                    </a:cxn>
                    <a:cxn ang="0">
                      <a:pos x="T6" y="T7"/>
                    </a:cxn>
                    <a:cxn ang="0">
                      <a:pos x="T8" y="T9"/>
                    </a:cxn>
                    <a:cxn ang="0">
                      <a:pos x="T10" y="T11"/>
                    </a:cxn>
                    <a:cxn ang="0">
                      <a:pos x="T12" y="T13"/>
                    </a:cxn>
                  </a:cxnLst>
                  <a:rect l="0" t="0" r="r" b="b"/>
                  <a:pathLst>
                    <a:path w="112" h="122">
                      <a:moveTo>
                        <a:pt x="65" y="9"/>
                      </a:moveTo>
                      <a:cubicBezTo>
                        <a:pt x="65" y="9"/>
                        <a:pt x="112" y="51"/>
                        <a:pt x="111" y="67"/>
                      </a:cubicBezTo>
                      <a:cubicBezTo>
                        <a:pt x="110" y="83"/>
                        <a:pt x="91" y="79"/>
                        <a:pt x="91" y="79"/>
                      </a:cubicBezTo>
                      <a:cubicBezTo>
                        <a:pt x="91" y="79"/>
                        <a:pt x="86" y="100"/>
                        <a:pt x="75" y="122"/>
                      </a:cubicBezTo>
                      <a:cubicBezTo>
                        <a:pt x="24" y="122"/>
                        <a:pt x="24" y="122"/>
                        <a:pt x="24" y="122"/>
                      </a:cubicBezTo>
                      <a:cubicBezTo>
                        <a:pt x="24" y="122"/>
                        <a:pt x="0" y="37"/>
                        <a:pt x="16" y="20"/>
                      </a:cubicBezTo>
                      <a:cubicBezTo>
                        <a:pt x="33" y="3"/>
                        <a:pt x="50" y="0"/>
                        <a:pt x="65" y="9"/>
                      </a:cubicBezTo>
                      <a:close/>
                    </a:path>
                  </a:pathLst>
                </a:custGeom>
                <a:solidFill>
                  <a:srgbClr val="FFC48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3" name="ïṧḷîḍê">
                  <a:extLst>
                    <a:ext uri="{FF2B5EF4-FFF2-40B4-BE49-F238E27FC236}">
                      <a16:creationId xmlns:a16="http://schemas.microsoft.com/office/drawing/2014/main" id="{0D76FAE3-A357-4875-95CE-174D9E40F9DE}"/>
                    </a:ext>
                  </a:extLst>
                </p:cNvPr>
                <p:cNvSpPr/>
                <p:nvPr/>
              </p:nvSpPr>
              <p:spPr bwMode="auto">
                <a:xfrm>
                  <a:off x="711200" y="674688"/>
                  <a:ext cx="2038350" cy="2249488"/>
                </a:xfrm>
                <a:custGeom>
                  <a:avLst/>
                  <a:gdLst>
                    <a:gd name="T0" fmla="*/ 90 w 123"/>
                    <a:gd name="T1" fmla="*/ 0 h 136"/>
                    <a:gd name="T2" fmla="*/ 64 w 123"/>
                    <a:gd name="T3" fmla="*/ 23 h 136"/>
                    <a:gd name="T4" fmla="*/ 23 w 123"/>
                    <a:gd name="T5" fmla="*/ 52 h 136"/>
                    <a:gd name="T6" fmla="*/ 7 w 123"/>
                    <a:gd name="T7" fmla="*/ 87 h 136"/>
                    <a:gd name="T8" fmla="*/ 37 w 123"/>
                    <a:gd name="T9" fmla="*/ 136 h 136"/>
                    <a:gd name="T10" fmla="*/ 47 w 123"/>
                    <a:gd name="T11" fmla="*/ 122 h 136"/>
                    <a:gd name="T12" fmla="*/ 39 w 123"/>
                    <a:gd name="T13" fmla="*/ 112 h 136"/>
                    <a:gd name="T14" fmla="*/ 44 w 123"/>
                    <a:gd name="T15" fmla="*/ 98 h 136"/>
                    <a:gd name="T16" fmla="*/ 51 w 123"/>
                    <a:gd name="T17" fmla="*/ 103 h 136"/>
                    <a:gd name="T18" fmla="*/ 47 w 123"/>
                    <a:gd name="T19" fmla="*/ 64 h 136"/>
                    <a:gd name="T20" fmla="*/ 90 w 12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36">
                      <a:moveTo>
                        <a:pt x="90" y="0"/>
                      </a:moveTo>
                      <a:cubicBezTo>
                        <a:pt x="90" y="0"/>
                        <a:pt x="90" y="26"/>
                        <a:pt x="64" y="23"/>
                      </a:cubicBezTo>
                      <a:cubicBezTo>
                        <a:pt x="18" y="17"/>
                        <a:pt x="23" y="52"/>
                        <a:pt x="23" y="52"/>
                      </a:cubicBezTo>
                      <a:cubicBezTo>
                        <a:pt x="23" y="52"/>
                        <a:pt x="0" y="62"/>
                        <a:pt x="7" y="87"/>
                      </a:cubicBezTo>
                      <a:cubicBezTo>
                        <a:pt x="14" y="114"/>
                        <a:pt x="27" y="121"/>
                        <a:pt x="37" y="136"/>
                      </a:cubicBezTo>
                      <a:cubicBezTo>
                        <a:pt x="37" y="136"/>
                        <a:pt x="42" y="134"/>
                        <a:pt x="47" y="122"/>
                      </a:cubicBezTo>
                      <a:cubicBezTo>
                        <a:pt x="43" y="121"/>
                        <a:pt x="40" y="118"/>
                        <a:pt x="39" y="112"/>
                      </a:cubicBezTo>
                      <a:cubicBezTo>
                        <a:pt x="37" y="106"/>
                        <a:pt x="39" y="99"/>
                        <a:pt x="44" y="98"/>
                      </a:cubicBezTo>
                      <a:cubicBezTo>
                        <a:pt x="46" y="98"/>
                        <a:pt x="49" y="99"/>
                        <a:pt x="51" y="103"/>
                      </a:cubicBezTo>
                      <a:cubicBezTo>
                        <a:pt x="53" y="83"/>
                        <a:pt x="47" y="64"/>
                        <a:pt x="47" y="64"/>
                      </a:cubicBezTo>
                      <a:cubicBezTo>
                        <a:pt x="47" y="64"/>
                        <a:pt x="123" y="36"/>
                        <a:pt x="90" y="0"/>
                      </a:cubicBezTo>
                      <a:close/>
                    </a:path>
                  </a:pathLst>
                </a:custGeom>
                <a:solidFill>
                  <a:srgbClr val="04040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4" name="ïṣḻiḑe">
                  <a:extLst>
                    <a:ext uri="{FF2B5EF4-FFF2-40B4-BE49-F238E27FC236}">
                      <a16:creationId xmlns:a16="http://schemas.microsoft.com/office/drawing/2014/main" id="{F9FF001C-5803-4741-922E-B916527AD1E2}"/>
                    </a:ext>
                  </a:extLst>
                </p:cNvPr>
                <p:cNvSpPr/>
                <p:nvPr/>
              </p:nvSpPr>
              <p:spPr bwMode="auto">
                <a:xfrm>
                  <a:off x="1854200" y="1849438"/>
                  <a:ext cx="166688" cy="165100"/>
                </a:xfrm>
                <a:prstGeom prst="ellipse">
                  <a:avLst/>
                </a:prstGeom>
                <a:solidFill>
                  <a:srgbClr val="04040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35" name="ïşḷîďê">
                  <a:extLst>
                    <a:ext uri="{FF2B5EF4-FFF2-40B4-BE49-F238E27FC236}">
                      <a16:creationId xmlns:a16="http://schemas.microsoft.com/office/drawing/2014/main" id="{3920A824-6C23-42EB-A8DB-6A79E6180F18}"/>
                    </a:ext>
                  </a:extLst>
                </p:cNvPr>
                <p:cNvSpPr/>
                <p:nvPr/>
              </p:nvSpPr>
              <p:spPr bwMode="auto">
                <a:xfrm>
                  <a:off x="1357313" y="3271838"/>
                  <a:ext cx="944563" cy="265113"/>
                </a:xfrm>
                <a:custGeom>
                  <a:avLst/>
                  <a:gdLst>
                    <a:gd name="T0" fmla="*/ 32 w 595"/>
                    <a:gd name="T1" fmla="*/ 0 h 167"/>
                    <a:gd name="T2" fmla="*/ 0 w 595"/>
                    <a:gd name="T3" fmla="*/ 62 h 167"/>
                    <a:gd name="T4" fmla="*/ 324 w 595"/>
                    <a:gd name="T5" fmla="*/ 167 h 167"/>
                    <a:gd name="T6" fmla="*/ 449 w 595"/>
                    <a:gd name="T7" fmla="*/ 42 h 167"/>
                    <a:gd name="T8" fmla="*/ 595 w 595"/>
                    <a:gd name="T9" fmla="*/ 156 h 167"/>
                    <a:gd name="T10" fmla="*/ 595 w 595"/>
                    <a:gd name="T11" fmla="*/ 31 h 167"/>
                    <a:gd name="T12" fmla="*/ 553 w 595"/>
                    <a:gd name="T13" fmla="*/ 0 h 167"/>
                    <a:gd name="T14" fmla="*/ 32 w 595"/>
                    <a:gd name="T15" fmla="*/ 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67">
                      <a:moveTo>
                        <a:pt x="32" y="0"/>
                      </a:moveTo>
                      <a:lnTo>
                        <a:pt x="0" y="62"/>
                      </a:lnTo>
                      <a:lnTo>
                        <a:pt x="324" y="167"/>
                      </a:lnTo>
                      <a:lnTo>
                        <a:pt x="449" y="42"/>
                      </a:lnTo>
                      <a:lnTo>
                        <a:pt x="595" y="156"/>
                      </a:lnTo>
                      <a:lnTo>
                        <a:pt x="595" y="31"/>
                      </a:lnTo>
                      <a:lnTo>
                        <a:pt x="553" y="0"/>
                      </a:lnTo>
                      <a:lnTo>
                        <a:pt x="32" y="0"/>
                      </a:lnTo>
                      <a:close/>
                    </a:path>
                  </a:pathLst>
                </a:custGeom>
                <a:solidFill>
                  <a:srgbClr val="C9C4B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36" name="îSḷide">
                  <a:extLst>
                    <a:ext uri="{FF2B5EF4-FFF2-40B4-BE49-F238E27FC236}">
                      <a16:creationId xmlns:a16="http://schemas.microsoft.com/office/drawing/2014/main" id="{09DA82E0-FEB2-4BD1-A509-37E06A532F00}"/>
                    </a:ext>
                  </a:extLst>
                </p:cNvPr>
                <p:cNvSpPr/>
                <p:nvPr/>
              </p:nvSpPr>
              <p:spPr bwMode="auto">
                <a:xfrm>
                  <a:off x="1970088" y="3338513"/>
                  <a:ext cx="381000" cy="1041400"/>
                </a:xfrm>
                <a:custGeom>
                  <a:avLst/>
                  <a:gdLst>
                    <a:gd name="T0" fmla="*/ 42 w 240"/>
                    <a:gd name="T1" fmla="*/ 125 h 656"/>
                    <a:gd name="T2" fmla="*/ 0 w 240"/>
                    <a:gd name="T3" fmla="*/ 73 h 656"/>
                    <a:gd name="T4" fmla="*/ 63 w 240"/>
                    <a:gd name="T5" fmla="*/ 0 h 656"/>
                    <a:gd name="T6" fmla="*/ 147 w 240"/>
                    <a:gd name="T7" fmla="*/ 62 h 656"/>
                    <a:gd name="T8" fmla="*/ 105 w 240"/>
                    <a:gd name="T9" fmla="*/ 125 h 656"/>
                    <a:gd name="T10" fmla="*/ 240 w 240"/>
                    <a:gd name="T11" fmla="*/ 573 h 656"/>
                    <a:gd name="T12" fmla="*/ 136 w 240"/>
                    <a:gd name="T13" fmla="*/ 656 h 656"/>
                    <a:gd name="T14" fmla="*/ 32 w 240"/>
                    <a:gd name="T15" fmla="*/ 594 h 656"/>
                    <a:gd name="T16" fmla="*/ 42 w 240"/>
                    <a:gd name="T17" fmla="*/ 125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56">
                      <a:moveTo>
                        <a:pt x="42" y="125"/>
                      </a:moveTo>
                      <a:lnTo>
                        <a:pt x="0" y="73"/>
                      </a:lnTo>
                      <a:lnTo>
                        <a:pt x="63" y="0"/>
                      </a:lnTo>
                      <a:lnTo>
                        <a:pt x="147" y="62"/>
                      </a:lnTo>
                      <a:lnTo>
                        <a:pt x="105" y="125"/>
                      </a:lnTo>
                      <a:lnTo>
                        <a:pt x="240" y="573"/>
                      </a:lnTo>
                      <a:lnTo>
                        <a:pt x="136" y="656"/>
                      </a:lnTo>
                      <a:lnTo>
                        <a:pt x="32" y="594"/>
                      </a:lnTo>
                      <a:lnTo>
                        <a:pt x="42" y="125"/>
                      </a:lnTo>
                      <a:close/>
                    </a:path>
                  </a:pathLst>
                </a:custGeom>
                <a:solidFill>
                  <a:srgbClr val="D9731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7" name="ïṧḷîḓè">
                  <a:extLst>
                    <a:ext uri="{FF2B5EF4-FFF2-40B4-BE49-F238E27FC236}">
                      <a16:creationId xmlns:a16="http://schemas.microsoft.com/office/drawing/2014/main" id="{A4413347-AE00-4C4A-B731-A3D9B2FC76C9}"/>
                    </a:ext>
                  </a:extLst>
                </p:cNvPr>
                <p:cNvSpPr/>
                <p:nvPr/>
              </p:nvSpPr>
              <p:spPr bwMode="auto">
                <a:xfrm>
                  <a:off x="1954213" y="2527301"/>
                  <a:ext cx="298450" cy="347663"/>
                </a:xfrm>
                <a:custGeom>
                  <a:avLst/>
                  <a:gdLst>
                    <a:gd name="T0" fmla="*/ 4 w 18"/>
                    <a:gd name="T1" fmla="*/ 0 h 21"/>
                    <a:gd name="T2" fmla="*/ 18 w 18"/>
                    <a:gd name="T3" fmla="*/ 3 h 21"/>
                    <a:gd name="T4" fmla="*/ 8 w 18"/>
                    <a:gd name="T5" fmla="*/ 21 h 21"/>
                    <a:gd name="T6" fmla="*/ 4 w 18"/>
                    <a:gd name="T7" fmla="*/ 0 h 21"/>
                  </a:gdLst>
                  <a:ahLst/>
                  <a:cxnLst>
                    <a:cxn ang="0">
                      <a:pos x="T0" y="T1"/>
                    </a:cxn>
                    <a:cxn ang="0">
                      <a:pos x="T2" y="T3"/>
                    </a:cxn>
                    <a:cxn ang="0">
                      <a:pos x="T4" y="T5"/>
                    </a:cxn>
                    <a:cxn ang="0">
                      <a:pos x="T6" y="T7"/>
                    </a:cxn>
                  </a:cxnLst>
                  <a:rect l="0" t="0" r="r" b="b"/>
                  <a:pathLst>
                    <a:path w="18" h="21">
                      <a:moveTo>
                        <a:pt x="4" y="0"/>
                      </a:moveTo>
                      <a:cubicBezTo>
                        <a:pt x="4" y="0"/>
                        <a:pt x="10" y="4"/>
                        <a:pt x="18" y="3"/>
                      </a:cubicBezTo>
                      <a:cubicBezTo>
                        <a:pt x="18" y="3"/>
                        <a:pt x="13" y="21"/>
                        <a:pt x="8" y="21"/>
                      </a:cubicBezTo>
                      <a:cubicBezTo>
                        <a:pt x="8" y="21"/>
                        <a:pt x="0" y="21"/>
                        <a:pt x="4" y="0"/>
                      </a:cubicBezTo>
                      <a:close/>
                    </a:path>
                  </a:pathLst>
                </a:custGeom>
                <a:solidFill>
                  <a:srgbClr val="FCF5E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0000" lnSpcReduction="20000"/>
                </a:bodyPr>
                <a:lstStyle/>
                <a:p>
                  <a:pPr algn="ctr"/>
                  <a:endParaRPr>
                    <a:cs typeface="+mn-ea"/>
                    <a:sym typeface="+mn-lt"/>
                  </a:endParaRPr>
                </a:p>
              </p:txBody>
            </p:sp>
            <p:sp>
              <p:nvSpPr>
                <p:cNvPr id="38" name="íśļiďé">
                  <a:extLst>
                    <a:ext uri="{FF2B5EF4-FFF2-40B4-BE49-F238E27FC236}">
                      <a16:creationId xmlns:a16="http://schemas.microsoft.com/office/drawing/2014/main" id="{E1777026-590B-41E6-A235-BD21690310AC}"/>
                    </a:ext>
                  </a:extLst>
                </p:cNvPr>
                <p:cNvSpPr/>
                <p:nvPr/>
              </p:nvSpPr>
              <p:spPr bwMode="auto">
                <a:xfrm>
                  <a:off x="1258888" y="4810126"/>
                  <a:ext cx="1125538" cy="1357313"/>
                </a:xfrm>
                <a:custGeom>
                  <a:avLst/>
                  <a:gdLst>
                    <a:gd name="T0" fmla="*/ 59 w 68"/>
                    <a:gd name="T1" fmla="*/ 74 h 82"/>
                    <a:gd name="T2" fmla="*/ 51 w 68"/>
                    <a:gd name="T3" fmla="*/ 76 h 82"/>
                    <a:gd name="T4" fmla="*/ 63 w 68"/>
                    <a:gd name="T5" fmla="*/ 0 h 82"/>
                    <a:gd name="T6" fmla="*/ 6 w 68"/>
                    <a:gd name="T7" fmla="*/ 0 h 82"/>
                    <a:gd name="T8" fmla="*/ 17 w 68"/>
                    <a:gd name="T9" fmla="*/ 76 h 82"/>
                    <a:gd name="T10" fmla="*/ 10 w 68"/>
                    <a:gd name="T11" fmla="*/ 74 h 82"/>
                    <a:gd name="T12" fmla="*/ 2 w 68"/>
                    <a:gd name="T13" fmla="*/ 82 h 82"/>
                    <a:gd name="T14" fmla="*/ 27 w 68"/>
                    <a:gd name="T15" fmla="*/ 82 h 82"/>
                    <a:gd name="T16" fmla="*/ 27 w 68"/>
                    <a:gd name="T17" fmla="*/ 13 h 82"/>
                    <a:gd name="T18" fmla="*/ 42 w 68"/>
                    <a:gd name="T19" fmla="*/ 13 h 82"/>
                    <a:gd name="T20" fmla="*/ 42 w 68"/>
                    <a:gd name="T21" fmla="*/ 82 h 82"/>
                    <a:gd name="T22" fmla="*/ 67 w 68"/>
                    <a:gd name="T23" fmla="*/ 82 h 82"/>
                    <a:gd name="T24" fmla="*/ 59 w 68"/>
                    <a:gd name="T25"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2">
                      <a:moveTo>
                        <a:pt x="59" y="74"/>
                      </a:moveTo>
                      <a:cubicBezTo>
                        <a:pt x="59" y="74"/>
                        <a:pt x="54" y="74"/>
                        <a:pt x="51" y="76"/>
                      </a:cubicBezTo>
                      <a:cubicBezTo>
                        <a:pt x="63" y="0"/>
                        <a:pt x="63" y="0"/>
                        <a:pt x="63" y="0"/>
                      </a:cubicBezTo>
                      <a:cubicBezTo>
                        <a:pt x="6" y="0"/>
                        <a:pt x="6" y="0"/>
                        <a:pt x="6" y="0"/>
                      </a:cubicBezTo>
                      <a:cubicBezTo>
                        <a:pt x="17" y="76"/>
                        <a:pt x="17" y="76"/>
                        <a:pt x="17" y="76"/>
                      </a:cubicBezTo>
                      <a:cubicBezTo>
                        <a:pt x="14" y="74"/>
                        <a:pt x="10" y="74"/>
                        <a:pt x="10" y="74"/>
                      </a:cubicBezTo>
                      <a:cubicBezTo>
                        <a:pt x="0" y="73"/>
                        <a:pt x="2" y="82"/>
                        <a:pt x="2" y="82"/>
                      </a:cubicBezTo>
                      <a:cubicBezTo>
                        <a:pt x="27" y="82"/>
                        <a:pt x="27" y="82"/>
                        <a:pt x="27" y="82"/>
                      </a:cubicBezTo>
                      <a:cubicBezTo>
                        <a:pt x="27" y="13"/>
                        <a:pt x="27" y="13"/>
                        <a:pt x="27" y="13"/>
                      </a:cubicBezTo>
                      <a:cubicBezTo>
                        <a:pt x="42" y="13"/>
                        <a:pt x="42" y="13"/>
                        <a:pt x="42" y="13"/>
                      </a:cubicBezTo>
                      <a:cubicBezTo>
                        <a:pt x="42" y="82"/>
                        <a:pt x="42" y="82"/>
                        <a:pt x="42" y="82"/>
                      </a:cubicBezTo>
                      <a:cubicBezTo>
                        <a:pt x="67" y="82"/>
                        <a:pt x="67" y="82"/>
                        <a:pt x="67" y="82"/>
                      </a:cubicBezTo>
                      <a:cubicBezTo>
                        <a:pt x="67" y="82"/>
                        <a:pt x="68" y="73"/>
                        <a:pt x="59" y="74"/>
                      </a:cubicBezTo>
                      <a:close/>
                    </a:path>
                  </a:pathLst>
                </a:custGeom>
                <a:solidFill>
                  <a:srgbClr val="0C374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9" name="ïśļîdè">
                  <a:extLst>
                    <a:ext uri="{FF2B5EF4-FFF2-40B4-BE49-F238E27FC236}">
                      <a16:creationId xmlns:a16="http://schemas.microsoft.com/office/drawing/2014/main" id="{2CBC9265-45CE-45C2-97C6-9C50CFCBBC7A}"/>
                    </a:ext>
                  </a:extLst>
                </p:cNvPr>
                <p:cNvSpPr/>
                <p:nvPr/>
              </p:nvSpPr>
              <p:spPr bwMode="auto">
                <a:xfrm>
                  <a:off x="495300" y="4810126"/>
                  <a:ext cx="962025" cy="363538"/>
                </a:xfrm>
                <a:custGeom>
                  <a:avLst/>
                  <a:gdLst>
                    <a:gd name="T0" fmla="*/ 57 w 58"/>
                    <a:gd name="T1" fmla="*/ 22 h 22"/>
                    <a:gd name="T2" fmla="*/ 2 w 58"/>
                    <a:gd name="T3" fmla="*/ 3 h 22"/>
                    <a:gd name="T4" fmla="*/ 0 w 58"/>
                    <a:gd name="T5" fmla="*/ 0 h 22"/>
                    <a:gd name="T6" fmla="*/ 1 w 58"/>
                    <a:gd name="T7" fmla="*/ 0 h 22"/>
                    <a:gd name="T8" fmla="*/ 3 w 58"/>
                    <a:gd name="T9" fmla="*/ 1 h 22"/>
                    <a:gd name="T10" fmla="*/ 5 w 58"/>
                    <a:gd name="T11" fmla="*/ 1 h 22"/>
                    <a:gd name="T12" fmla="*/ 58 w 58"/>
                    <a:gd name="T13" fmla="*/ 20 h 22"/>
                    <a:gd name="T14" fmla="*/ 57 w 58"/>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2">
                      <a:moveTo>
                        <a:pt x="57" y="22"/>
                      </a:moveTo>
                      <a:cubicBezTo>
                        <a:pt x="2" y="3"/>
                        <a:pt x="2" y="3"/>
                        <a:pt x="2" y="3"/>
                      </a:cubicBezTo>
                      <a:cubicBezTo>
                        <a:pt x="1" y="3"/>
                        <a:pt x="0" y="1"/>
                        <a:pt x="0" y="0"/>
                      </a:cubicBezTo>
                      <a:cubicBezTo>
                        <a:pt x="1" y="0"/>
                        <a:pt x="1" y="0"/>
                        <a:pt x="1" y="0"/>
                      </a:cubicBezTo>
                      <a:cubicBezTo>
                        <a:pt x="3" y="1"/>
                        <a:pt x="3" y="1"/>
                        <a:pt x="3" y="1"/>
                      </a:cubicBezTo>
                      <a:cubicBezTo>
                        <a:pt x="5" y="1"/>
                        <a:pt x="5" y="1"/>
                        <a:pt x="5" y="1"/>
                      </a:cubicBezTo>
                      <a:cubicBezTo>
                        <a:pt x="58" y="20"/>
                        <a:pt x="58" y="20"/>
                        <a:pt x="58" y="20"/>
                      </a:cubicBezTo>
                      <a:lnTo>
                        <a:pt x="57" y="22"/>
                      </a:lnTo>
                      <a:close/>
                    </a:path>
                  </a:pathLst>
                </a:custGeom>
                <a:solidFill>
                  <a:srgbClr val="D8613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cs typeface="+mn-ea"/>
                    <a:sym typeface="+mn-lt"/>
                  </a:endParaRPr>
                </a:p>
              </p:txBody>
            </p:sp>
            <p:sp>
              <p:nvSpPr>
                <p:cNvPr id="40" name="íṡļîḋé">
                  <a:extLst>
                    <a:ext uri="{FF2B5EF4-FFF2-40B4-BE49-F238E27FC236}">
                      <a16:creationId xmlns:a16="http://schemas.microsoft.com/office/drawing/2014/main" id="{3E2E0CF6-E468-45D5-BE18-38050C47451A}"/>
                    </a:ext>
                  </a:extLst>
                </p:cNvPr>
                <p:cNvSpPr/>
                <p:nvPr/>
              </p:nvSpPr>
              <p:spPr bwMode="auto">
                <a:xfrm>
                  <a:off x="1408113" y="4413251"/>
                  <a:ext cx="314325" cy="760413"/>
                </a:xfrm>
                <a:custGeom>
                  <a:avLst/>
                  <a:gdLst>
                    <a:gd name="T0" fmla="*/ 4 w 19"/>
                    <a:gd name="T1" fmla="*/ 45 h 46"/>
                    <a:gd name="T2" fmla="*/ 2 w 19"/>
                    <a:gd name="T3" fmla="*/ 46 h 46"/>
                    <a:gd name="T4" fmla="*/ 0 w 19"/>
                    <a:gd name="T5" fmla="*/ 43 h 46"/>
                    <a:gd name="T6" fmla="*/ 15 w 19"/>
                    <a:gd name="T7" fmla="*/ 0 h 46"/>
                    <a:gd name="T8" fmla="*/ 19 w 19"/>
                    <a:gd name="T9" fmla="*/ 1 h 46"/>
                    <a:gd name="T10" fmla="*/ 4 w 19"/>
                    <a:gd name="T11" fmla="*/ 45 h 46"/>
                  </a:gdLst>
                  <a:ahLst/>
                  <a:cxnLst>
                    <a:cxn ang="0">
                      <a:pos x="T0" y="T1"/>
                    </a:cxn>
                    <a:cxn ang="0">
                      <a:pos x="T2" y="T3"/>
                    </a:cxn>
                    <a:cxn ang="0">
                      <a:pos x="T4" y="T5"/>
                    </a:cxn>
                    <a:cxn ang="0">
                      <a:pos x="T6" y="T7"/>
                    </a:cxn>
                    <a:cxn ang="0">
                      <a:pos x="T8" y="T9"/>
                    </a:cxn>
                    <a:cxn ang="0">
                      <a:pos x="T10" y="T11"/>
                    </a:cxn>
                  </a:cxnLst>
                  <a:rect l="0" t="0" r="r" b="b"/>
                  <a:pathLst>
                    <a:path w="19" h="46">
                      <a:moveTo>
                        <a:pt x="4" y="45"/>
                      </a:moveTo>
                      <a:cubicBezTo>
                        <a:pt x="4" y="46"/>
                        <a:pt x="3" y="46"/>
                        <a:pt x="2" y="46"/>
                      </a:cubicBezTo>
                      <a:cubicBezTo>
                        <a:pt x="1" y="46"/>
                        <a:pt x="0" y="44"/>
                        <a:pt x="0" y="43"/>
                      </a:cubicBezTo>
                      <a:cubicBezTo>
                        <a:pt x="15" y="0"/>
                        <a:pt x="15" y="0"/>
                        <a:pt x="15" y="0"/>
                      </a:cubicBezTo>
                      <a:cubicBezTo>
                        <a:pt x="19" y="1"/>
                        <a:pt x="19" y="1"/>
                        <a:pt x="19" y="1"/>
                      </a:cubicBezTo>
                      <a:lnTo>
                        <a:pt x="4" y="45"/>
                      </a:lnTo>
                      <a:close/>
                    </a:path>
                  </a:pathLst>
                </a:custGeom>
                <a:solidFill>
                  <a:srgbClr val="F1E9D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1" name="íśḷîde">
                  <a:extLst>
                    <a:ext uri="{FF2B5EF4-FFF2-40B4-BE49-F238E27FC236}">
                      <a16:creationId xmlns:a16="http://schemas.microsoft.com/office/drawing/2014/main" id="{534FA0DE-A8C5-4D22-8912-254AB9334BBD}"/>
                    </a:ext>
                  </a:extLst>
                </p:cNvPr>
                <p:cNvSpPr/>
                <p:nvPr/>
              </p:nvSpPr>
              <p:spPr bwMode="auto">
                <a:xfrm>
                  <a:off x="495300" y="4098926"/>
                  <a:ext cx="1160463" cy="1025525"/>
                </a:xfrm>
                <a:custGeom>
                  <a:avLst/>
                  <a:gdLst>
                    <a:gd name="T0" fmla="*/ 157 w 731"/>
                    <a:gd name="T1" fmla="*/ 0 h 646"/>
                    <a:gd name="T2" fmla="*/ 0 w 731"/>
                    <a:gd name="T3" fmla="*/ 448 h 646"/>
                    <a:gd name="T4" fmla="*/ 575 w 731"/>
                    <a:gd name="T5" fmla="*/ 646 h 646"/>
                    <a:gd name="T6" fmla="*/ 731 w 731"/>
                    <a:gd name="T7" fmla="*/ 198 h 646"/>
                    <a:gd name="T8" fmla="*/ 157 w 731"/>
                    <a:gd name="T9" fmla="*/ 0 h 646"/>
                  </a:gdLst>
                  <a:ahLst/>
                  <a:cxnLst>
                    <a:cxn ang="0">
                      <a:pos x="T0" y="T1"/>
                    </a:cxn>
                    <a:cxn ang="0">
                      <a:pos x="T2" y="T3"/>
                    </a:cxn>
                    <a:cxn ang="0">
                      <a:pos x="T4" y="T5"/>
                    </a:cxn>
                    <a:cxn ang="0">
                      <a:pos x="T6" y="T7"/>
                    </a:cxn>
                    <a:cxn ang="0">
                      <a:pos x="T8" y="T9"/>
                    </a:cxn>
                  </a:cxnLst>
                  <a:rect l="0" t="0" r="r" b="b"/>
                  <a:pathLst>
                    <a:path w="731" h="646">
                      <a:moveTo>
                        <a:pt x="157" y="0"/>
                      </a:moveTo>
                      <a:lnTo>
                        <a:pt x="0" y="448"/>
                      </a:lnTo>
                      <a:lnTo>
                        <a:pt x="575" y="646"/>
                      </a:lnTo>
                      <a:lnTo>
                        <a:pt x="731" y="198"/>
                      </a:lnTo>
                      <a:lnTo>
                        <a:pt x="157" y="0"/>
                      </a:lnTo>
                      <a:close/>
                    </a:path>
                  </a:pathLst>
                </a:custGeom>
                <a:solidFill>
                  <a:srgbClr val="F26F4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2" name="ïŝļîḓé">
                  <a:extLst>
                    <a:ext uri="{FF2B5EF4-FFF2-40B4-BE49-F238E27FC236}">
                      <a16:creationId xmlns:a16="http://schemas.microsoft.com/office/drawing/2014/main" id="{4EE6750B-B69C-4CC4-A0A6-8D0876FA6DD5}"/>
                    </a:ext>
                  </a:extLst>
                </p:cNvPr>
                <p:cNvSpPr/>
                <p:nvPr/>
              </p:nvSpPr>
              <p:spPr bwMode="auto">
                <a:xfrm>
                  <a:off x="1655763" y="4413251"/>
                  <a:ext cx="66675" cy="66675"/>
                </a:xfrm>
                <a:custGeom>
                  <a:avLst/>
                  <a:gdLst>
                    <a:gd name="T0" fmla="*/ 4 w 4"/>
                    <a:gd name="T1" fmla="*/ 1 h 4"/>
                    <a:gd name="T2" fmla="*/ 1 w 4"/>
                    <a:gd name="T3" fmla="*/ 3 h 4"/>
                    <a:gd name="T4" fmla="*/ 0 w 4"/>
                    <a:gd name="T5" fmla="*/ 0 h 4"/>
                    <a:gd name="T6" fmla="*/ 4 w 4"/>
                    <a:gd name="T7" fmla="*/ 1 h 4"/>
                  </a:gdLst>
                  <a:ahLst/>
                  <a:cxnLst>
                    <a:cxn ang="0">
                      <a:pos x="T0" y="T1"/>
                    </a:cxn>
                    <a:cxn ang="0">
                      <a:pos x="T2" y="T3"/>
                    </a:cxn>
                    <a:cxn ang="0">
                      <a:pos x="T4" y="T5"/>
                    </a:cxn>
                    <a:cxn ang="0">
                      <a:pos x="T6" y="T7"/>
                    </a:cxn>
                  </a:cxnLst>
                  <a:rect l="0" t="0" r="r" b="b"/>
                  <a:pathLst>
                    <a:path w="4" h="4">
                      <a:moveTo>
                        <a:pt x="4" y="1"/>
                      </a:moveTo>
                      <a:cubicBezTo>
                        <a:pt x="4" y="3"/>
                        <a:pt x="3" y="4"/>
                        <a:pt x="1" y="3"/>
                      </a:cubicBezTo>
                      <a:cubicBezTo>
                        <a:pt x="0" y="3"/>
                        <a:pt x="0" y="1"/>
                        <a:pt x="0" y="0"/>
                      </a:cubicBezTo>
                      <a:lnTo>
                        <a:pt x="4" y="1"/>
                      </a:lnTo>
                      <a:close/>
                    </a:path>
                  </a:pathLst>
                </a:custGeom>
                <a:solidFill>
                  <a:srgbClr val="D3CCB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3" name="isḷîḓè">
                  <a:extLst>
                    <a:ext uri="{FF2B5EF4-FFF2-40B4-BE49-F238E27FC236}">
                      <a16:creationId xmlns:a16="http://schemas.microsoft.com/office/drawing/2014/main" id="{CBC267AA-6D92-4827-9BDB-D11A2F456D68}"/>
                    </a:ext>
                  </a:extLst>
                </p:cNvPr>
                <p:cNvSpPr/>
                <p:nvPr/>
              </p:nvSpPr>
              <p:spPr bwMode="auto">
                <a:xfrm>
                  <a:off x="744538" y="4694238"/>
                  <a:ext cx="331788" cy="447675"/>
                </a:xfrm>
                <a:custGeom>
                  <a:avLst/>
                  <a:gdLst>
                    <a:gd name="T0" fmla="*/ 4 w 20"/>
                    <a:gd name="T1" fmla="*/ 0 h 27"/>
                    <a:gd name="T2" fmla="*/ 5 w 20"/>
                    <a:gd name="T3" fmla="*/ 20 h 27"/>
                    <a:gd name="T4" fmla="*/ 16 w 20"/>
                    <a:gd name="T5" fmla="*/ 17 h 27"/>
                    <a:gd name="T6" fmla="*/ 17 w 20"/>
                    <a:gd name="T7" fmla="*/ 12 h 27"/>
                    <a:gd name="T8" fmla="*/ 13 w 20"/>
                    <a:gd name="T9" fmla="*/ 3 h 27"/>
                    <a:gd name="T10" fmla="*/ 4 w 20"/>
                    <a:gd name="T11" fmla="*/ 0 h 27"/>
                  </a:gdLst>
                  <a:ahLst/>
                  <a:cxnLst>
                    <a:cxn ang="0">
                      <a:pos x="T0" y="T1"/>
                    </a:cxn>
                    <a:cxn ang="0">
                      <a:pos x="T2" y="T3"/>
                    </a:cxn>
                    <a:cxn ang="0">
                      <a:pos x="T4" y="T5"/>
                    </a:cxn>
                    <a:cxn ang="0">
                      <a:pos x="T6" y="T7"/>
                    </a:cxn>
                    <a:cxn ang="0">
                      <a:pos x="T8" y="T9"/>
                    </a:cxn>
                    <a:cxn ang="0">
                      <a:pos x="T10" y="T11"/>
                    </a:cxn>
                  </a:cxnLst>
                  <a:rect l="0" t="0" r="r" b="b"/>
                  <a:pathLst>
                    <a:path w="20" h="27">
                      <a:moveTo>
                        <a:pt x="4" y="0"/>
                      </a:moveTo>
                      <a:cubicBezTo>
                        <a:pt x="4" y="0"/>
                        <a:pt x="0" y="13"/>
                        <a:pt x="5" y="20"/>
                      </a:cubicBezTo>
                      <a:cubicBezTo>
                        <a:pt x="10" y="27"/>
                        <a:pt x="16" y="20"/>
                        <a:pt x="16" y="17"/>
                      </a:cubicBezTo>
                      <a:cubicBezTo>
                        <a:pt x="16" y="17"/>
                        <a:pt x="20" y="15"/>
                        <a:pt x="17" y="12"/>
                      </a:cubicBezTo>
                      <a:cubicBezTo>
                        <a:pt x="15" y="10"/>
                        <a:pt x="13" y="3"/>
                        <a:pt x="13" y="3"/>
                      </a:cubicBezTo>
                      <a:lnTo>
                        <a:pt x="4" y="0"/>
                      </a:lnTo>
                      <a:close/>
                    </a:path>
                  </a:pathLst>
                </a:custGeom>
                <a:solidFill>
                  <a:srgbClr val="FFC48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10000"/>
                </a:bodyPr>
                <a:lstStyle/>
                <a:p>
                  <a:pPr algn="ctr"/>
                  <a:endParaRPr>
                    <a:cs typeface="+mn-ea"/>
                    <a:sym typeface="+mn-lt"/>
                  </a:endParaRPr>
                </a:p>
              </p:txBody>
            </p:sp>
            <p:sp>
              <p:nvSpPr>
                <p:cNvPr id="44" name="îṧ1iďé">
                  <a:extLst>
                    <a:ext uri="{FF2B5EF4-FFF2-40B4-BE49-F238E27FC236}">
                      <a16:creationId xmlns:a16="http://schemas.microsoft.com/office/drawing/2014/main" id="{E84C53AD-FB48-40C4-A725-AD23CF5C5CFA}"/>
                    </a:ext>
                  </a:extLst>
                </p:cNvPr>
                <p:cNvSpPr/>
                <p:nvPr/>
              </p:nvSpPr>
              <p:spPr bwMode="auto">
                <a:xfrm>
                  <a:off x="811213" y="3271838"/>
                  <a:ext cx="679450" cy="1471613"/>
                </a:xfrm>
                <a:custGeom>
                  <a:avLst/>
                  <a:gdLst>
                    <a:gd name="T0" fmla="*/ 36 w 41"/>
                    <a:gd name="T1" fmla="*/ 0 h 89"/>
                    <a:gd name="T2" fmla="*/ 0 w 41"/>
                    <a:gd name="T3" fmla="*/ 86 h 89"/>
                    <a:gd name="T4" fmla="*/ 9 w 41"/>
                    <a:gd name="T5" fmla="*/ 89 h 89"/>
                    <a:gd name="T6" fmla="*/ 41 w 41"/>
                    <a:gd name="T7" fmla="*/ 29 h 89"/>
                    <a:gd name="T8" fmla="*/ 36 w 41"/>
                    <a:gd name="T9" fmla="*/ 0 h 89"/>
                  </a:gdLst>
                  <a:ahLst/>
                  <a:cxnLst>
                    <a:cxn ang="0">
                      <a:pos x="T0" y="T1"/>
                    </a:cxn>
                    <a:cxn ang="0">
                      <a:pos x="T2" y="T3"/>
                    </a:cxn>
                    <a:cxn ang="0">
                      <a:pos x="T4" y="T5"/>
                    </a:cxn>
                    <a:cxn ang="0">
                      <a:pos x="T6" y="T7"/>
                    </a:cxn>
                    <a:cxn ang="0">
                      <a:pos x="T8" y="T9"/>
                    </a:cxn>
                  </a:cxnLst>
                  <a:rect l="0" t="0" r="r" b="b"/>
                  <a:pathLst>
                    <a:path w="41" h="89">
                      <a:moveTo>
                        <a:pt x="36" y="0"/>
                      </a:moveTo>
                      <a:cubicBezTo>
                        <a:pt x="36" y="0"/>
                        <a:pt x="11" y="41"/>
                        <a:pt x="0" y="86"/>
                      </a:cubicBezTo>
                      <a:cubicBezTo>
                        <a:pt x="9" y="89"/>
                        <a:pt x="9" y="89"/>
                        <a:pt x="9" y="89"/>
                      </a:cubicBezTo>
                      <a:cubicBezTo>
                        <a:pt x="9" y="89"/>
                        <a:pt x="34" y="35"/>
                        <a:pt x="41" y="29"/>
                      </a:cubicBezTo>
                      <a:lnTo>
                        <a:pt x="36" y="0"/>
                      </a:lnTo>
                      <a:close/>
                    </a:path>
                  </a:pathLst>
                </a:custGeom>
                <a:solidFill>
                  <a:srgbClr val="FCF5E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grpSp>
        </p:grpSp>
        <p:grpSp>
          <p:nvGrpSpPr>
            <p:cNvPr id="6" name="ïŝ1îḋe">
              <a:extLst>
                <a:ext uri="{FF2B5EF4-FFF2-40B4-BE49-F238E27FC236}">
                  <a16:creationId xmlns:a16="http://schemas.microsoft.com/office/drawing/2014/main" id="{F7B913C9-FC52-4BB7-98AB-26EB8274E312}"/>
                </a:ext>
              </a:extLst>
            </p:cNvPr>
            <p:cNvGrpSpPr/>
            <p:nvPr/>
          </p:nvGrpSpPr>
          <p:grpSpPr>
            <a:xfrm>
              <a:off x="1640221" y="1840043"/>
              <a:ext cx="3601868" cy="1431066"/>
              <a:chOff x="1863741" y="1840043"/>
              <a:chExt cx="3601868" cy="1431066"/>
            </a:xfrm>
          </p:grpSpPr>
          <p:sp>
            <p:nvSpPr>
              <p:cNvPr id="21" name="íSḻíďé">
                <a:extLst>
                  <a:ext uri="{FF2B5EF4-FFF2-40B4-BE49-F238E27FC236}">
                    <a16:creationId xmlns:a16="http://schemas.microsoft.com/office/drawing/2014/main" id="{F156EE4B-54D8-4103-9F5A-54AF49D585F1}"/>
                  </a:ext>
                </a:extLst>
              </p:cNvPr>
              <p:cNvSpPr/>
              <p:nvPr/>
            </p:nvSpPr>
            <p:spPr bwMode="auto">
              <a:xfrm>
                <a:off x="2068490" y="2573776"/>
                <a:ext cx="3351144" cy="69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p>
                <a:pPr lvl="1"/>
                <a:r>
                  <a:rPr lang="zh-CN" altLang="en-US" sz="1200" dirty="0">
                    <a:cs typeface="+mn-ea"/>
                    <a:sym typeface="+mn-lt"/>
                  </a:rPr>
                  <a:t>马来西亚、土耳其、俄罗斯、墨西哥、巴西、保加利亚</a:t>
                </a:r>
                <a:endParaRPr lang="en-US" altLang="zh-CN" sz="1200" dirty="0">
                  <a:cs typeface="+mn-ea"/>
                  <a:sym typeface="+mn-lt"/>
                </a:endParaRPr>
              </a:p>
            </p:txBody>
          </p:sp>
          <p:sp>
            <p:nvSpPr>
              <p:cNvPr id="22" name="îśļiḋé">
                <a:extLst>
                  <a:ext uri="{FF2B5EF4-FFF2-40B4-BE49-F238E27FC236}">
                    <a16:creationId xmlns:a16="http://schemas.microsoft.com/office/drawing/2014/main" id="{96C80792-4677-441F-A66D-30118E8238EA}"/>
                  </a:ext>
                </a:extLst>
              </p:cNvPr>
              <p:cNvSpPr txBox="1"/>
              <p:nvPr/>
            </p:nvSpPr>
            <p:spPr bwMode="auto">
              <a:xfrm>
                <a:off x="2502288" y="1840043"/>
                <a:ext cx="2963321" cy="60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lvl="0" defTabSz="914377">
                  <a:spcBef>
                    <a:spcPct val="0"/>
                  </a:spcBef>
                  <a:defRPr sz="1800" b="1"/>
                </a:lvl1pPr>
              </a:lstStyle>
              <a:p>
                <a:r>
                  <a:rPr lang="zh-CN" altLang="en-US" sz="1400" dirty="0">
                    <a:cs typeface="+mn-ea"/>
                    <a:sym typeface="+mn-lt"/>
                  </a:rPr>
                  <a:t>从若干个国家中进行选择</a:t>
                </a:r>
                <a:endParaRPr lang="en-US" altLang="zh-CN" sz="1400" dirty="0">
                  <a:cs typeface="+mn-ea"/>
                  <a:sym typeface="+mn-lt"/>
                </a:endParaRPr>
              </a:p>
            </p:txBody>
          </p:sp>
          <p:sp>
            <p:nvSpPr>
              <p:cNvPr id="23" name="îŝlîḋe">
                <a:extLst>
                  <a:ext uri="{FF2B5EF4-FFF2-40B4-BE49-F238E27FC236}">
                    <a16:creationId xmlns:a16="http://schemas.microsoft.com/office/drawing/2014/main" id="{2395F09F-5909-41EE-A792-EA37BED12462}"/>
                  </a:ext>
                </a:extLst>
              </p:cNvPr>
              <p:cNvSpPr/>
              <p:nvPr/>
            </p:nvSpPr>
            <p:spPr bwMode="auto">
              <a:xfrm>
                <a:off x="1863741" y="2080855"/>
                <a:ext cx="461080" cy="365375"/>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noFill/>
              </a:ln>
            </p:spPr>
            <p:txBody>
              <a:bodyPr wrap="square" lIns="91440" tIns="45720" rIns="91440" bIns="45720" anchor="ctr">
                <a:normAutofit fontScale="92500" lnSpcReduction="10000"/>
              </a:bodyPr>
              <a:lstStyle/>
              <a:p>
                <a:pPr algn="ctr"/>
                <a:endParaRPr>
                  <a:cs typeface="+mn-ea"/>
                  <a:sym typeface="+mn-lt"/>
                </a:endParaRPr>
              </a:p>
            </p:txBody>
          </p:sp>
        </p:grpSp>
        <p:grpSp>
          <p:nvGrpSpPr>
            <p:cNvPr id="7" name="íśḷîďè">
              <a:extLst>
                <a:ext uri="{FF2B5EF4-FFF2-40B4-BE49-F238E27FC236}">
                  <a16:creationId xmlns:a16="http://schemas.microsoft.com/office/drawing/2014/main" id="{4C171B3D-0CE2-4374-8AAC-6A9251F9EA14}"/>
                </a:ext>
              </a:extLst>
            </p:cNvPr>
            <p:cNvGrpSpPr/>
            <p:nvPr/>
          </p:nvGrpSpPr>
          <p:grpSpPr>
            <a:xfrm>
              <a:off x="5519967" y="1840042"/>
              <a:ext cx="3196612" cy="1332003"/>
              <a:chOff x="5519967" y="1840042"/>
              <a:chExt cx="3196612" cy="1332003"/>
            </a:xfrm>
          </p:grpSpPr>
          <p:sp>
            <p:nvSpPr>
              <p:cNvPr id="18" name="ïśļiḍe">
                <a:extLst>
                  <a:ext uri="{FF2B5EF4-FFF2-40B4-BE49-F238E27FC236}">
                    <a16:creationId xmlns:a16="http://schemas.microsoft.com/office/drawing/2014/main" id="{3F2592F8-626A-4C92-B50C-2068DC3BDEAC}"/>
                  </a:ext>
                </a:extLst>
              </p:cNvPr>
              <p:cNvSpPr/>
              <p:nvPr/>
            </p:nvSpPr>
            <p:spPr bwMode="auto">
              <a:xfrm>
                <a:off x="5705508" y="2573776"/>
                <a:ext cx="2873812" cy="59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lvl="1"/>
                <a:r>
                  <a:rPr lang="zh-CN" altLang="en-US" sz="1200" dirty="0">
                    <a:cs typeface="+mn-ea"/>
                    <a:sym typeface="+mn-lt"/>
                  </a:rPr>
                  <a:t>参考资料：世界银行发布的</a:t>
                </a:r>
                <a:r>
                  <a:rPr lang="en-US" altLang="zh-CN" sz="1200" dirty="0">
                    <a:cs typeface="+mn-ea"/>
                    <a:sym typeface="+mn-lt"/>
                  </a:rPr>
                  <a:t>《</a:t>
                </a:r>
                <a:r>
                  <a:rPr lang="zh-CN" altLang="en-US" sz="1200" dirty="0">
                    <a:cs typeface="+mn-ea"/>
                    <a:sym typeface="+mn-lt"/>
                  </a:rPr>
                  <a:t>世界发展报告</a:t>
                </a:r>
                <a:r>
                  <a:rPr lang="en-US" altLang="zh-CN" sz="1200" dirty="0">
                    <a:cs typeface="+mn-ea"/>
                    <a:sym typeface="+mn-lt"/>
                  </a:rPr>
                  <a:t>》</a:t>
                </a:r>
              </a:p>
            </p:txBody>
          </p:sp>
          <p:sp>
            <p:nvSpPr>
              <p:cNvPr id="19" name="îṣļíďè">
                <a:extLst>
                  <a:ext uri="{FF2B5EF4-FFF2-40B4-BE49-F238E27FC236}">
                    <a16:creationId xmlns:a16="http://schemas.microsoft.com/office/drawing/2014/main" id="{EF630EB8-1AD8-4B2A-BB7B-B3530B67D491}"/>
                  </a:ext>
                </a:extLst>
              </p:cNvPr>
              <p:cNvSpPr txBox="1"/>
              <p:nvPr/>
            </p:nvSpPr>
            <p:spPr bwMode="auto">
              <a:xfrm>
                <a:off x="6158514" y="1840042"/>
                <a:ext cx="2558065" cy="55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p>
                <a:pPr lvl="0"/>
                <a:r>
                  <a:rPr lang="zh-CN" altLang="en-US" b="1" dirty="0">
                    <a:cs typeface="+mn-ea"/>
                    <a:sym typeface="+mn-lt"/>
                  </a:rPr>
                  <a:t>经济上同中国具有可比性</a:t>
                </a:r>
              </a:p>
            </p:txBody>
          </p:sp>
          <p:sp>
            <p:nvSpPr>
              <p:cNvPr id="20" name="îśľiḋe">
                <a:extLst>
                  <a:ext uri="{FF2B5EF4-FFF2-40B4-BE49-F238E27FC236}">
                    <a16:creationId xmlns:a16="http://schemas.microsoft.com/office/drawing/2014/main" id="{B47EBAA5-2E1D-463A-90FF-22D74065DE71}"/>
                  </a:ext>
                </a:extLst>
              </p:cNvPr>
              <p:cNvSpPr/>
              <p:nvPr/>
            </p:nvSpPr>
            <p:spPr bwMode="auto">
              <a:xfrm>
                <a:off x="5519967" y="2033306"/>
                <a:ext cx="461080" cy="460474"/>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tx1">
                  <a:lumMod val="50000"/>
                  <a:lumOff val="50000"/>
                </a:schemeClr>
              </a:solidFill>
              <a:ln>
                <a:noFill/>
              </a:ln>
            </p:spPr>
            <p:txBody>
              <a:bodyPr wrap="square" lIns="91440" tIns="45720" rIns="91440" bIns="45720" anchor="ctr">
                <a:normAutofit/>
              </a:bodyPr>
              <a:lstStyle/>
              <a:p>
                <a:pPr algn="ctr"/>
                <a:endParaRPr>
                  <a:cs typeface="+mn-ea"/>
                  <a:sym typeface="+mn-lt"/>
                </a:endParaRPr>
              </a:p>
            </p:txBody>
          </p:sp>
        </p:grpSp>
        <p:grpSp>
          <p:nvGrpSpPr>
            <p:cNvPr id="8" name="iṧļïdé">
              <a:extLst>
                <a:ext uri="{FF2B5EF4-FFF2-40B4-BE49-F238E27FC236}">
                  <a16:creationId xmlns:a16="http://schemas.microsoft.com/office/drawing/2014/main" id="{A06C2694-A8DC-4658-93F6-12CEC502EFFC}"/>
                </a:ext>
              </a:extLst>
            </p:cNvPr>
            <p:cNvGrpSpPr/>
            <p:nvPr/>
          </p:nvGrpSpPr>
          <p:grpSpPr>
            <a:xfrm>
              <a:off x="1640221" y="3534501"/>
              <a:ext cx="3059353" cy="1166036"/>
              <a:chOff x="1863741" y="3534501"/>
              <a:chExt cx="3059353" cy="1166036"/>
            </a:xfrm>
          </p:grpSpPr>
          <p:sp>
            <p:nvSpPr>
              <p:cNvPr id="15" name="iṩḷïďè">
                <a:extLst>
                  <a:ext uri="{FF2B5EF4-FFF2-40B4-BE49-F238E27FC236}">
                    <a16:creationId xmlns:a16="http://schemas.microsoft.com/office/drawing/2014/main" id="{AD10AB3F-7D9B-48BC-B7F6-9CA8E0603923}"/>
                  </a:ext>
                </a:extLst>
              </p:cNvPr>
              <p:cNvSpPr/>
              <p:nvPr/>
            </p:nvSpPr>
            <p:spPr bwMode="auto">
              <a:xfrm>
                <a:off x="2068490" y="4003204"/>
                <a:ext cx="2420806" cy="69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p>
                <a:pPr lvl="1"/>
                <a:r>
                  <a:rPr lang="zh-CN" altLang="zh-CN" sz="1200" dirty="0">
                    <a:cs typeface="+mn-ea"/>
                    <a:sym typeface="+mn-lt"/>
                  </a:rPr>
                  <a:t>生产完全一样产品</a:t>
                </a:r>
                <a:endParaRPr lang="en-US" altLang="zh-CN" sz="1200" dirty="0">
                  <a:cs typeface="+mn-ea"/>
                  <a:sym typeface="+mn-lt"/>
                </a:endParaRPr>
              </a:p>
              <a:p>
                <a:pPr lvl="1"/>
                <a:r>
                  <a:rPr lang="zh-CN" altLang="zh-CN" sz="1200" dirty="0">
                    <a:cs typeface="+mn-ea"/>
                    <a:sym typeface="+mn-lt"/>
                  </a:rPr>
                  <a:t>可比产品</a:t>
                </a:r>
                <a:endParaRPr lang="en-US" altLang="zh-CN" sz="1200" dirty="0">
                  <a:cs typeface="+mn-ea"/>
                  <a:sym typeface="+mn-lt"/>
                </a:endParaRPr>
              </a:p>
            </p:txBody>
          </p:sp>
          <p:sp>
            <p:nvSpPr>
              <p:cNvPr id="16" name="ïsḻíde">
                <a:extLst>
                  <a:ext uri="{FF2B5EF4-FFF2-40B4-BE49-F238E27FC236}">
                    <a16:creationId xmlns:a16="http://schemas.microsoft.com/office/drawing/2014/main" id="{92819494-3F91-4DC0-99EB-E7B81B8F7839}"/>
                  </a:ext>
                </a:extLst>
              </p:cNvPr>
              <p:cNvSpPr txBox="1"/>
              <p:nvPr/>
            </p:nvSpPr>
            <p:spPr bwMode="auto">
              <a:xfrm>
                <a:off x="2502288" y="3534501"/>
                <a:ext cx="242080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p>
                <a:pPr lvl="0"/>
                <a:r>
                  <a:rPr lang="zh-CN" altLang="en-US" b="1" dirty="0">
                    <a:cs typeface="+mn-ea"/>
                    <a:sym typeface="+mn-lt"/>
                  </a:rPr>
                  <a:t>有重要的生产商</a:t>
                </a:r>
                <a:endParaRPr lang="en-US" altLang="zh-CN" b="1" dirty="0">
                  <a:cs typeface="+mn-ea"/>
                  <a:sym typeface="+mn-lt"/>
                </a:endParaRPr>
              </a:p>
            </p:txBody>
          </p:sp>
          <p:sp>
            <p:nvSpPr>
              <p:cNvPr id="17" name="işļïḋé">
                <a:extLst>
                  <a:ext uri="{FF2B5EF4-FFF2-40B4-BE49-F238E27FC236}">
                    <a16:creationId xmlns:a16="http://schemas.microsoft.com/office/drawing/2014/main" id="{D0703724-6643-4A8E-BB98-6F044E76EE95}"/>
                  </a:ext>
                </a:extLst>
              </p:cNvPr>
              <p:cNvSpPr/>
              <p:nvPr/>
            </p:nvSpPr>
            <p:spPr bwMode="auto">
              <a:xfrm>
                <a:off x="1863741" y="3691424"/>
                <a:ext cx="461080" cy="332731"/>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tx1">
                  <a:lumMod val="50000"/>
                  <a:lumOff val="50000"/>
                </a:schemeClr>
              </a:solidFill>
              <a:ln>
                <a:noFill/>
              </a:ln>
            </p:spPr>
            <p:txBody>
              <a:bodyPr wrap="square" lIns="91440" tIns="45720" rIns="91440" bIns="45720" anchor="ctr">
                <a:normAutofit fontScale="85000" lnSpcReduction="20000"/>
              </a:bodyPr>
              <a:lstStyle/>
              <a:p>
                <a:pPr algn="ctr"/>
                <a:endParaRPr>
                  <a:cs typeface="+mn-ea"/>
                  <a:sym typeface="+mn-lt"/>
                </a:endParaRPr>
              </a:p>
            </p:txBody>
          </p:sp>
        </p:grpSp>
        <p:grpSp>
          <p:nvGrpSpPr>
            <p:cNvPr id="9" name="îšľïḍè">
              <a:extLst>
                <a:ext uri="{FF2B5EF4-FFF2-40B4-BE49-F238E27FC236}">
                  <a16:creationId xmlns:a16="http://schemas.microsoft.com/office/drawing/2014/main" id="{F150833C-69AF-4381-96DC-E829DA01927B}"/>
                </a:ext>
              </a:extLst>
            </p:cNvPr>
            <p:cNvGrpSpPr/>
            <p:nvPr/>
          </p:nvGrpSpPr>
          <p:grpSpPr>
            <a:xfrm>
              <a:off x="5519967" y="3534501"/>
              <a:ext cx="3059353" cy="553686"/>
              <a:chOff x="5519967" y="3534501"/>
              <a:chExt cx="3059353" cy="553686"/>
            </a:xfrm>
          </p:grpSpPr>
          <p:sp>
            <p:nvSpPr>
              <p:cNvPr id="13" name="iṡliḑê">
                <a:extLst>
                  <a:ext uri="{FF2B5EF4-FFF2-40B4-BE49-F238E27FC236}">
                    <a16:creationId xmlns:a16="http://schemas.microsoft.com/office/drawing/2014/main" id="{1B8968C4-68C5-49F2-964F-3DC7ED65851A}"/>
                  </a:ext>
                </a:extLst>
              </p:cNvPr>
              <p:cNvSpPr txBox="1"/>
              <p:nvPr/>
            </p:nvSpPr>
            <p:spPr bwMode="auto">
              <a:xfrm>
                <a:off x="6158514" y="3534501"/>
                <a:ext cx="242080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p>
                <a:pPr lvl="0" defTabSz="914377">
                  <a:spcBef>
                    <a:spcPct val="0"/>
                  </a:spcBef>
                  <a:defRPr/>
                </a:pPr>
                <a:r>
                  <a:rPr lang="zh-CN" altLang="en-US" b="1" dirty="0">
                    <a:cs typeface="+mn-ea"/>
                    <a:sym typeface="+mn-lt"/>
                  </a:rPr>
                  <a:t>数据的可获得性</a:t>
                </a:r>
                <a:endParaRPr kumimoji="0" lang="zh-CN" altLang="en-US" b="1" i="0" u="none" strike="noStrike" kern="1200" cap="none" spc="0" normalizeH="0" baseline="0" noProof="0" dirty="0">
                  <a:ln>
                    <a:noFill/>
                  </a:ln>
                  <a:effectLst/>
                  <a:uLnTx/>
                  <a:uFillTx/>
                  <a:cs typeface="+mn-ea"/>
                  <a:sym typeface="+mn-lt"/>
                </a:endParaRPr>
              </a:p>
            </p:txBody>
          </p:sp>
          <p:sp>
            <p:nvSpPr>
              <p:cNvPr id="14" name="iṩľiḑê">
                <a:extLst>
                  <a:ext uri="{FF2B5EF4-FFF2-40B4-BE49-F238E27FC236}">
                    <a16:creationId xmlns:a16="http://schemas.microsoft.com/office/drawing/2014/main" id="{BF63E447-C86D-4555-83BA-9EFAD91FF787}"/>
                  </a:ext>
                </a:extLst>
              </p:cNvPr>
              <p:cNvSpPr/>
              <p:nvPr/>
            </p:nvSpPr>
            <p:spPr bwMode="auto">
              <a:xfrm>
                <a:off x="5519967" y="3627392"/>
                <a:ext cx="461080" cy="460795"/>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tx1">
                  <a:lumMod val="50000"/>
                  <a:lumOff val="50000"/>
                </a:schemeClr>
              </a:solidFill>
              <a:ln>
                <a:noFill/>
              </a:ln>
            </p:spPr>
            <p:txBody>
              <a:bodyPr wrap="square" lIns="91440" tIns="45720" rIns="91440" bIns="45720" anchor="ctr">
                <a:normAutofit/>
              </a:bodyPr>
              <a:lstStyle/>
              <a:p>
                <a:pPr algn="ctr"/>
                <a:endParaRPr>
                  <a:cs typeface="+mn-ea"/>
                  <a:sym typeface="+mn-lt"/>
                </a:endParaRPr>
              </a:p>
            </p:txBody>
          </p:sp>
        </p:grpSp>
        <p:cxnSp>
          <p:nvCxnSpPr>
            <p:cNvPr id="10" name="直接连接符 9">
              <a:extLst>
                <a:ext uri="{FF2B5EF4-FFF2-40B4-BE49-F238E27FC236}">
                  <a16:creationId xmlns:a16="http://schemas.microsoft.com/office/drawing/2014/main" id="{24FEEF5F-EF8C-4F7D-9032-CE4CE937731F}"/>
                </a:ext>
              </a:extLst>
            </p:cNvPr>
            <p:cNvCxnSpPr>
              <a:cxnSpLocks/>
            </p:cNvCxnSpPr>
            <p:nvPr/>
          </p:nvCxnSpPr>
          <p:spPr>
            <a:xfrm>
              <a:off x="1554480" y="3245784"/>
              <a:ext cx="6938589"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9E80D7CF-5F07-4637-A553-4D94E0709C36}"/>
                </a:ext>
              </a:extLst>
            </p:cNvPr>
            <p:cNvCxnSpPr>
              <a:cxnSpLocks/>
            </p:cNvCxnSpPr>
            <p:nvPr/>
          </p:nvCxnSpPr>
          <p:spPr>
            <a:xfrm>
              <a:off x="5016768" y="1940254"/>
              <a:ext cx="0" cy="2672386"/>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46" name="灯片编号占位符 3">
            <a:extLst>
              <a:ext uri="{FF2B5EF4-FFF2-40B4-BE49-F238E27FC236}">
                <a16:creationId xmlns:a16="http://schemas.microsoft.com/office/drawing/2014/main" id="{F3D721CA-7826-465F-BFC6-164ACBEC0EEA}"/>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12</a:t>
            </a:fld>
            <a:endParaRPr lang="zh-CN" altLang="en-US" dirty="0"/>
          </a:p>
        </p:txBody>
      </p:sp>
    </p:spTree>
    <p:extLst>
      <p:ext uri="{BB962C8B-B14F-4D97-AF65-F5344CB8AC3E}">
        <p14:creationId xmlns:p14="http://schemas.microsoft.com/office/powerpoint/2010/main" val="278140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正常价值计算示例</a:t>
            </a:r>
            <a:endParaRPr lang="zh-CN" altLang="en-US" dirty="0">
              <a:latin typeface="+mn-lt"/>
              <a:ea typeface="+mn-ea"/>
              <a:cs typeface="+mn-ea"/>
              <a:sym typeface="+mn-lt"/>
            </a:endParaRPr>
          </a:p>
        </p:txBody>
      </p:sp>
      <p:graphicFrame>
        <p:nvGraphicFramePr>
          <p:cNvPr id="6" name="内容占位符 5"/>
          <p:cNvGraphicFramePr>
            <a:graphicFrameLocks noGrp="1"/>
          </p:cNvGraphicFramePr>
          <p:nvPr>
            <p:ph idx="4294967295"/>
            <p:extLst>
              <p:ext uri="{D42A27DB-BD31-4B8C-83A1-F6EECF244321}">
                <p14:modId xmlns:p14="http://schemas.microsoft.com/office/powerpoint/2010/main" val="2767997466"/>
              </p:ext>
            </p:extLst>
          </p:nvPr>
        </p:nvGraphicFramePr>
        <p:xfrm>
          <a:off x="1460937" y="1004012"/>
          <a:ext cx="6463864" cy="3954780"/>
        </p:xfrm>
        <a:graphic>
          <a:graphicData uri="http://schemas.openxmlformats.org/drawingml/2006/table">
            <a:tbl>
              <a:tblPr firstRow="1" bandRow="1">
                <a:tableStyleId>{5C22544A-7EE6-4342-B048-85BDC9FD1C3A}</a:tableStyleId>
              </a:tblPr>
              <a:tblGrid>
                <a:gridCol w="1170989">
                  <a:extLst>
                    <a:ext uri="{9D8B030D-6E8A-4147-A177-3AD203B41FA5}">
                      <a16:colId xmlns:a16="http://schemas.microsoft.com/office/drawing/2014/main" val="20000"/>
                    </a:ext>
                  </a:extLst>
                </a:gridCol>
                <a:gridCol w="983631">
                  <a:extLst>
                    <a:ext uri="{9D8B030D-6E8A-4147-A177-3AD203B41FA5}">
                      <a16:colId xmlns:a16="http://schemas.microsoft.com/office/drawing/2014/main" val="20001"/>
                    </a:ext>
                  </a:extLst>
                </a:gridCol>
                <a:gridCol w="1077311">
                  <a:extLst>
                    <a:ext uri="{9D8B030D-6E8A-4147-A177-3AD203B41FA5}">
                      <a16:colId xmlns:a16="http://schemas.microsoft.com/office/drawing/2014/main" val="20002"/>
                    </a:ext>
                  </a:extLst>
                </a:gridCol>
                <a:gridCol w="1077311">
                  <a:extLst>
                    <a:ext uri="{9D8B030D-6E8A-4147-A177-3AD203B41FA5}">
                      <a16:colId xmlns:a16="http://schemas.microsoft.com/office/drawing/2014/main" val="20003"/>
                    </a:ext>
                  </a:extLst>
                </a:gridCol>
                <a:gridCol w="1077311">
                  <a:extLst>
                    <a:ext uri="{9D8B030D-6E8A-4147-A177-3AD203B41FA5}">
                      <a16:colId xmlns:a16="http://schemas.microsoft.com/office/drawing/2014/main" val="20004"/>
                    </a:ext>
                  </a:extLst>
                </a:gridCol>
                <a:gridCol w="1077311">
                  <a:extLst>
                    <a:ext uri="{9D8B030D-6E8A-4147-A177-3AD203B41FA5}">
                      <a16:colId xmlns:a16="http://schemas.microsoft.com/office/drawing/2014/main" val="20005"/>
                    </a:ext>
                  </a:extLst>
                </a:gridCol>
              </a:tblGrid>
              <a:tr h="548640">
                <a:tc>
                  <a:txBody>
                    <a:bodyPr/>
                    <a:lstStyle/>
                    <a:p>
                      <a:pPr algn="l"/>
                      <a:r>
                        <a:rPr lang="zh-CN" altLang="en-US" sz="1200" dirty="0">
                          <a:latin typeface="+mn-lt"/>
                          <a:ea typeface="+mn-ea"/>
                          <a:cs typeface="+mn-ea"/>
                          <a:sym typeface="+mn-lt"/>
                        </a:rPr>
                        <a:t>项目</a:t>
                      </a:r>
                    </a:p>
                  </a:txBody>
                  <a:tcPr marL="68580" marR="68580" marT="34290" marB="34290"/>
                </a:tc>
                <a:tc>
                  <a:txBody>
                    <a:bodyPr/>
                    <a:lstStyle/>
                    <a:p>
                      <a:pPr algn="l"/>
                      <a:r>
                        <a:rPr lang="en-US" altLang="zh-CN" sz="1200" dirty="0">
                          <a:latin typeface="+mn-lt"/>
                          <a:ea typeface="+mn-ea"/>
                          <a:cs typeface="+mn-ea"/>
                          <a:sym typeface="+mn-lt"/>
                        </a:rPr>
                        <a:t>FOP</a:t>
                      </a:r>
                      <a:br>
                        <a:rPr lang="en-US" altLang="zh-CN" sz="1200" dirty="0">
                          <a:latin typeface="+mn-lt"/>
                          <a:ea typeface="+mn-ea"/>
                          <a:cs typeface="+mn-ea"/>
                          <a:sym typeface="+mn-lt"/>
                        </a:rPr>
                      </a:br>
                      <a:r>
                        <a:rPr lang="en-US" altLang="zh-CN" sz="1200" dirty="0">
                          <a:latin typeface="+mn-lt"/>
                          <a:ea typeface="+mn-ea"/>
                          <a:cs typeface="+mn-ea"/>
                          <a:sym typeface="+mn-lt"/>
                        </a:rPr>
                        <a:t>(KG/</a:t>
                      </a:r>
                      <a:r>
                        <a:rPr lang="zh-CN" altLang="en-US" sz="1200" dirty="0">
                          <a:latin typeface="+mn-lt"/>
                          <a:ea typeface="+mn-ea"/>
                          <a:cs typeface="+mn-ea"/>
                          <a:sym typeface="+mn-lt"/>
                        </a:rPr>
                        <a:t>件</a:t>
                      </a:r>
                      <a:r>
                        <a:rPr lang="en-US" altLang="zh-CN" sz="1200" dirty="0">
                          <a:latin typeface="+mn-lt"/>
                          <a:ea typeface="+mn-ea"/>
                          <a:cs typeface="+mn-ea"/>
                          <a:sym typeface="+mn-lt"/>
                        </a:rPr>
                        <a:t>)</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A</a:t>
                      </a:r>
                      <a:r>
                        <a:rPr lang="zh-CN" altLang="en-US" sz="1200" dirty="0">
                          <a:latin typeface="+mn-lt"/>
                          <a:ea typeface="+mn-ea"/>
                          <a:cs typeface="+mn-ea"/>
                          <a:sym typeface="+mn-lt"/>
                        </a:rPr>
                        <a:t>国替代国价格</a:t>
                      </a:r>
                      <a:endParaRPr lang="en-US" altLang="zh-CN" sz="1200" dirty="0">
                        <a:latin typeface="+mn-lt"/>
                        <a:ea typeface="+mn-ea"/>
                        <a:cs typeface="+mn-ea"/>
                        <a:sym typeface="+mn-lt"/>
                      </a:endParaRPr>
                    </a:p>
                    <a:p>
                      <a:pPr algn="l"/>
                      <a:r>
                        <a:rPr lang="en-US" altLang="zh-CN" sz="1200" dirty="0">
                          <a:latin typeface="+mn-lt"/>
                          <a:ea typeface="+mn-ea"/>
                          <a:cs typeface="+mn-ea"/>
                          <a:sym typeface="+mn-lt"/>
                        </a:rPr>
                        <a:t>(USD/KG)</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B</a:t>
                      </a:r>
                      <a:r>
                        <a:rPr lang="zh-CN" altLang="en-US" sz="1200" dirty="0">
                          <a:latin typeface="+mn-lt"/>
                          <a:ea typeface="+mn-ea"/>
                          <a:cs typeface="+mn-ea"/>
                          <a:sym typeface="+mn-lt"/>
                        </a:rPr>
                        <a:t>国替代国价格</a:t>
                      </a:r>
                      <a:endParaRPr lang="en-US" altLang="zh-CN" sz="1200" dirty="0">
                        <a:latin typeface="+mn-lt"/>
                        <a:ea typeface="+mn-ea"/>
                        <a:cs typeface="+mn-ea"/>
                        <a:sym typeface="+mn-lt"/>
                      </a:endParaRPr>
                    </a:p>
                    <a:p>
                      <a:pPr algn="l"/>
                      <a:r>
                        <a:rPr lang="en-US" altLang="zh-CN" sz="1200" dirty="0">
                          <a:latin typeface="+mn-lt"/>
                          <a:ea typeface="+mn-ea"/>
                          <a:cs typeface="+mn-ea"/>
                          <a:sym typeface="+mn-lt"/>
                        </a:rPr>
                        <a:t>(USD/KG)</a:t>
                      </a:r>
                      <a:endParaRPr lang="zh-CN" altLang="en-US" sz="1200" dirty="0">
                        <a:latin typeface="+mn-lt"/>
                        <a:ea typeface="+mn-ea"/>
                        <a:cs typeface="+mn-ea"/>
                        <a:sym typeface="+mn-lt"/>
                      </a:endParaRPr>
                    </a:p>
                  </a:txBody>
                  <a:tcPr marL="68580" marR="68580" marT="34290" marB="34290"/>
                </a:tc>
                <a:tc>
                  <a:txBody>
                    <a:bodyPr/>
                    <a:lstStyle/>
                    <a:p>
                      <a:pPr algn="l"/>
                      <a:r>
                        <a:rPr lang="zh-CN" altLang="en-US" sz="1200" dirty="0">
                          <a:latin typeface="+mn-lt"/>
                          <a:ea typeface="+mn-ea"/>
                          <a:cs typeface="+mn-ea"/>
                          <a:sym typeface="+mn-lt"/>
                        </a:rPr>
                        <a:t>正常价值</a:t>
                      </a:r>
                      <a:endParaRPr lang="en-US" altLang="zh-CN" sz="1200" dirty="0">
                        <a:latin typeface="+mn-lt"/>
                        <a:ea typeface="+mn-ea"/>
                        <a:cs typeface="+mn-ea"/>
                        <a:sym typeface="+mn-lt"/>
                      </a:endParaRPr>
                    </a:p>
                    <a:p>
                      <a:pPr algn="l"/>
                      <a:r>
                        <a:rPr lang="en-US" altLang="zh-CN" sz="1200" dirty="0">
                          <a:latin typeface="+mn-lt"/>
                          <a:ea typeface="+mn-ea"/>
                          <a:cs typeface="+mn-ea"/>
                          <a:sym typeface="+mn-lt"/>
                        </a:rPr>
                        <a:t>A</a:t>
                      </a:r>
                      <a:r>
                        <a:rPr lang="zh-CN" altLang="en-US" sz="1200" dirty="0">
                          <a:latin typeface="+mn-lt"/>
                          <a:ea typeface="+mn-ea"/>
                          <a:cs typeface="+mn-ea"/>
                          <a:sym typeface="+mn-lt"/>
                        </a:rPr>
                        <a:t>国</a:t>
                      </a:r>
                      <a:endParaRPr lang="en-US" altLang="zh-CN" sz="1200" dirty="0">
                        <a:latin typeface="+mn-lt"/>
                        <a:ea typeface="+mn-ea"/>
                        <a:cs typeface="+mn-ea"/>
                        <a:sym typeface="+mn-lt"/>
                      </a:endParaRPr>
                    </a:p>
                    <a:p>
                      <a:pPr algn="l"/>
                      <a:r>
                        <a:rPr lang="en-US" altLang="zh-CN" sz="1200" dirty="0">
                          <a:latin typeface="+mn-lt"/>
                          <a:ea typeface="+mn-ea"/>
                          <a:cs typeface="+mn-ea"/>
                          <a:sym typeface="+mn-lt"/>
                        </a:rPr>
                        <a:t>(USD)</a:t>
                      </a:r>
                      <a:endParaRPr lang="zh-CN" altLang="en-US" sz="1200" dirty="0">
                        <a:latin typeface="+mn-lt"/>
                        <a:ea typeface="+mn-ea"/>
                        <a:cs typeface="+mn-ea"/>
                        <a:sym typeface="+mn-lt"/>
                      </a:endParaRPr>
                    </a:p>
                  </a:txBody>
                  <a:tcPr marL="68580" marR="68580" marT="34290" marB="34290"/>
                </a:tc>
                <a:tc>
                  <a:txBody>
                    <a:bodyPr/>
                    <a:lstStyle/>
                    <a:p>
                      <a:pPr algn="l"/>
                      <a:r>
                        <a:rPr lang="zh-CN" altLang="en-US" sz="1200" dirty="0">
                          <a:latin typeface="+mn-lt"/>
                          <a:ea typeface="+mn-ea"/>
                          <a:cs typeface="+mn-ea"/>
                          <a:sym typeface="+mn-lt"/>
                        </a:rPr>
                        <a:t>正常价值</a:t>
                      </a:r>
                      <a:endParaRPr lang="en-US" altLang="zh-CN" sz="1200" dirty="0">
                        <a:latin typeface="+mn-lt"/>
                        <a:ea typeface="+mn-ea"/>
                        <a:cs typeface="+mn-ea"/>
                        <a:sym typeface="+mn-lt"/>
                      </a:endParaRPr>
                    </a:p>
                    <a:p>
                      <a:pPr algn="l"/>
                      <a:r>
                        <a:rPr lang="en-US" altLang="zh-CN" sz="1200" dirty="0">
                          <a:latin typeface="+mn-lt"/>
                          <a:ea typeface="+mn-ea"/>
                          <a:cs typeface="+mn-ea"/>
                          <a:sym typeface="+mn-lt"/>
                        </a:rPr>
                        <a:t>B</a:t>
                      </a:r>
                      <a:r>
                        <a:rPr lang="zh-CN" altLang="en-US" sz="1200" dirty="0">
                          <a:latin typeface="+mn-lt"/>
                          <a:ea typeface="+mn-ea"/>
                          <a:cs typeface="+mn-ea"/>
                          <a:sym typeface="+mn-lt"/>
                        </a:rPr>
                        <a:t>国</a:t>
                      </a:r>
                      <a:endParaRPr lang="en-US" altLang="zh-CN" sz="1200" dirty="0">
                        <a:latin typeface="+mn-lt"/>
                        <a:ea typeface="+mn-ea"/>
                        <a:cs typeface="+mn-ea"/>
                        <a:sym typeface="+mn-lt"/>
                      </a:endParaRPr>
                    </a:p>
                    <a:p>
                      <a:pPr algn="l"/>
                      <a:r>
                        <a:rPr lang="en-US" altLang="zh-CN" sz="1200" dirty="0">
                          <a:latin typeface="+mn-lt"/>
                          <a:ea typeface="+mn-ea"/>
                          <a:cs typeface="+mn-ea"/>
                          <a:sym typeface="+mn-lt"/>
                        </a:rPr>
                        <a:t>(USD)</a:t>
                      </a:r>
                    </a:p>
                  </a:txBody>
                  <a:tcPr marL="68580" marR="68580" marT="34290" marB="34290"/>
                </a:tc>
                <a:extLst>
                  <a:ext uri="{0D108BD9-81ED-4DB2-BD59-A6C34878D82A}">
                    <a16:rowId xmlns:a16="http://schemas.microsoft.com/office/drawing/2014/main" val="10000"/>
                  </a:ext>
                </a:extLst>
              </a:tr>
              <a:tr h="278130">
                <a:tc>
                  <a:txBody>
                    <a:bodyPr/>
                    <a:lstStyle/>
                    <a:p>
                      <a:pPr algn="l"/>
                      <a:r>
                        <a:rPr lang="en-US" altLang="zh-CN" sz="1200" dirty="0">
                          <a:latin typeface="+mn-lt"/>
                          <a:ea typeface="+mn-ea"/>
                          <a:cs typeface="+mn-ea"/>
                          <a:sym typeface="+mn-lt"/>
                        </a:rPr>
                        <a:t>A</a:t>
                      </a:r>
                      <a:r>
                        <a:rPr lang="zh-CN" altLang="en-US" sz="1200" dirty="0">
                          <a:latin typeface="+mn-lt"/>
                          <a:ea typeface="+mn-ea"/>
                          <a:cs typeface="+mn-ea"/>
                          <a:sym typeface="+mn-lt"/>
                        </a:rPr>
                        <a:t>原材料</a:t>
                      </a:r>
                    </a:p>
                  </a:txBody>
                  <a:tcPr marL="68580" marR="68580" marT="34290" marB="34290"/>
                </a:tc>
                <a:tc>
                  <a:txBody>
                    <a:bodyPr/>
                    <a:lstStyle/>
                    <a:p>
                      <a:pPr algn="l"/>
                      <a:r>
                        <a:rPr lang="en-US" altLang="zh-CN" sz="1200" u="sng" dirty="0">
                          <a:latin typeface="+mn-lt"/>
                          <a:ea typeface="+mn-ea"/>
                          <a:cs typeface="+mn-ea"/>
                          <a:sym typeface="+mn-lt"/>
                        </a:rPr>
                        <a:t>1.5</a:t>
                      </a:r>
                      <a:endParaRPr lang="zh-CN" altLang="en-US" sz="1200" u="sng"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2</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3</a:t>
                      </a:r>
                    </a:p>
                  </a:txBody>
                  <a:tcPr marL="68580" marR="68580" marT="34290" marB="34290"/>
                </a:tc>
                <a:tc>
                  <a:txBody>
                    <a:bodyPr/>
                    <a:lstStyle/>
                    <a:p>
                      <a:pPr algn="l"/>
                      <a:r>
                        <a:rPr lang="en-US" altLang="zh-CN" sz="1200" dirty="0">
                          <a:latin typeface="+mn-lt"/>
                          <a:ea typeface="+mn-ea"/>
                          <a:cs typeface="+mn-ea"/>
                          <a:sym typeface="+mn-lt"/>
                        </a:rPr>
                        <a:t>3</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4.5</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1"/>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mn-ea"/>
                          <a:cs typeface="+mn-ea"/>
                          <a:sym typeface="+mn-lt"/>
                        </a:rPr>
                        <a:t>B</a:t>
                      </a:r>
                      <a:r>
                        <a:rPr lang="zh-CN" altLang="en-US" sz="1200" dirty="0">
                          <a:latin typeface="+mn-lt"/>
                          <a:ea typeface="+mn-ea"/>
                          <a:cs typeface="+mn-ea"/>
                          <a:sym typeface="+mn-lt"/>
                        </a:rPr>
                        <a:t>原材料</a:t>
                      </a:r>
                    </a:p>
                  </a:txBody>
                  <a:tcPr marL="68580" marR="68580" marT="34290" marB="34290"/>
                </a:tc>
                <a:tc>
                  <a:txBody>
                    <a:bodyPr/>
                    <a:lstStyle/>
                    <a:p>
                      <a:pPr algn="l"/>
                      <a:r>
                        <a:rPr lang="en-US" altLang="zh-CN" sz="1200" u="sng" dirty="0">
                          <a:latin typeface="+mn-lt"/>
                          <a:ea typeface="+mn-ea"/>
                          <a:cs typeface="+mn-ea"/>
                          <a:sym typeface="+mn-lt"/>
                        </a:rPr>
                        <a:t>0.4</a:t>
                      </a:r>
                      <a:endParaRPr lang="zh-CN" altLang="en-US" sz="1200" u="sng"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3</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4</a:t>
                      </a:r>
                    </a:p>
                  </a:txBody>
                  <a:tcPr marL="68580" marR="68580" marT="34290" marB="34290"/>
                </a:tc>
                <a:tc>
                  <a:txBody>
                    <a:bodyPr/>
                    <a:lstStyle/>
                    <a:p>
                      <a:pPr algn="l"/>
                      <a:r>
                        <a:rPr lang="en-US" altLang="zh-CN" sz="1200" dirty="0">
                          <a:latin typeface="+mn-lt"/>
                          <a:ea typeface="+mn-ea"/>
                          <a:cs typeface="+mn-ea"/>
                          <a:sym typeface="+mn-lt"/>
                        </a:rPr>
                        <a:t>1.2</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1.6</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2"/>
                  </a:ext>
                </a:extLst>
              </a:tr>
              <a:tr h="278130">
                <a:tc>
                  <a:txBody>
                    <a:bodyPr/>
                    <a:lstStyle/>
                    <a:p>
                      <a:pPr algn="l"/>
                      <a:r>
                        <a:rPr lang="en-US" altLang="zh-CN" sz="1200" dirty="0">
                          <a:latin typeface="+mn-lt"/>
                          <a:ea typeface="+mn-ea"/>
                          <a:cs typeface="+mn-ea"/>
                          <a:sym typeface="+mn-lt"/>
                        </a:rPr>
                        <a:t>C</a:t>
                      </a:r>
                      <a:r>
                        <a:rPr lang="zh-CN" altLang="en-US" sz="1200" dirty="0">
                          <a:latin typeface="+mn-lt"/>
                          <a:ea typeface="+mn-ea"/>
                          <a:cs typeface="+mn-ea"/>
                          <a:sym typeface="+mn-lt"/>
                        </a:rPr>
                        <a:t>原材料</a:t>
                      </a:r>
                    </a:p>
                  </a:txBody>
                  <a:tcPr marL="68580" marR="68580" marT="34290" marB="34290"/>
                </a:tc>
                <a:tc>
                  <a:txBody>
                    <a:bodyPr/>
                    <a:lstStyle/>
                    <a:p>
                      <a:pPr algn="l"/>
                      <a:r>
                        <a:rPr lang="en-US" altLang="zh-CN" sz="1200" u="sng" dirty="0">
                          <a:latin typeface="+mn-lt"/>
                          <a:ea typeface="+mn-ea"/>
                          <a:cs typeface="+mn-ea"/>
                          <a:sym typeface="+mn-lt"/>
                        </a:rPr>
                        <a:t>0.8</a:t>
                      </a:r>
                      <a:endParaRPr lang="zh-CN" altLang="en-US" sz="1200" u="sng"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2.5</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3.6</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2</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2.88</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3"/>
                  </a:ext>
                </a:extLst>
              </a:tr>
              <a:tr h="278130">
                <a:tc>
                  <a:txBody>
                    <a:bodyPr/>
                    <a:lstStyle/>
                    <a:p>
                      <a:pPr algn="l"/>
                      <a:r>
                        <a:rPr lang="zh-CN" altLang="en-US" sz="1200" dirty="0">
                          <a:latin typeface="+mn-lt"/>
                          <a:ea typeface="+mn-ea"/>
                          <a:cs typeface="+mn-ea"/>
                          <a:sym typeface="+mn-lt"/>
                        </a:rPr>
                        <a:t>能源</a:t>
                      </a:r>
                    </a:p>
                  </a:txBody>
                  <a:tcPr marL="68580" marR="68580" marT="34290" marB="34290"/>
                </a:tc>
                <a:tc>
                  <a:txBody>
                    <a:bodyPr/>
                    <a:lstStyle/>
                    <a:p>
                      <a:pPr algn="l"/>
                      <a:r>
                        <a:rPr lang="en-US" altLang="zh-CN" sz="1200" u="sng" dirty="0">
                          <a:latin typeface="+mn-lt"/>
                          <a:ea typeface="+mn-ea"/>
                          <a:cs typeface="+mn-ea"/>
                          <a:sym typeface="+mn-lt"/>
                        </a:rPr>
                        <a:t>0.2</a:t>
                      </a:r>
                      <a:endParaRPr lang="zh-CN" altLang="en-US" sz="1200" u="sng"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3</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4.5</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0.6</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0.9</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4"/>
                  </a:ext>
                </a:extLst>
              </a:tr>
              <a:tr h="278130">
                <a:tc>
                  <a:txBody>
                    <a:bodyPr/>
                    <a:lstStyle/>
                    <a:p>
                      <a:pPr algn="l"/>
                      <a:r>
                        <a:rPr lang="zh-CN" altLang="en-US" sz="1200" dirty="0">
                          <a:latin typeface="+mn-lt"/>
                          <a:ea typeface="+mn-ea"/>
                          <a:cs typeface="+mn-ea"/>
                          <a:sym typeface="+mn-lt"/>
                        </a:rPr>
                        <a:t>劳动力</a:t>
                      </a:r>
                    </a:p>
                  </a:txBody>
                  <a:tcPr marL="68580" marR="68580" marT="34290" marB="34290"/>
                </a:tc>
                <a:tc>
                  <a:txBody>
                    <a:bodyPr/>
                    <a:lstStyle/>
                    <a:p>
                      <a:pPr algn="l"/>
                      <a:r>
                        <a:rPr lang="en-US" altLang="zh-CN" sz="1200" u="sng" dirty="0">
                          <a:latin typeface="+mn-lt"/>
                          <a:ea typeface="+mn-ea"/>
                          <a:cs typeface="+mn-ea"/>
                          <a:sym typeface="+mn-lt"/>
                        </a:rPr>
                        <a:t>0.3</a:t>
                      </a:r>
                      <a:endParaRPr lang="zh-CN" altLang="en-US" sz="1200" u="sng"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2</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1.5</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0.6</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0.45</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5"/>
                  </a:ext>
                </a:extLst>
              </a:tr>
              <a:tr h="278130">
                <a:tc>
                  <a:txBody>
                    <a:bodyPr/>
                    <a:lstStyle/>
                    <a:p>
                      <a:pPr algn="l"/>
                      <a:r>
                        <a:rPr lang="zh-CN" altLang="en-US" sz="1200" dirty="0">
                          <a:latin typeface="+mn-lt"/>
                          <a:ea typeface="+mn-ea"/>
                          <a:cs typeface="+mn-ea"/>
                          <a:sym typeface="+mn-lt"/>
                        </a:rPr>
                        <a:t>副产品</a:t>
                      </a:r>
                    </a:p>
                  </a:txBody>
                  <a:tcPr marL="68580" marR="68580" marT="34290" marB="34290"/>
                </a:tc>
                <a:tc>
                  <a:txBody>
                    <a:bodyPr/>
                    <a:lstStyle/>
                    <a:p>
                      <a:pPr algn="l"/>
                      <a:r>
                        <a:rPr lang="en-US" altLang="zh-CN" sz="1200" u="sng" dirty="0">
                          <a:latin typeface="+mn-lt"/>
                          <a:ea typeface="+mn-ea"/>
                          <a:cs typeface="+mn-ea"/>
                          <a:sym typeface="+mn-lt"/>
                        </a:rPr>
                        <a:t>0.2</a:t>
                      </a:r>
                      <a:endParaRPr lang="zh-CN" altLang="en-US" sz="1200" u="sng"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0.6</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0.4</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0.12</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0.08</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6"/>
                  </a:ext>
                </a:extLst>
              </a:tr>
              <a:tr h="278130">
                <a:tc>
                  <a:txBody>
                    <a:bodyPr/>
                    <a:lstStyle/>
                    <a:p>
                      <a:pPr algn="l"/>
                      <a:r>
                        <a:rPr lang="zh-CN" altLang="en-US" sz="1200" dirty="0">
                          <a:latin typeface="+mn-lt"/>
                          <a:ea typeface="+mn-ea"/>
                          <a:cs typeface="+mn-ea"/>
                          <a:sym typeface="+mn-lt"/>
                        </a:rPr>
                        <a:t>生产成本</a:t>
                      </a:r>
                    </a:p>
                  </a:txBody>
                  <a:tcPr marL="68580" marR="68580" marT="34290" marB="34290"/>
                </a:tc>
                <a:tc>
                  <a:txBody>
                    <a:bodyPr/>
                    <a:lstStyle/>
                    <a:p>
                      <a:pPr algn="l"/>
                      <a:endParaRPr lang="zh-CN" altLang="en-US" sz="1200" dirty="0">
                        <a:latin typeface="+mn-lt"/>
                        <a:ea typeface="+mn-ea"/>
                        <a:cs typeface="+mn-ea"/>
                        <a:sym typeface="+mn-lt"/>
                      </a:endParaRPr>
                    </a:p>
                  </a:txBody>
                  <a:tcPr marL="68580" marR="68580" marT="34290" marB="34290"/>
                </a:tc>
                <a:tc>
                  <a:txBody>
                    <a:bodyPr/>
                    <a:lstStyle/>
                    <a:p>
                      <a:pPr algn="l"/>
                      <a:endParaRPr lang="zh-CN" altLang="en-US" sz="1200" dirty="0">
                        <a:latin typeface="+mn-lt"/>
                        <a:ea typeface="+mn-ea"/>
                        <a:cs typeface="+mn-ea"/>
                        <a:sym typeface="+mn-lt"/>
                      </a:endParaRPr>
                    </a:p>
                  </a:txBody>
                  <a:tcPr marL="68580" marR="68580" marT="34290" marB="34290"/>
                </a:tc>
                <a:tc>
                  <a:txBody>
                    <a:bodyPr/>
                    <a:lstStyle/>
                    <a:p>
                      <a:pPr algn="l"/>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7.28</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10.25</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7"/>
                  </a:ext>
                </a:extLst>
              </a:tr>
              <a:tr h="278130">
                <a:tc>
                  <a:txBody>
                    <a:bodyPr/>
                    <a:lstStyle/>
                    <a:p>
                      <a:pPr algn="l"/>
                      <a:r>
                        <a:rPr lang="zh-CN" altLang="en-US" sz="1200" dirty="0">
                          <a:latin typeface="+mn-lt"/>
                          <a:ea typeface="+mn-ea"/>
                          <a:cs typeface="+mn-ea"/>
                          <a:sym typeface="+mn-lt"/>
                        </a:rPr>
                        <a:t>制造费用</a:t>
                      </a:r>
                    </a:p>
                  </a:txBody>
                  <a:tcPr marL="68580" marR="68580" marT="34290" marB="34290"/>
                </a:tc>
                <a:tc>
                  <a:txBody>
                    <a:bodyPr/>
                    <a:lstStyle/>
                    <a:p>
                      <a:pPr algn="l"/>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20%</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30%</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1.46</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3.08</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8"/>
                  </a:ext>
                </a:extLst>
              </a:tr>
              <a:tr h="278130">
                <a:tc>
                  <a:txBody>
                    <a:bodyPr/>
                    <a:lstStyle/>
                    <a:p>
                      <a:pPr algn="l"/>
                      <a:r>
                        <a:rPr lang="zh-CN" altLang="en-US" sz="1200" dirty="0">
                          <a:latin typeface="+mn-lt"/>
                          <a:ea typeface="+mn-ea"/>
                          <a:cs typeface="+mn-ea"/>
                          <a:sym typeface="+mn-lt"/>
                        </a:rPr>
                        <a:t>销管财费用</a:t>
                      </a:r>
                    </a:p>
                  </a:txBody>
                  <a:tcPr marL="68580" marR="68580" marT="34290" marB="34290"/>
                </a:tc>
                <a:tc>
                  <a:txBody>
                    <a:bodyPr/>
                    <a:lstStyle/>
                    <a:p>
                      <a:pPr algn="l"/>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6%</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10%</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0.52</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1.33</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9"/>
                  </a:ext>
                </a:extLst>
              </a:tr>
              <a:tr h="278130">
                <a:tc>
                  <a:txBody>
                    <a:bodyPr/>
                    <a:lstStyle/>
                    <a:p>
                      <a:pPr algn="l"/>
                      <a:r>
                        <a:rPr lang="zh-CN" altLang="en-US" sz="1200" dirty="0">
                          <a:latin typeface="+mn-lt"/>
                          <a:ea typeface="+mn-ea"/>
                          <a:cs typeface="+mn-ea"/>
                          <a:sym typeface="+mn-lt"/>
                        </a:rPr>
                        <a:t>利润</a:t>
                      </a:r>
                    </a:p>
                  </a:txBody>
                  <a:tcPr marL="68580" marR="68580" marT="34290" marB="34290"/>
                </a:tc>
                <a:tc>
                  <a:txBody>
                    <a:bodyPr/>
                    <a:lstStyle/>
                    <a:p>
                      <a:pPr algn="l"/>
                      <a:endParaRPr lang="zh-CN" altLang="en-US" sz="120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10%</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9%</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0.20</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0.40</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10"/>
                  </a:ext>
                </a:extLst>
              </a:tr>
              <a:tr h="278130">
                <a:tc>
                  <a:txBody>
                    <a:bodyPr/>
                    <a:lstStyle/>
                    <a:p>
                      <a:pPr algn="l"/>
                      <a:r>
                        <a:rPr lang="zh-CN" altLang="en-US" sz="1200" dirty="0">
                          <a:latin typeface="+mn-lt"/>
                          <a:ea typeface="+mn-ea"/>
                          <a:cs typeface="+mn-ea"/>
                          <a:sym typeface="+mn-lt"/>
                        </a:rPr>
                        <a:t>正常价值</a:t>
                      </a:r>
                    </a:p>
                  </a:txBody>
                  <a:tcPr marL="68580" marR="68580" marT="34290" marB="34290"/>
                </a:tc>
                <a:tc>
                  <a:txBody>
                    <a:bodyPr/>
                    <a:lstStyle/>
                    <a:p>
                      <a:pPr algn="l"/>
                      <a:endParaRPr lang="zh-CN" altLang="en-US" sz="1200">
                        <a:latin typeface="+mn-lt"/>
                        <a:ea typeface="+mn-ea"/>
                        <a:cs typeface="+mn-ea"/>
                        <a:sym typeface="+mn-lt"/>
                      </a:endParaRPr>
                    </a:p>
                  </a:txBody>
                  <a:tcPr marL="68580" marR="68580" marT="34290" marB="34290"/>
                </a:tc>
                <a:tc>
                  <a:txBody>
                    <a:bodyPr/>
                    <a:lstStyle/>
                    <a:p>
                      <a:pPr algn="l"/>
                      <a:endParaRPr lang="zh-CN" altLang="en-US" sz="1200">
                        <a:latin typeface="+mn-lt"/>
                        <a:ea typeface="+mn-ea"/>
                        <a:cs typeface="+mn-ea"/>
                        <a:sym typeface="+mn-lt"/>
                      </a:endParaRPr>
                    </a:p>
                  </a:txBody>
                  <a:tcPr marL="68580" marR="68580" marT="34290" marB="34290"/>
                </a:tc>
                <a:tc>
                  <a:txBody>
                    <a:bodyPr/>
                    <a:lstStyle/>
                    <a:p>
                      <a:pPr algn="l"/>
                      <a:endParaRPr lang="zh-CN" altLang="en-US" sz="120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9.64</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15.05</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11"/>
                  </a:ext>
                </a:extLst>
              </a:tr>
              <a:tr h="278130">
                <a:tc>
                  <a:txBody>
                    <a:bodyPr/>
                    <a:lstStyle/>
                    <a:p>
                      <a:pPr algn="l"/>
                      <a:r>
                        <a:rPr lang="zh-CN" altLang="en-US" sz="1200" dirty="0">
                          <a:latin typeface="+mn-lt"/>
                          <a:ea typeface="+mn-ea"/>
                          <a:cs typeface="+mn-ea"/>
                          <a:sym typeface="+mn-lt"/>
                        </a:rPr>
                        <a:t>出口价格</a:t>
                      </a:r>
                    </a:p>
                  </a:txBody>
                  <a:tcPr marL="68580" marR="68580" marT="34290" marB="34290"/>
                </a:tc>
                <a:tc>
                  <a:txBody>
                    <a:bodyPr/>
                    <a:lstStyle/>
                    <a:p>
                      <a:pPr algn="l"/>
                      <a:endParaRPr lang="zh-CN" altLang="en-US" sz="1200">
                        <a:latin typeface="+mn-lt"/>
                        <a:ea typeface="+mn-ea"/>
                        <a:cs typeface="+mn-ea"/>
                        <a:sym typeface="+mn-lt"/>
                      </a:endParaRPr>
                    </a:p>
                  </a:txBody>
                  <a:tcPr marL="68580" marR="68580" marT="34290" marB="34290"/>
                </a:tc>
                <a:tc>
                  <a:txBody>
                    <a:bodyPr/>
                    <a:lstStyle/>
                    <a:p>
                      <a:pPr algn="l"/>
                      <a:endParaRPr lang="zh-CN" altLang="en-US" sz="1200">
                        <a:latin typeface="+mn-lt"/>
                        <a:ea typeface="+mn-ea"/>
                        <a:cs typeface="+mn-ea"/>
                        <a:sym typeface="+mn-lt"/>
                      </a:endParaRPr>
                    </a:p>
                  </a:txBody>
                  <a:tcPr marL="68580" marR="68580" marT="34290" marB="34290"/>
                </a:tc>
                <a:tc>
                  <a:txBody>
                    <a:bodyPr/>
                    <a:lstStyle/>
                    <a:p>
                      <a:pPr algn="l"/>
                      <a:endParaRPr lang="zh-CN" altLang="en-US" sz="1200" dirty="0">
                        <a:latin typeface="+mn-lt"/>
                        <a:ea typeface="+mn-ea"/>
                        <a:cs typeface="+mn-ea"/>
                        <a:sym typeface="+mn-lt"/>
                      </a:endParaRPr>
                    </a:p>
                  </a:txBody>
                  <a:tcPr marL="68580" marR="68580" marT="34290" marB="34290"/>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mn-ea"/>
                          <a:cs typeface="+mn-ea"/>
                          <a:sym typeface="+mn-lt"/>
                        </a:rPr>
                        <a:t>    </a:t>
                      </a:r>
                      <a:r>
                        <a:rPr lang="en-US" altLang="zh-CN" sz="1200" u="sng" dirty="0">
                          <a:latin typeface="+mn-lt"/>
                          <a:ea typeface="+mn-ea"/>
                          <a:cs typeface="+mn-ea"/>
                          <a:sym typeface="+mn-lt"/>
                        </a:rPr>
                        <a:t>12.10</a:t>
                      </a:r>
                      <a:r>
                        <a:rPr lang="en-US" altLang="zh-CN" sz="1200" dirty="0">
                          <a:latin typeface="+mn-lt"/>
                          <a:ea typeface="+mn-ea"/>
                          <a:cs typeface="+mn-ea"/>
                          <a:sym typeface="+mn-lt"/>
                        </a:rPr>
                        <a:t>(USD/</a:t>
                      </a:r>
                      <a:r>
                        <a:rPr lang="zh-CN" altLang="en-US" sz="1200" dirty="0">
                          <a:latin typeface="+mn-lt"/>
                          <a:ea typeface="+mn-ea"/>
                          <a:cs typeface="+mn-ea"/>
                          <a:sym typeface="+mn-lt"/>
                        </a:rPr>
                        <a:t>件</a:t>
                      </a:r>
                      <a:r>
                        <a:rPr lang="en-US" altLang="zh-CN" sz="1200" dirty="0">
                          <a:latin typeface="+mn-lt"/>
                          <a:ea typeface="+mn-ea"/>
                          <a:cs typeface="+mn-ea"/>
                          <a:sym typeface="+mn-lt"/>
                        </a:rPr>
                        <a:t>)</a:t>
                      </a:r>
                      <a:endParaRPr lang="zh-CN" altLang="en-US" sz="1200" dirty="0">
                        <a:latin typeface="+mn-lt"/>
                        <a:ea typeface="+mn-ea"/>
                        <a:cs typeface="+mn-ea"/>
                        <a:sym typeface="+mn-lt"/>
                      </a:endParaRPr>
                    </a:p>
                  </a:txBody>
                  <a:tcPr marL="68580" marR="68580" marT="34290" marB="3429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extLst>
                  <a:ext uri="{0D108BD9-81ED-4DB2-BD59-A6C34878D82A}">
                    <a16:rowId xmlns:a16="http://schemas.microsoft.com/office/drawing/2014/main" val="10012"/>
                  </a:ext>
                </a:extLst>
              </a:tr>
            </a:tbl>
          </a:graphicData>
        </a:graphic>
      </p:graphicFrame>
      <p:sp>
        <p:nvSpPr>
          <p:cNvPr id="4" name="灯片编号占位符 3">
            <a:extLst>
              <a:ext uri="{FF2B5EF4-FFF2-40B4-BE49-F238E27FC236}">
                <a16:creationId xmlns:a16="http://schemas.microsoft.com/office/drawing/2014/main" id="{4B3FACEA-F31D-439F-92FC-40265345E59F}"/>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13</a:t>
            </a:fld>
            <a:endParaRPr lang="zh-CN" altLang="en-US" dirty="0"/>
          </a:p>
        </p:txBody>
      </p:sp>
    </p:spTree>
    <p:extLst>
      <p:ext uri="{BB962C8B-B14F-4D97-AF65-F5344CB8AC3E}">
        <p14:creationId xmlns:p14="http://schemas.microsoft.com/office/powerpoint/2010/main" val="286842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r>
              <a:rPr lang="zh-CN" altLang="en-US" dirty="0">
                <a:latin typeface="+mn-lt"/>
                <a:ea typeface="+mn-ea"/>
                <a:cs typeface="+mn-ea"/>
                <a:sym typeface="+mn-lt"/>
              </a:rPr>
              <a:t>倾销幅度的计算</a:t>
            </a:r>
            <a:r>
              <a:rPr lang="en-US" altLang="zh-CN" dirty="0">
                <a:latin typeface="+mn-lt"/>
                <a:ea typeface="+mn-ea"/>
                <a:cs typeface="+mn-ea"/>
                <a:sym typeface="+mn-lt"/>
              </a:rPr>
              <a:t>——</a:t>
            </a:r>
            <a:r>
              <a:rPr lang="zh-CN" altLang="en-US" dirty="0">
                <a:latin typeface="+mn-lt"/>
                <a:ea typeface="+mn-ea"/>
                <a:cs typeface="+mn-ea"/>
                <a:sym typeface="+mn-lt"/>
              </a:rPr>
              <a:t>续</a:t>
            </a:r>
          </a:p>
        </p:txBody>
      </p:sp>
      <p:graphicFrame>
        <p:nvGraphicFramePr>
          <p:cNvPr id="4" name="内容占位符 5"/>
          <p:cNvGraphicFramePr>
            <a:graphicFrameLocks noGrp="1"/>
          </p:cNvGraphicFramePr>
          <p:nvPr>
            <p:ph idx="4294967295"/>
            <p:extLst>
              <p:ext uri="{D42A27DB-BD31-4B8C-83A1-F6EECF244321}">
                <p14:modId xmlns:p14="http://schemas.microsoft.com/office/powerpoint/2010/main" val="374586509"/>
              </p:ext>
            </p:extLst>
          </p:nvPr>
        </p:nvGraphicFramePr>
        <p:xfrm>
          <a:off x="1618593" y="1119096"/>
          <a:ext cx="6172200" cy="358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3"/>
          <p:cNvSpPr>
            <a:spLocks noGrp="1"/>
          </p:cNvSpPr>
          <p:nvPr>
            <p:ph type="sldNum" sz="quarter" idx="4294967295"/>
          </p:nvPr>
        </p:nvSpPr>
        <p:spPr>
          <a:xfrm>
            <a:off x="7543800" y="5002213"/>
            <a:ext cx="1600200" cy="147637"/>
          </a:xfrm>
        </p:spPr>
        <p:txBody>
          <a:bodyPr/>
          <a:lstStyle/>
          <a:p>
            <a:fld id="{7984987F-2A26-45D4-8F4E-2EB755381E57}" type="slidenum">
              <a:rPr lang="zh-CN" altLang="en-US" smtClean="0">
                <a:cs typeface="+mn-ea"/>
                <a:sym typeface="+mn-lt"/>
              </a:rPr>
              <a:t>14</a:t>
            </a:fld>
            <a:endParaRPr lang="zh-CN" altLang="en-US" dirty="0">
              <a:cs typeface="+mn-ea"/>
              <a:sym typeface="+mn-lt"/>
            </a:endParaRPr>
          </a:p>
        </p:txBody>
      </p:sp>
      <p:sp>
        <p:nvSpPr>
          <p:cNvPr id="6" name="灯片编号占位符 3">
            <a:extLst>
              <a:ext uri="{FF2B5EF4-FFF2-40B4-BE49-F238E27FC236}">
                <a16:creationId xmlns:a16="http://schemas.microsoft.com/office/drawing/2014/main" id="{A24BDD1E-45A0-4511-865F-2B23CDF23D8F}"/>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14</a:t>
            </a:fld>
            <a:endParaRPr lang="zh-CN" altLang="en-US" dirty="0"/>
          </a:p>
        </p:txBody>
      </p:sp>
    </p:spTree>
    <p:extLst>
      <p:ext uri="{BB962C8B-B14F-4D97-AF65-F5344CB8AC3E}">
        <p14:creationId xmlns:p14="http://schemas.microsoft.com/office/powerpoint/2010/main" val="282781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r>
              <a:rPr lang="zh-CN" altLang="en-US">
                <a:latin typeface="+mn-lt"/>
                <a:ea typeface="+mn-ea"/>
                <a:cs typeface="+mn-ea"/>
                <a:sym typeface="+mn-lt"/>
              </a:rPr>
              <a:t>使用专业</a:t>
            </a:r>
            <a:r>
              <a:rPr lang="en-US" altLang="zh-CN">
                <a:latin typeface="+mn-lt"/>
                <a:ea typeface="+mn-ea"/>
                <a:cs typeface="+mn-ea"/>
                <a:sym typeface="+mn-lt"/>
              </a:rPr>
              <a:t>SAS</a:t>
            </a:r>
            <a:r>
              <a:rPr lang="zh-CN" altLang="en-US">
                <a:latin typeface="+mn-lt"/>
                <a:ea typeface="+mn-ea"/>
                <a:cs typeface="+mn-ea"/>
                <a:sym typeface="+mn-lt"/>
              </a:rPr>
              <a:t>软件计算倾销幅度</a:t>
            </a:r>
            <a:endParaRPr lang="zh-CN" altLang="en-US" dirty="0">
              <a:latin typeface="+mn-lt"/>
              <a:ea typeface="+mn-ea"/>
              <a:cs typeface="+mn-ea"/>
              <a:sym typeface="+mn-lt"/>
            </a:endParaRPr>
          </a:p>
        </p:txBody>
      </p:sp>
      <p:pic>
        <p:nvPicPr>
          <p:cNvPr id="2" name="图片 1">
            <a:extLst>
              <a:ext uri="{FF2B5EF4-FFF2-40B4-BE49-F238E27FC236}">
                <a16:creationId xmlns:a16="http://schemas.microsoft.com/office/drawing/2014/main" id="{08FA9EF9-38D9-4A04-89A0-BDEDB80CAC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141" y="731520"/>
            <a:ext cx="7732346" cy="4200436"/>
          </a:xfrm>
          <a:prstGeom prst="rect">
            <a:avLst/>
          </a:prstGeom>
          <a:ln>
            <a:noFill/>
          </a:ln>
          <a:effectLst>
            <a:outerShdw blurRad="292100" dist="139700" dir="2700000" algn="tl" rotWithShape="0">
              <a:srgbClr val="333333">
                <a:alpha val="65000"/>
              </a:srgbClr>
            </a:outerShdw>
          </a:effectLst>
        </p:spPr>
      </p:pic>
      <p:sp>
        <p:nvSpPr>
          <p:cNvPr id="4" name="灯片编号占位符 3">
            <a:extLst>
              <a:ext uri="{FF2B5EF4-FFF2-40B4-BE49-F238E27FC236}">
                <a16:creationId xmlns:a16="http://schemas.microsoft.com/office/drawing/2014/main" id="{E19DC1A2-1A98-4F92-A7A0-3A980CD9805A}"/>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15</a:t>
            </a:fld>
            <a:endParaRPr lang="zh-CN" altLang="en-US" dirty="0"/>
          </a:p>
        </p:txBody>
      </p:sp>
    </p:spTree>
    <p:extLst>
      <p:ext uri="{BB962C8B-B14F-4D97-AF65-F5344CB8AC3E}">
        <p14:creationId xmlns:p14="http://schemas.microsoft.com/office/powerpoint/2010/main" val="72591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影响倾销税率的重要因素</a:t>
            </a:r>
            <a:endParaRPr lang="zh-CN" altLang="en-US" dirty="0">
              <a:latin typeface="+mn-lt"/>
              <a:ea typeface="+mn-ea"/>
              <a:cs typeface="+mn-ea"/>
              <a:sym typeface="+mn-lt"/>
            </a:endParaRPr>
          </a:p>
        </p:txBody>
      </p:sp>
      <p:graphicFrame>
        <p:nvGraphicFramePr>
          <p:cNvPr id="5" name="内容占位符 4"/>
          <p:cNvGraphicFramePr>
            <a:graphicFrameLocks noGrp="1"/>
          </p:cNvGraphicFramePr>
          <p:nvPr>
            <p:ph idx="4294967295"/>
            <p:extLst>
              <p:ext uri="{D42A27DB-BD31-4B8C-83A1-F6EECF244321}">
                <p14:modId xmlns:p14="http://schemas.microsoft.com/office/powerpoint/2010/main" val="636634876"/>
              </p:ext>
            </p:extLst>
          </p:nvPr>
        </p:nvGraphicFramePr>
        <p:xfrm>
          <a:off x="1614488" y="952500"/>
          <a:ext cx="5915025" cy="367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灯片编号占位符 3">
            <a:extLst>
              <a:ext uri="{FF2B5EF4-FFF2-40B4-BE49-F238E27FC236}">
                <a16:creationId xmlns:a16="http://schemas.microsoft.com/office/drawing/2014/main" id="{B98F74EC-CC72-4407-89E9-442D28AC71DC}"/>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16</a:t>
            </a:fld>
            <a:endParaRPr lang="zh-CN" altLang="en-US" dirty="0"/>
          </a:p>
        </p:txBody>
      </p:sp>
    </p:spTree>
    <p:extLst>
      <p:ext uri="{BB962C8B-B14F-4D97-AF65-F5344CB8AC3E}">
        <p14:creationId xmlns:p14="http://schemas.microsoft.com/office/powerpoint/2010/main" val="185276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反倾销强制应诉企业选择及税率说明</a:t>
            </a:r>
          </a:p>
        </p:txBody>
      </p:sp>
      <p:graphicFrame>
        <p:nvGraphicFramePr>
          <p:cNvPr id="4" name="内容占位符 5"/>
          <p:cNvGraphicFramePr>
            <a:graphicFrameLocks noGrp="1"/>
          </p:cNvGraphicFramePr>
          <p:nvPr>
            <p:ph idx="4294967295"/>
            <p:extLst>
              <p:ext uri="{D42A27DB-BD31-4B8C-83A1-F6EECF244321}">
                <p14:modId xmlns:p14="http://schemas.microsoft.com/office/powerpoint/2010/main" val="520378294"/>
              </p:ext>
            </p:extLst>
          </p:nvPr>
        </p:nvGraphicFramePr>
        <p:xfrm>
          <a:off x="1485900" y="1168400"/>
          <a:ext cx="6410068" cy="358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3">
            <a:extLst>
              <a:ext uri="{FF2B5EF4-FFF2-40B4-BE49-F238E27FC236}">
                <a16:creationId xmlns:a16="http://schemas.microsoft.com/office/drawing/2014/main" id="{2B6D8810-6BFE-405E-9EA4-36CD34BAA88C}"/>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17</a:t>
            </a:fld>
            <a:endParaRPr lang="zh-CN" altLang="en-US" dirty="0"/>
          </a:p>
        </p:txBody>
      </p:sp>
    </p:spTree>
    <p:extLst>
      <p:ext uri="{BB962C8B-B14F-4D97-AF65-F5344CB8AC3E}">
        <p14:creationId xmlns:p14="http://schemas.microsoft.com/office/powerpoint/2010/main" val="21835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p:txBody>
          <a:bodyPr>
            <a:normAutofit/>
          </a:bodyPr>
          <a:lstStyle/>
          <a:p>
            <a:r>
              <a:rPr lang="zh-CN" altLang="en-US" dirty="0">
                <a:latin typeface="+mn-lt"/>
                <a:ea typeface="+mn-ea"/>
                <a:cs typeface="+mn-ea"/>
                <a:sym typeface="+mn-lt"/>
              </a:rPr>
              <a:t>反倾销调查程序</a:t>
            </a:r>
            <a:r>
              <a:rPr lang="en-US" altLang="zh-CN" dirty="0">
                <a:latin typeface="+mn-lt"/>
                <a:ea typeface="+mn-ea"/>
                <a:cs typeface="+mn-ea"/>
                <a:sym typeface="+mn-lt"/>
              </a:rPr>
              <a:t>——</a:t>
            </a:r>
            <a:r>
              <a:rPr lang="zh-CN" altLang="en-US" dirty="0">
                <a:latin typeface="+mn-lt"/>
                <a:ea typeface="+mn-ea"/>
                <a:cs typeface="+mn-ea"/>
                <a:sym typeface="+mn-lt"/>
              </a:rPr>
              <a:t>回答原始问卷</a:t>
            </a:r>
          </a:p>
        </p:txBody>
      </p:sp>
      <p:graphicFrame>
        <p:nvGraphicFramePr>
          <p:cNvPr id="5" name="内容占位符 4"/>
          <p:cNvGraphicFramePr>
            <a:graphicFrameLocks noGrp="1"/>
          </p:cNvGraphicFramePr>
          <p:nvPr>
            <p:ph idx="4294967295"/>
          </p:nvPr>
        </p:nvGraphicFramePr>
        <p:xfrm>
          <a:off x="789940" y="1041270"/>
          <a:ext cx="7774940" cy="3772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灯片编号占位符 3">
            <a:extLst>
              <a:ext uri="{FF2B5EF4-FFF2-40B4-BE49-F238E27FC236}">
                <a16:creationId xmlns:a16="http://schemas.microsoft.com/office/drawing/2014/main" id="{A8585402-A1F2-4054-A211-659D26D31955}"/>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18</a:t>
            </a:fld>
            <a:endParaRPr lang="zh-CN" altLang="en-US" dirty="0"/>
          </a:p>
        </p:txBody>
      </p:sp>
    </p:spTree>
    <p:extLst>
      <p:ext uri="{BB962C8B-B14F-4D97-AF65-F5344CB8AC3E}">
        <p14:creationId xmlns:p14="http://schemas.microsoft.com/office/powerpoint/2010/main" val="179758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D8A2FD-6553-420B-AD8A-43F3D9E68D8F}"/>
              </a:ext>
            </a:extLst>
          </p:cNvPr>
          <p:cNvSpPr>
            <a:spLocks noGrp="1"/>
          </p:cNvSpPr>
          <p:nvPr>
            <p:ph type="title"/>
          </p:nvPr>
        </p:nvSpPr>
        <p:spPr/>
        <p:txBody>
          <a:bodyPr/>
          <a:lstStyle/>
          <a:p>
            <a:r>
              <a:rPr lang="en-US" altLang="zh-CN" dirty="0"/>
              <a:t>C</a:t>
            </a:r>
            <a:r>
              <a:rPr lang="zh-CN" altLang="en-US" dirty="0"/>
              <a:t>卷销售数据库样例</a:t>
            </a:r>
          </a:p>
        </p:txBody>
      </p:sp>
      <p:pic>
        <p:nvPicPr>
          <p:cNvPr id="3" name="图片 2">
            <a:extLst>
              <a:ext uri="{FF2B5EF4-FFF2-40B4-BE49-F238E27FC236}">
                <a16:creationId xmlns:a16="http://schemas.microsoft.com/office/drawing/2014/main" id="{615D9F6E-CD89-41CD-A05D-E0B543E69FB5}"/>
              </a:ext>
            </a:extLst>
          </p:cNvPr>
          <p:cNvPicPr>
            <a:picLocks noChangeAspect="1"/>
          </p:cNvPicPr>
          <p:nvPr/>
        </p:nvPicPr>
        <p:blipFill>
          <a:blip r:embed="rId2"/>
          <a:stretch>
            <a:fillRect/>
          </a:stretch>
        </p:blipFill>
        <p:spPr>
          <a:xfrm>
            <a:off x="260350" y="998836"/>
            <a:ext cx="8731250" cy="3561659"/>
          </a:xfrm>
          <a:prstGeom prst="rect">
            <a:avLst/>
          </a:prstGeom>
        </p:spPr>
      </p:pic>
      <p:sp>
        <p:nvSpPr>
          <p:cNvPr id="4" name="灯片编号占位符 3">
            <a:extLst>
              <a:ext uri="{FF2B5EF4-FFF2-40B4-BE49-F238E27FC236}">
                <a16:creationId xmlns:a16="http://schemas.microsoft.com/office/drawing/2014/main" id="{E89A98BC-00BF-4C07-ADF3-29B488D289E1}"/>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19</a:t>
            </a:fld>
            <a:endParaRPr lang="zh-CN" altLang="en-US" dirty="0"/>
          </a:p>
        </p:txBody>
      </p:sp>
    </p:spTree>
    <p:extLst>
      <p:ext uri="{BB962C8B-B14F-4D97-AF65-F5344CB8AC3E}">
        <p14:creationId xmlns:p14="http://schemas.microsoft.com/office/powerpoint/2010/main" val="32969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pPr>
              <a:lnSpc>
                <a:spcPct val="120000"/>
              </a:lnSpc>
              <a:spcBef>
                <a:spcPct val="20000"/>
              </a:spcBef>
              <a:spcAft>
                <a:spcPts val="10"/>
              </a:spcAft>
            </a:pPr>
            <a:r>
              <a:rPr lang="zh-CN" altLang="en-US" dirty="0">
                <a:solidFill>
                  <a:srgbClr val="235787"/>
                </a:solidFill>
                <a:latin typeface="+mn-lt"/>
                <a:ea typeface="+mn-ea"/>
                <a:cs typeface="+mn-ea"/>
                <a:sym typeface="+mn-lt"/>
              </a:rPr>
              <a:t>主讲人</a:t>
            </a:r>
            <a:r>
              <a:rPr lang="en-US" altLang="zh-CN" dirty="0">
                <a:solidFill>
                  <a:srgbClr val="235787"/>
                </a:solidFill>
                <a:latin typeface="+mn-lt"/>
                <a:ea typeface="+mn-ea"/>
                <a:cs typeface="+mn-ea"/>
                <a:sym typeface="+mn-lt"/>
              </a:rPr>
              <a:t>——</a:t>
            </a:r>
            <a:r>
              <a:rPr lang="zh-CN" altLang="en-US">
                <a:solidFill>
                  <a:srgbClr val="235787"/>
                </a:solidFill>
                <a:latin typeface="+mn-lt"/>
                <a:ea typeface="+mn-ea"/>
                <a:cs typeface="+mn-ea"/>
                <a:sym typeface="+mn-lt"/>
              </a:rPr>
              <a:t>北京金诚同达律师事务所</a:t>
            </a:r>
            <a:endParaRPr lang="zh-CN" altLang="en-US" dirty="0">
              <a:solidFill>
                <a:srgbClr val="235787"/>
              </a:solidFill>
              <a:latin typeface="+mn-lt"/>
              <a:ea typeface="+mn-ea"/>
              <a:cs typeface="+mn-ea"/>
              <a:sym typeface="+mn-lt"/>
            </a:endParaRPr>
          </a:p>
        </p:txBody>
      </p:sp>
      <p:sp>
        <p:nvSpPr>
          <p:cNvPr id="28" name="TextBox 3"/>
          <p:cNvSpPr>
            <a:spLocks noChangeArrowheads="1"/>
          </p:cNvSpPr>
          <p:nvPr/>
        </p:nvSpPr>
        <p:spPr bwMode="auto">
          <a:xfrm>
            <a:off x="0" y="2872255"/>
            <a:ext cx="3617733" cy="177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zh-CN" altLang="en-US" sz="1200" b="1" dirty="0">
                <a:solidFill>
                  <a:schemeClr val="tx1">
                    <a:lumMod val="95000"/>
                    <a:lumOff val="5000"/>
                  </a:schemeClr>
                </a:solidFill>
                <a:latin typeface="+mn-ea"/>
                <a:ea typeface="+mn-ea"/>
                <a:cs typeface="+mn-ea"/>
                <a:sym typeface="+mn-lt"/>
              </a:rPr>
              <a:t>北京办公室</a:t>
            </a:r>
            <a:endParaRPr lang="en-US" altLang="zh-CN" sz="1200" b="1" dirty="0">
              <a:solidFill>
                <a:schemeClr val="tx1">
                  <a:lumMod val="95000"/>
                  <a:lumOff val="5000"/>
                </a:schemeClr>
              </a:solidFill>
              <a:latin typeface="+mn-ea"/>
              <a:ea typeface="+mn-ea"/>
              <a:cs typeface="+mn-ea"/>
              <a:sym typeface="+mn-lt"/>
            </a:endParaRPr>
          </a:p>
          <a:p>
            <a:pPr algn="r"/>
            <a:r>
              <a:rPr lang="en-US" altLang="zh-CN" sz="1200" dirty="0">
                <a:solidFill>
                  <a:schemeClr val="tx1">
                    <a:lumMod val="95000"/>
                    <a:lumOff val="5000"/>
                  </a:schemeClr>
                </a:solidFill>
                <a:latin typeface="+mn-ea"/>
                <a:ea typeface="+mn-ea"/>
                <a:cs typeface="+mn-ea"/>
                <a:sym typeface="+mn-lt"/>
              </a:rPr>
              <a:t>186 1113 8523</a:t>
            </a:r>
          </a:p>
          <a:p>
            <a:pPr algn="r"/>
            <a:r>
              <a:rPr lang="en-US" altLang="zh-CN" sz="1200" dirty="0">
                <a:solidFill>
                  <a:schemeClr val="tx1">
                    <a:lumMod val="95000"/>
                    <a:lumOff val="5000"/>
                  </a:schemeClr>
                </a:solidFill>
                <a:latin typeface="+mn-ea"/>
                <a:ea typeface="+mn-ea"/>
                <a:cs typeface="+mn-ea"/>
                <a:sym typeface="+mn-lt"/>
              </a:rPr>
              <a:t>010-5706 8151   </a:t>
            </a:r>
          </a:p>
          <a:p>
            <a:pPr algn="r">
              <a:spcAft>
                <a:spcPts val="800"/>
              </a:spcAft>
            </a:pPr>
            <a:r>
              <a:rPr lang="en-US" altLang="zh-CN" sz="1200" dirty="0">
                <a:solidFill>
                  <a:schemeClr val="tx1">
                    <a:lumMod val="95000"/>
                    <a:lumOff val="5000"/>
                  </a:schemeClr>
                </a:solidFill>
                <a:latin typeface="+mn-ea"/>
                <a:ea typeface="+mn-ea"/>
                <a:cs typeface="+mn-ea"/>
                <a:sym typeface="+mn-lt"/>
              </a:rPr>
              <a:t>xuzheng@jtnfa.com</a:t>
            </a:r>
          </a:p>
          <a:p>
            <a:pPr algn="r"/>
            <a:r>
              <a:rPr lang="zh-CN" altLang="en-US" sz="1200" dirty="0">
                <a:solidFill>
                  <a:schemeClr val="tx1">
                    <a:lumMod val="95000"/>
                    <a:lumOff val="5000"/>
                  </a:schemeClr>
                </a:solidFill>
                <a:latin typeface="+mn-ea"/>
                <a:ea typeface="+mn-ea"/>
                <a:cs typeface="+mn-ea"/>
                <a:sym typeface="+mn-lt"/>
              </a:rPr>
              <a:t>对外经济贸易大学</a:t>
            </a:r>
            <a:endParaRPr lang="en-US" altLang="zh-CN" sz="1200" dirty="0">
              <a:solidFill>
                <a:schemeClr val="tx1">
                  <a:lumMod val="95000"/>
                  <a:lumOff val="5000"/>
                </a:schemeClr>
              </a:solidFill>
              <a:latin typeface="+mn-ea"/>
              <a:ea typeface="+mn-ea"/>
              <a:cs typeface="+mn-ea"/>
              <a:sym typeface="+mn-lt"/>
            </a:endParaRPr>
          </a:p>
          <a:p>
            <a:pPr algn="r">
              <a:spcAft>
                <a:spcPts val="800"/>
              </a:spcAft>
            </a:pPr>
            <a:r>
              <a:rPr lang="zh-CN" altLang="en-US" sz="1200" dirty="0">
                <a:solidFill>
                  <a:schemeClr val="tx1">
                    <a:lumMod val="95000"/>
                    <a:lumOff val="5000"/>
                  </a:schemeClr>
                </a:solidFill>
                <a:latin typeface="+mn-ea"/>
                <a:ea typeface="+mn-ea"/>
                <a:cs typeface="+mn-ea"/>
                <a:sym typeface="+mn-lt"/>
              </a:rPr>
              <a:t>国际法学学士及硕士学位</a:t>
            </a:r>
          </a:p>
          <a:p>
            <a:pPr algn="r"/>
            <a:r>
              <a:rPr lang="en-US" altLang="zh-CN" sz="1200" dirty="0">
                <a:solidFill>
                  <a:schemeClr val="tx1">
                    <a:lumMod val="95000"/>
                    <a:lumOff val="5000"/>
                  </a:schemeClr>
                </a:solidFill>
                <a:latin typeface="+mn-ea"/>
                <a:ea typeface="+mn-ea"/>
                <a:cs typeface="+mn-ea"/>
                <a:sym typeface="+mn-lt"/>
              </a:rPr>
              <a:t>SAS</a:t>
            </a:r>
            <a:r>
              <a:rPr lang="zh-CN" altLang="en-US" sz="1200" dirty="0">
                <a:solidFill>
                  <a:schemeClr val="tx1">
                    <a:lumMod val="95000"/>
                    <a:lumOff val="5000"/>
                  </a:schemeClr>
                </a:solidFill>
                <a:latin typeface="+mn-ea"/>
                <a:ea typeface="+mn-ea"/>
                <a:cs typeface="+mn-ea"/>
                <a:sym typeface="+mn-lt"/>
              </a:rPr>
              <a:t>认证程序员</a:t>
            </a:r>
            <a:endParaRPr lang="en-US" altLang="zh-CN" sz="1200" dirty="0">
              <a:solidFill>
                <a:schemeClr val="tx1">
                  <a:lumMod val="95000"/>
                  <a:lumOff val="5000"/>
                </a:schemeClr>
              </a:solidFill>
              <a:latin typeface="+mn-ea"/>
              <a:ea typeface="+mn-ea"/>
              <a:cs typeface="+mn-ea"/>
              <a:sym typeface="+mn-lt"/>
            </a:endParaRPr>
          </a:p>
          <a:p>
            <a:pPr algn="r"/>
            <a:r>
              <a:rPr lang="en-US" altLang="zh-CN" sz="1200" dirty="0">
                <a:solidFill>
                  <a:schemeClr val="tx1">
                    <a:lumMod val="95000"/>
                    <a:lumOff val="5000"/>
                  </a:schemeClr>
                </a:solidFill>
                <a:latin typeface="+mn-ea"/>
                <a:ea typeface="+mn-ea"/>
                <a:cs typeface="+mn-ea"/>
                <a:sym typeface="+mn-lt"/>
              </a:rPr>
              <a:t>2016-2020</a:t>
            </a:r>
            <a:r>
              <a:rPr lang="zh-CN" altLang="en-US" sz="1200" dirty="0">
                <a:solidFill>
                  <a:schemeClr val="tx1">
                    <a:lumMod val="95000"/>
                    <a:lumOff val="5000"/>
                  </a:schemeClr>
                </a:solidFill>
                <a:latin typeface="+mn-ea"/>
                <a:ea typeface="+mn-ea"/>
                <a:cs typeface="+mn-ea"/>
                <a:sym typeface="+mn-lt"/>
              </a:rPr>
              <a:t>年度钱伯斯国际贸易</a:t>
            </a:r>
            <a:r>
              <a:rPr lang="en-US" altLang="zh-CN" sz="1200" dirty="0">
                <a:solidFill>
                  <a:schemeClr val="tx1">
                    <a:lumMod val="95000"/>
                    <a:lumOff val="5000"/>
                  </a:schemeClr>
                </a:solidFill>
                <a:latin typeface="+mn-ea"/>
                <a:ea typeface="+mn-ea"/>
                <a:cs typeface="+mn-ea"/>
                <a:sym typeface="+mn-lt"/>
              </a:rPr>
              <a:t>/WTO</a:t>
            </a:r>
            <a:r>
              <a:rPr lang="zh-CN" altLang="en-US" sz="1200" dirty="0">
                <a:solidFill>
                  <a:schemeClr val="tx1">
                    <a:lumMod val="95000"/>
                    <a:lumOff val="5000"/>
                  </a:schemeClr>
                </a:solidFill>
                <a:latin typeface="+mn-ea"/>
                <a:ea typeface="+mn-ea"/>
                <a:cs typeface="+mn-ea"/>
                <a:sym typeface="+mn-lt"/>
              </a:rPr>
              <a:t>领域领先律师</a:t>
            </a:r>
          </a:p>
        </p:txBody>
      </p:sp>
      <p:sp>
        <p:nvSpPr>
          <p:cNvPr id="29" name="TextBox 3"/>
          <p:cNvSpPr>
            <a:spLocks noChangeArrowheads="1"/>
          </p:cNvSpPr>
          <p:nvPr/>
        </p:nvSpPr>
        <p:spPr bwMode="auto">
          <a:xfrm>
            <a:off x="4270339" y="845735"/>
            <a:ext cx="4605906" cy="237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spcAft>
                <a:spcPts val="1200"/>
              </a:spcAft>
            </a:pPr>
            <a:r>
              <a:rPr lang="zh-CN" altLang="en-US" sz="2000" b="1" dirty="0">
                <a:latin typeface="+mn-lt"/>
                <a:ea typeface="+mn-ea"/>
                <a:cs typeface="+mn-ea"/>
                <a:sym typeface="+mn-lt"/>
              </a:rPr>
              <a:t>国际贸易与</a:t>
            </a:r>
            <a:r>
              <a:rPr lang="en-US" altLang="zh-CN" sz="2000" b="1" dirty="0">
                <a:latin typeface="+mn-lt"/>
                <a:ea typeface="+mn-ea"/>
                <a:cs typeface="+mn-ea"/>
                <a:sym typeface="+mn-lt"/>
              </a:rPr>
              <a:t>WTO</a:t>
            </a:r>
          </a:p>
          <a:p>
            <a:pPr>
              <a:spcAft>
                <a:spcPts val="1333"/>
              </a:spcAft>
            </a:pPr>
            <a:r>
              <a:rPr lang="zh-CN" altLang="en-US" sz="1200" dirty="0">
                <a:solidFill>
                  <a:schemeClr val="tx1">
                    <a:lumMod val="95000"/>
                    <a:lumOff val="5000"/>
                  </a:schemeClr>
                </a:solidFill>
                <a:latin typeface="+mn-lt"/>
                <a:ea typeface="+mn-ea"/>
                <a:cs typeface="+mn-ea"/>
                <a:sym typeface="+mn-lt"/>
              </a:rPr>
              <a:t>在该领域，他自</a:t>
            </a:r>
            <a:r>
              <a:rPr lang="en-US" altLang="zh-CN" sz="1200" dirty="0">
                <a:solidFill>
                  <a:schemeClr val="tx1">
                    <a:lumMod val="95000"/>
                    <a:lumOff val="5000"/>
                  </a:schemeClr>
                </a:solidFill>
                <a:latin typeface="+mn-lt"/>
                <a:ea typeface="+mn-ea"/>
                <a:cs typeface="+mn-ea"/>
                <a:sym typeface="+mn-lt"/>
              </a:rPr>
              <a:t>2002</a:t>
            </a:r>
            <a:r>
              <a:rPr lang="zh-CN" altLang="en-US" sz="1200" dirty="0">
                <a:solidFill>
                  <a:schemeClr val="tx1">
                    <a:lumMod val="95000"/>
                    <a:lumOff val="5000"/>
                  </a:schemeClr>
                </a:solidFill>
                <a:latin typeface="+mn-lt"/>
                <a:ea typeface="+mn-ea"/>
                <a:cs typeface="+mn-ea"/>
                <a:sym typeface="+mn-lt"/>
              </a:rPr>
              <a:t>年开始从事反倾销、反补贴、</a:t>
            </a:r>
            <a:r>
              <a:rPr lang="en-US" altLang="zh-CN" sz="1200" dirty="0">
                <a:solidFill>
                  <a:schemeClr val="tx1">
                    <a:lumMod val="95000"/>
                    <a:lumOff val="5000"/>
                  </a:schemeClr>
                </a:solidFill>
                <a:latin typeface="+mn-lt"/>
                <a:ea typeface="+mn-ea"/>
                <a:cs typeface="+mn-ea"/>
                <a:sym typeface="+mn-lt"/>
              </a:rPr>
              <a:t>337</a:t>
            </a:r>
            <a:r>
              <a:rPr lang="zh-CN" altLang="en-US" sz="1200" dirty="0">
                <a:solidFill>
                  <a:schemeClr val="tx1">
                    <a:lumMod val="95000"/>
                    <a:lumOff val="5000"/>
                  </a:schemeClr>
                </a:solidFill>
                <a:latin typeface="+mn-lt"/>
                <a:ea typeface="+mn-ea"/>
                <a:cs typeface="+mn-ea"/>
                <a:sym typeface="+mn-lt"/>
              </a:rPr>
              <a:t>调查、反垄断调查等法律服务业务，有着十余年丰富的法律服务经验。他曾代表众多中国企业和中国政府应诉美国、加拿大、澳大利亚、印度等国家发起的数十起反倾销、反补贴、保障措施调查案件，多次为涉案企业及产业取得零税率或无损害结案的优异应诉结果。他曾多次代理中国政府作为第三方、申诉方及被申诉方的</a:t>
            </a:r>
            <a:r>
              <a:rPr lang="en-US" altLang="zh-CN" sz="1200" dirty="0">
                <a:solidFill>
                  <a:schemeClr val="tx1">
                    <a:lumMod val="95000"/>
                    <a:lumOff val="5000"/>
                  </a:schemeClr>
                </a:solidFill>
                <a:latin typeface="+mn-lt"/>
                <a:ea typeface="+mn-ea"/>
                <a:cs typeface="+mn-ea"/>
                <a:sym typeface="+mn-lt"/>
              </a:rPr>
              <a:t>WTO</a:t>
            </a:r>
            <a:r>
              <a:rPr lang="zh-CN" altLang="en-US" sz="1200" dirty="0">
                <a:solidFill>
                  <a:schemeClr val="tx1">
                    <a:lumMod val="95000"/>
                    <a:lumOff val="5000"/>
                  </a:schemeClr>
                </a:solidFill>
                <a:latin typeface="+mn-lt"/>
                <a:ea typeface="+mn-ea"/>
                <a:cs typeface="+mn-ea"/>
                <a:sym typeface="+mn-lt"/>
              </a:rPr>
              <a:t>争端解决案件。此外，他还曾代理美国、印度及沙特等国企业应诉中国反倾销调查。徐铮律师为</a:t>
            </a:r>
            <a:r>
              <a:rPr lang="en-US" altLang="zh-CN" sz="1200" dirty="0">
                <a:solidFill>
                  <a:schemeClr val="tx1">
                    <a:lumMod val="95000"/>
                    <a:lumOff val="5000"/>
                  </a:schemeClr>
                </a:solidFill>
                <a:latin typeface="+mn-lt"/>
                <a:ea typeface="+mn-ea"/>
                <a:cs typeface="+mn-ea"/>
                <a:sym typeface="+mn-lt"/>
              </a:rPr>
              <a:t>SAS</a:t>
            </a:r>
            <a:r>
              <a:rPr lang="zh-CN" altLang="en-US" sz="1200" dirty="0">
                <a:solidFill>
                  <a:schemeClr val="tx1">
                    <a:lumMod val="95000"/>
                    <a:lumOff val="5000"/>
                  </a:schemeClr>
                </a:solidFill>
                <a:latin typeface="+mn-lt"/>
                <a:ea typeface="+mn-ea"/>
                <a:cs typeface="+mn-ea"/>
                <a:sym typeface="+mn-lt"/>
              </a:rPr>
              <a:t>认证程序员，熟悉美国商务部用于计算倾销幅度的</a:t>
            </a:r>
            <a:r>
              <a:rPr lang="en-US" altLang="zh-CN" sz="1200" dirty="0">
                <a:solidFill>
                  <a:schemeClr val="tx1">
                    <a:lumMod val="95000"/>
                    <a:lumOff val="5000"/>
                  </a:schemeClr>
                </a:solidFill>
                <a:latin typeface="+mn-lt"/>
                <a:ea typeface="+mn-ea"/>
                <a:cs typeface="+mn-ea"/>
                <a:sym typeface="+mn-lt"/>
              </a:rPr>
              <a:t>SAS</a:t>
            </a:r>
            <a:r>
              <a:rPr lang="zh-CN" altLang="en-US" sz="1200" dirty="0">
                <a:solidFill>
                  <a:schemeClr val="tx1">
                    <a:lumMod val="95000"/>
                    <a:lumOff val="5000"/>
                  </a:schemeClr>
                </a:solidFill>
                <a:latin typeface="+mn-lt"/>
                <a:ea typeface="+mn-ea"/>
                <a:cs typeface="+mn-ea"/>
                <a:sym typeface="+mn-lt"/>
              </a:rPr>
              <a:t>软件及倾销幅度计算的</a:t>
            </a:r>
            <a:r>
              <a:rPr lang="en-US" altLang="zh-CN" sz="1200" dirty="0">
                <a:solidFill>
                  <a:schemeClr val="tx1">
                    <a:lumMod val="95000"/>
                    <a:lumOff val="5000"/>
                  </a:schemeClr>
                </a:solidFill>
                <a:latin typeface="+mn-lt"/>
                <a:ea typeface="+mn-ea"/>
                <a:cs typeface="+mn-ea"/>
                <a:sym typeface="+mn-lt"/>
              </a:rPr>
              <a:t>SAS</a:t>
            </a:r>
            <a:r>
              <a:rPr lang="zh-CN" altLang="en-US" sz="1200" dirty="0">
                <a:solidFill>
                  <a:schemeClr val="tx1">
                    <a:lumMod val="95000"/>
                    <a:lumOff val="5000"/>
                  </a:schemeClr>
                </a:solidFill>
                <a:latin typeface="+mn-lt"/>
                <a:ea typeface="+mn-ea"/>
                <a:cs typeface="+mn-ea"/>
                <a:sym typeface="+mn-lt"/>
              </a:rPr>
              <a:t>程序。</a:t>
            </a:r>
          </a:p>
        </p:txBody>
      </p:sp>
      <p:sp>
        <p:nvSpPr>
          <p:cNvPr id="30" name="TextBox 3"/>
          <p:cNvSpPr>
            <a:spLocks noChangeArrowheads="1"/>
          </p:cNvSpPr>
          <p:nvPr/>
        </p:nvSpPr>
        <p:spPr bwMode="auto">
          <a:xfrm>
            <a:off x="4270339" y="3300075"/>
            <a:ext cx="4605906" cy="16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spcAft>
                <a:spcPts val="1200"/>
              </a:spcAft>
            </a:pPr>
            <a:r>
              <a:rPr lang="zh-CN" altLang="en-US" sz="2000" b="1" dirty="0">
                <a:latin typeface="+mn-lt"/>
                <a:ea typeface="+mn-ea"/>
                <a:cs typeface="+mn-ea"/>
                <a:sym typeface="+mn-lt"/>
              </a:rPr>
              <a:t>融资并购业务</a:t>
            </a:r>
          </a:p>
          <a:p>
            <a:pPr algn="just">
              <a:spcAft>
                <a:spcPts val="1600"/>
              </a:spcAft>
            </a:pPr>
            <a:r>
              <a:rPr lang="zh-CN" altLang="en-US" sz="1200" dirty="0">
                <a:solidFill>
                  <a:schemeClr val="tx1">
                    <a:lumMod val="95000"/>
                    <a:lumOff val="5000"/>
                  </a:schemeClr>
                </a:solidFill>
                <a:latin typeface="+mn-lt"/>
                <a:ea typeface="+mn-ea"/>
                <a:cs typeface="+mn-ea"/>
                <a:sym typeface="+mn-lt"/>
              </a:rPr>
              <a:t>徐律师亦从事投融资并购业务。他曾就职于知名的贝克麦坚石国际律师事务所。多年以来，他为</a:t>
            </a:r>
            <a:r>
              <a:rPr lang="en-US" altLang="zh-CN" sz="1200" dirty="0">
                <a:solidFill>
                  <a:schemeClr val="tx1">
                    <a:lumMod val="95000"/>
                    <a:lumOff val="5000"/>
                  </a:schemeClr>
                </a:solidFill>
                <a:latin typeface="+mn-lt"/>
                <a:ea typeface="+mn-ea"/>
                <a:cs typeface="+mn-ea"/>
                <a:sym typeface="+mn-lt"/>
              </a:rPr>
              <a:t>VC/PE</a:t>
            </a:r>
            <a:r>
              <a:rPr lang="zh-CN" altLang="en-US" sz="1200" dirty="0">
                <a:solidFill>
                  <a:schemeClr val="tx1">
                    <a:lumMod val="95000"/>
                    <a:lumOff val="5000"/>
                  </a:schemeClr>
                </a:solidFill>
                <a:latin typeface="+mn-lt"/>
                <a:ea typeface="+mn-ea"/>
                <a:cs typeface="+mn-ea"/>
                <a:sym typeface="+mn-lt"/>
              </a:rPr>
              <a:t>、金融机构、跨国公司和大型央企在投资</a:t>
            </a:r>
            <a:r>
              <a:rPr lang="en-US" altLang="zh-CN" sz="1200" dirty="0">
                <a:solidFill>
                  <a:schemeClr val="tx1">
                    <a:lumMod val="95000"/>
                    <a:lumOff val="5000"/>
                  </a:schemeClr>
                </a:solidFill>
                <a:latin typeface="+mn-lt"/>
                <a:ea typeface="+mn-ea"/>
                <a:cs typeface="+mn-ea"/>
                <a:sym typeface="+mn-lt"/>
              </a:rPr>
              <a:t>/</a:t>
            </a:r>
            <a:r>
              <a:rPr lang="zh-CN" altLang="en-US" sz="1200" dirty="0">
                <a:solidFill>
                  <a:schemeClr val="tx1">
                    <a:lumMod val="95000"/>
                    <a:lumOff val="5000"/>
                  </a:schemeClr>
                </a:solidFill>
                <a:latin typeface="+mn-lt"/>
                <a:ea typeface="+mn-ea"/>
                <a:cs typeface="+mn-ea"/>
                <a:sym typeface="+mn-lt"/>
              </a:rPr>
              <a:t>并购中提供法律服务，包括但不限于股权投资、境外投资、银团贷款、反垄断审查等领域，涉及的产业包括房地产、</a:t>
            </a:r>
            <a:r>
              <a:rPr lang="en-US" altLang="zh-CN" sz="1200" dirty="0">
                <a:solidFill>
                  <a:schemeClr val="tx1">
                    <a:lumMod val="95000"/>
                    <a:lumOff val="5000"/>
                  </a:schemeClr>
                </a:solidFill>
                <a:latin typeface="+mn-lt"/>
                <a:ea typeface="+mn-ea"/>
                <a:cs typeface="+mn-ea"/>
                <a:sym typeface="+mn-lt"/>
              </a:rPr>
              <a:t>IT</a:t>
            </a:r>
            <a:r>
              <a:rPr lang="zh-CN" altLang="en-US" sz="1200" dirty="0">
                <a:solidFill>
                  <a:schemeClr val="tx1">
                    <a:lumMod val="95000"/>
                    <a:lumOff val="5000"/>
                  </a:schemeClr>
                </a:solidFill>
                <a:latin typeface="+mn-lt"/>
                <a:ea typeface="+mn-ea"/>
                <a:cs typeface="+mn-ea"/>
                <a:sym typeface="+mn-lt"/>
              </a:rPr>
              <a:t>、机器设备制造、等行业。</a:t>
            </a:r>
            <a:endParaRPr lang="en-US" altLang="zh-CN" sz="1200" dirty="0">
              <a:solidFill>
                <a:schemeClr val="tx1">
                  <a:lumMod val="95000"/>
                  <a:lumOff val="5000"/>
                </a:schemeClr>
              </a:solidFill>
              <a:latin typeface="+mn-lt"/>
              <a:ea typeface="+mn-ea"/>
              <a:cs typeface="+mn-ea"/>
              <a:sym typeface="+mn-lt"/>
            </a:endParaRPr>
          </a:p>
        </p:txBody>
      </p:sp>
      <p:sp>
        <p:nvSpPr>
          <p:cNvPr id="31" name="对角圆角矩形 30"/>
          <p:cNvSpPr/>
          <p:nvPr/>
        </p:nvSpPr>
        <p:spPr>
          <a:xfrm>
            <a:off x="1160902" y="950183"/>
            <a:ext cx="233111" cy="1422334"/>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2" name="TextBox 22"/>
          <p:cNvSpPr txBox="1"/>
          <p:nvPr/>
        </p:nvSpPr>
        <p:spPr>
          <a:xfrm>
            <a:off x="963126" y="1038165"/>
            <a:ext cx="430887" cy="1525197"/>
          </a:xfrm>
          <a:prstGeom prst="rect">
            <a:avLst/>
          </a:prstGeom>
          <a:noFill/>
        </p:spPr>
        <p:txBody>
          <a:bodyPr vert="eaVert" wrap="square" rtlCol="0">
            <a:spAutoFit/>
          </a:bodyPr>
          <a:lstStyle/>
          <a:p>
            <a:pPr algn="r"/>
            <a:r>
              <a:rPr lang="zh-CN" altLang="en-US" sz="1600" b="1" dirty="0">
                <a:solidFill>
                  <a:schemeClr val="accent1">
                    <a:lumMod val="75000"/>
                  </a:schemeClr>
                </a:solidFill>
                <a:cs typeface="+mn-ea"/>
                <a:sym typeface="+mn-lt"/>
              </a:rPr>
              <a:t>高级合伙人</a:t>
            </a:r>
          </a:p>
        </p:txBody>
      </p:sp>
      <p:sp>
        <p:nvSpPr>
          <p:cNvPr id="33" name="TextBox 2"/>
          <p:cNvSpPr txBox="1"/>
          <p:nvPr/>
        </p:nvSpPr>
        <p:spPr>
          <a:xfrm>
            <a:off x="1535701" y="1565653"/>
            <a:ext cx="344256" cy="997709"/>
          </a:xfrm>
          <a:prstGeom prst="rect">
            <a:avLst/>
          </a:prstGeom>
          <a:noFill/>
        </p:spPr>
        <p:txBody>
          <a:bodyPr wrap="square" rtlCol="0">
            <a:spAutoFit/>
          </a:bodyPr>
          <a:lstStyle/>
          <a:p>
            <a:pPr>
              <a:spcAft>
                <a:spcPts val="1333"/>
              </a:spcAft>
            </a:pPr>
            <a:r>
              <a:rPr lang="zh-CN" altLang="en-US" sz="2400" b="1" dirty="0">
                <a:solidFill>
                  <a:schemeClr val="accent1">
                    <a:lumMod val="75000"/>
                  </a:schemeClr>
                </a:solidFill>
                <a:cs typeface="+mn-ea"/>
                <a:sym typeface="+mn-lt"/>
              </a:rPr>
              <a:t>徐</a:t>
            </a:r>
            <a:endParaRPr lang="en-US" altLang="zh-CN" sz="2400" b="1" dirty="0">
              <a:solidFill>
                <a:schemeClr val="accent1">
                  <a:lumMod val="75000"/>
                </a:schemeClr>
              </a:solidFill>
              <a:cs typeface="+mn-ea"/>
              <a:sym typeface="+mn-lt"/>
            </a:endParaRPr>
          </a:p>
          <a:p>
            <a:pPr algn="ctr">
              <a:spcAft>
                <a:spcPts val="1333"/>
              </a:spcAft>
            </a:pPr>
            <a:r>
              <a:rPr lang="zh-CN" altLang="en-US" sz="2400" b="1" dirty="0">
                <a:solidFill>
                  <a:schemeClr val="accent1">
                    <a:lumMod val="75000"/>
                  </a:schemeClr>
                </a:solidFill>
                <a:cs typeface="+mn-ea"/>
                <a:sym typeface="+mn-lt"/>
              </a:rPr>
              <a:t>铮</a:t>
            </a:r>
          </a:p>
        </p:txBody>
      </p:sp>
      <p:pic>
        <p:nvPicPr>
          <p:cNvPr id="10" name="图片 9" descr="徐铮律师">
            <a:extLst>
              <a:ext uri="{FF2B5EF4-FFF2-40B4-BE49-F238E27FC236}">
                <a16:creationId xmlns:a16="http://schemas.microsoft.com/office/drawing/2014/main" id="{0BB76EBD-2AC1-499C-AFC5-8A60D59924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641"/>
          <a:stretch/>
        </p:blipFill>
        <p:spPr>
          <a:xfrm>
            <a:off x="2293873" y="950183"/>
            <a:ext cx="1323860" cy="1774481"/>
          </a:xfrm>
          <a:prstGeom prst="rect">
            <a:avLst/>
          </a:prstGeom>
          <a:noFill/>
          <a:ln>
            <a:noFill/>
          </a:ln>
          <a:effectLst>
            <a:outerShdw blurRad="50800" dist="38100" dir="5400000" algn="t" rotWithShape="0">
              <a:prstClr val="black">
                <a:alpha val="40000"/>
              </a:prstClr>
            </a:outerShdw>
          </a:effectLst>
        </p:spPr>
      </p:pic>
      <p:sp>
        <p:nvSpPr>
          <p:cNvPr id="11" name="灯片编号占位符 3">
            <a:extLst>
              <a:ext uri="{FF2B5EF4-FFF2-40B4-BE49-F238E27FC236}">
                <a16:creationId xmlns:a16="http://schemas.microsoft.com/office/drawing/2014/main" id="{E2903C60-F0CF-4EA2-B54C-E70E6697CDD8}"/>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a:t>
            </a:fld>
            <a:endParaRPr lang="zh-CN" altLang="en-US" dirty="0"/>
          </a:p>
        </p:txBody>
      </p:sp>
    </p:spTree>
    <p:extLst>
      <p:ext uri="{BB962C8B-B14F-4D97-AF65-F5344CB8AC3E}">
        <p14:creationId xmlns:p14="http://schemas.microsoft.com/office/powerpoint/2010/main" val="420459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p:nvPr>
        </p:nvSpPr>
        <p:spPr/>
        <p:txBody>
          <a:bodyPr/>
          <a:lstStyle/>
          <a:p>
            <a:r>
              <a:rPr lang="zh-CN" altLang="en-US">
                <a:latin typeface="+mn-lt"/>
                <a:ea typeface="+mn-ea"/>
                <a:cs typeface="+mn-ea"/>
                <a:sym typeface="+mn-lt"/>
              </a:rPr>
              <a:t>反倾销调查程序</a:t>
            </a:r>
            <a:r>
              <a:rPr lang="en-US" altLang="zh-CN">
                <a:latin typeface="+mn-lt"/>
                <a:ea typeface="+mn-ea"/>
                <a:cs typeface="+mn-ea"/>
                <a:sym typeface="+mn-lt"/>
              </a:rPr>
              <a:t>——</a:t>
            </a:r>
            <a:r>
              <a:rPr lang="zh-CN" altLang="en-US">
                <a:latin typeface="+mn-lt"/>
                <a:ea typeface="+mn-ea"/>
                <a:cs typeface="+mn-ea"/>
                <a:sym typeface="+mn-lt"/>
              </a:rPr>
              <a:t>续</a:t>
            </a:r>
            <a:endParaRPr lang="zh-CN" altLang="en-US" dirty="0">
              <a:latin typeface="+mn-lt"/>
              <a:ea typeface="+mn-ea"/>
              <a:cs typeface="+mn-ea"/>
              <a:sym typeface="+mn-lt"/>
            </a:endParaRPr>
          </a:p>
        </p:txBody>
      </p:sp>
      <p:graphicFrame>
        <p:nvGraphicFramePr>
          <p:cNvPr id="5" name="内容占位符 4"/>
          <p:cNvGraphicFramePr>
            <a:graphicFrameLocks noGrp="1"/>
          </p:cNvGraphicFramePr>
          <p:nvPr>
            <p:ph idx="4294967295"/>
          </p:nvPr>
        </p:nvGraphicFramePr>
        <p:xfrm>
          <a:off x="995363" y="1179513"/>
          <a:ext cx="7345448" cy="3516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灯片编号占位符 3">
            <a:extLst>
              <a:ext uri="{FF2B5EF4-FFF2-40B4-BE49-F238E27FC236}">
                <a16:creationId xmlns:a16="http://schemas.microsoft.com/office/drawing/2014/main" id="{F55A2D88-D873-4351-ACEA-2BB70924D3CC}"/>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20</a:t>
            </a:fld>
            <a:endParaRPr lang="zh-CN" altLang="en-US" dirty="0"/>
          </a:p>
        </p:txBody>
      </p:sp>
    </p:spTree>
    <p:extLst>
      <p:ext uri="{BB962C8B-B14F-4D97-AF65-F5344CB8AC3E}">
        <p14:creationId xmlns:p14="http://schemas.microsoft.com/office/powerpoint/2010/main" val="203608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6CD6B-322C-411A-98F7-14F250615036}"/>
              </a:ext>
            </a:extLst>
          </p:cNvPr>
          <p:cNvSpPr>
            <a:spLocks noGrp="1"/>
          </p:cNvSpPr>
          <p:nvPr>
            <p:ph type="title"/>
          </p:nvPr>
        </p:nvSpPr>
        <p:spPr/>
        <p:txBody>
          <a:bodyPr/>
          <a:lstStyle/>
          <a:p>
            <a:r>
              <a:rPr lang="zh-CN" altLang="en-US" dirty="0"/>
              <a:t>特朗普上台后发起反倾销调查案件终裁结果趋势</a:t>
            </a:r>
          </a:p>
        </p:txBody>
      </p:sp>
      <p:graphicFrame>
        <p:nvGraphicFramePr>
          <p:cNvPr id="5" name="内容占位符 4">
            <a:extLst>
              <a:ext uri="{FF2B5EF4-FFF2-40B4-BE49-F238E27FC236}">
                <a16:creationId xmlns:a16="http://schemas.microsoft.com/office/drawing/2014/main" id="{F0B1DF84-3A3B-4F95-98B3-D2C31312A78A}"/>
              </a:ext>
            </a:extLst>
          </p:cNvPr>
          <p:cNvGraphicFramePr>
            <a:graphicFrameLocks noGrp="1"/>
          </p:cNvGraphicFramePr>
          <p:nvPr>
            <p:ph sz="quarter" idx="10"/>
            <p:extLst>
              <p:ext uri="{D42A27DB-BD31-4B8C-83A1-F6EECF244321}">
                <p14:modId xmlns:p14="http://schemas.microsoft.com/office/powerpoint/2010/main" val="2722904843"/>
              </p:ext>
            </p:extLst>
          </p:nvPr>
        </p:nvGraphicFramePr>
        <p:xfrm>
          <a:off x="738322" y="823784"/>
          <a:ext cx="8137919" cy="3871788"/>
        </p:xfrm>
        <a:graphic>
          <a:graphicData uri="http://schemas.openxmlformats.org/drawingml/2006/table">
            <a:tbl>
              <a:tblPr firstRow="1" firstCol="1" bandRow="1">
                <a:tableStyleId>{3C2FFA5D-87B4-456A-9821-1D502468CF0F}</a:tableStyleId>
              </a:tblPr>
              <a:tblGrid>
                <a:gridCol w="1371224">
                  <a:extLst>
                    <a:ext uri="{9D8B030D-6E8A-4147-A177-3AD203B41FA5}">
                      <a16:colId xmlns:a16="http://schemas.microsoft.com/office/drawing/2014/main" val="2420725223"/>
                    </a:ext>
                  </a:extLst>
                </a:gridCol>
                <a:gridCol w="1192369">
                  <a:extLst>
                    <a:ext uri="{9D8B030D-6E8A-4147-A177-3AD203B41FA5}">
                      <a16:colId xmlns:a16="http://schemas.microsoft.com/office/drawing/2014/main" val="2055195654"/>
                    </a:ext>
                  </a:extLst>
                </a:gridCol>
                <a:gridCol w="1192369">
                  <a:extLst>
                    <a:ext uri="{9D8B030D-6E8A-4147-A177-3AD203B41FA5}">
                      <a16:colId xmlns:a16="http://schemas.microsoft.com/office/drawing/2014/main" val="4113154550"/>
                    </a:ext>
                  </a:extLst>
                </a:gridCol>
                <a:gridCol w="804850">
                  <a:extLst>
                    <a:ext uri="{9D8B030D-6E8A-4147-A177-3AD203B41FA5}">
                      <a16:colId xmlns:a16="http://schemas.microsoft.com/office/drawing/2014/main" val="2292124269"/>
                    </a:ext>
                  </a:extLst>
                </a:gridCol>
                <a:gridCol w="1192369">
                  <a:extLst>
                    <a:ext uri="{9D8B030D-6E8A-4147-A177-3AD203B41FA5}">
                      <a16:colId xmlns:a16="http://schemas.microsoft.com/office/drawing/2014/main" val="3823351807"/>
                    </a:ext>
                  </a:extLst>
                </a:gridCol>
                <a:gridCol w="1192369">
                  <a:extLst>
                    <a:ext uri="{9D8B030D-6E8A-4147-A177-3AD203B41FA5}">
                      <a16:colId xmlns:a16="http://schemas.microsoft.com/office/drawing/2014/main" val="2848424577"/>
                    </a:ext>
                  </a:extLst>
                </a:gridCol>
                <a:gridCol w="1192369">
                  <a:extLst>
                    <a:ext uri="{9D8B030D-6E8A-4147-A177-3AD203B41FA5}">
                      <a16:colId xmlns:a16="http://schemas.microsoft.com/office/drawing/2014/main" val="3436256418"/>
                    </a:ext>
                  </a:extLst>
                </a:gridCol>
              </a:tblGrid>
              <a:tr h="322648">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产品</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最低倾销幅度</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最高倾销幅度</a:t>
                      </a:r>
                      <a:endParaRPr lang="zh-CN" altLang="en-US" sz="1100" b="1" u="none" strike="noStrike" kern="1200" dirty="0">
                        <a:solidFill>
                          <a:schemeClr val="bg1"/>
                        </a:solidFill>
                        <a:effectLst/>
                        <a:latin typeface="+mn-lt"/>
                        <a:ea typeface="+mn-ea"/>
                        <a:cs typeface="+mn-cs"/>
                      </a:endParaRPr>
                    </a:p>
                  </a:txBody>
                  <a:tcPr marL="68580" marR="68580" marT="0" marB="0" anchor="ctr">
                    <a:lnR>
                      <a:noFill/>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a:noFill/>
                    </a:lnL>
                    <a:lnR>
                      <a:noFill/>
                    </a:lnR>
                    <a:lnT w="635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产品</a:t>
                      </a:r>
                      <a:endParaRPr lang="zh-CN" altLang="en-US" sz="1100" b="1" u="none" strike="noStrike" kern="1200" dirty="0">
                        <a:solidFill>
                          <a:schemeClr val="bg1"/>
                        </a:solidFill>
                        <a:effectLst/>
                        <a:latin typeface="+mn-lt"/>
                        <a:ea typeface="+mn-ea"/>
                        <a:cs typeface="+mn-cs"/>
                      </a:endParaRPr>
                    </a:p>
                  </a:txBody>
                  <a:tcPr marL="68580" marR="68580" marT="0" marB="0" anchor="ctr">
                    <a:lnL>
                      <a:noFill/>
                    </a:ln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最低倾销幅度</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最高倾销幅度</a:t>
                      </a:r>
                      <a:endParaRPr lang="zh-CN" altLang="en-US" sz="1100" b="1"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3158300363"/>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铝箔</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48.64%</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106.09%</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铝板</a:t>
                      </a:r>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en-US" sz="1100" u="none" strike="noStrike" kern="1200" dirty="0">
                          <a:solidFill>
                            <a:schemeClr val="bg1"/>
                          </a:solidFill>
                          <a:effectLst/>
                        </a:rPr>
                        <a:t>49.85%</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a:solidFill>
                            <a:schemeClr val="bg1"/>
                          </a:solidFill>
                          <a:effectLst/>
                        </a:rPr>
                        <a:t>59.72%</a:t>
                      </a:r>
                      <a:endParaRPr lang="zh-CN" altLang="en-US" sz="1100" u="none" strike="noStrike" kern="120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3238600483"/>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工具箱柜</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97.11%</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244.29%</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橡皮筋</a:t>
                      </a:r>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　</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a:solidFill>
                            <a:schemeClr val="bg1"/>
                          </a:solidFill>
                          <a:effectLst/>
                        </a:rPr>
                        <a:t>27.27%</a:t>
                      </a:r>
                      <a:endParaRPr lang="zh-CN" altLang="en-US" sz="1100" u="none" strike="noStrike" kern="120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3850026287"/>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不锈钢法兰</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　</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257.11%</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a:solidFill>
                            <a:schemeClr val="bg1"/>
                          </a:solidFill>
                          <a:effectLst/>
                        </a:rPr>
                        <a:t>塑料装饰丝带</a:t>
                      </a:r>
                      <a:endParaRPr lang="zh-CN" altLang="en-US" sz="1100" u="none" strike="noStrike" kern="120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en-US" sz="1100" u="none" strike="noStrike" kern="1200" dirty="0">
                          <a:solidFill>
                            <a:schemeClr val="bg1"/>
                          </a:solidFill>
                          <a:effectLst/>
                        </a:rPr>
                        <a:t>61.99%</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370.04%</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910694151"/>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冷拔机械管</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45.15%</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186.89%</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a:solidFill>
                            <a:schemeClr val="bg1"/>
                          </a:solidFill>
                          <a:effectLst/>
                        </a:rPr>
                        <a:t>铸铁污水管</a:t>
                      </a:r>
                      <a:endParaRPr lang="zh-CN" altLang="en-US" sz="1100" u="none" strike="noStrike" kern="120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　</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235.93%</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1561892634"/>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细旦聚酯短纤</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65.17%</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103.06%</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钢制轮毂</a:t>
                      </a:r>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　</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231.70%</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619259982"/>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铸铁污水管配件</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33.67%</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360.39%</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甘氨酸</a:t>
                      </a:r>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　</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144.01%</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3884818796"/>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葡萄糖酸钠</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zh-CN" altLang="en-US" sz="1100" u="none" strike="noStrike" kern="1200">
                          <a:solidFill>
                            <a:schemeClr val="bg1"/>
                          </a:solidFill>
                          <a:effectLst/>
                        </a:rPr>
                        <a:t>　</a:t>
                      </a:r>
                      <a:endParaRPr lang="zh-CN" altLang="en-US" sz="1100" b="1" u="none" strike="noStrike" kern="120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213.15%</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石英台面</a:t>
                      </a:r>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en-US" sz="1100" u="none" strike="noStrike" kern="1200" dirty="0">
                          <a:solidFill>
                            <a:schemeClr val="bg1"/>
                          </a:solidFill>
                          <a:effectLst/>
                        </a:rPr>
                        <a:t>265.81%</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336.69%</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3907430839"/>
                  </a:ext>
                </a:extLst>
              </a:tr>
              <a:tr h="354914">
                <a:tc>
                  <a:txBody>
                    <a:bodyPr/>
                    <a:lstStyle/>
                    <a:p>
                      <a:pPr marL="0" algn="ctr" defTabSz="685766" rtl="0" eaLnBrk="1" fontAlgn="ctr" latinLnBrk="0" hangingPunct="1">
                        <a:spcAft>
                          <a:spcPts val="0"/>
                        </a:spcAft>
                      </a:pPr>
                      <a:r>
                        <a:rPr lang="en-US" sz="1100" u="none" strike="noStrike" kern="1200" dirty="0">
                          <a:solidFill>
                            <a:schemeClr val="bg1"/>
                          </a:solidFill>
                          <a:effectLst/>
                        </a:rPr>
                        <a:t>PTFE</a:t>
                      </a:r>
                      <a:r>
                        <a:rPr lang="zh-CN" altLang="en-US" sz="1100" u="none" strike="noStrike" kern="1200" dirty="0">
                          <a:solidFill>
                            <a:schemeClr val="bg1"/>
                          </a:solidFill>
                          <a:effectLst/>
                        </a:rPr>
                        <a:t>树脂</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a:solidFill>
                            <a:schemeClr val="bg1"/>
                          </a:solidFill>
                          <a:effectLst/>
                        </a:rPr>
                        <a:t>54.41%</a:t>
                      </a:r>
                      <a:endParaRPr lang="zh-CN" altLang="en-US" sz="1100" b="1" u="none" strike="noStrike" kern="120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218.88%</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钢制丙烷气瓶</a:t>
                      </a:r>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en-US" sz="1100" u="none" strike="noStrike" kern="1200" dirty="0">
                          <a:solidFill>
                            <a:schemeClr val="bg1"/>
                          </a:solidFill>
                          <a:effectLst/>
                        </a:rPr>
                        <a:t>25.52%</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108.60%</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2633452428"/>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锻钢管件</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b="1" u="none" strike="noStrike" kern="1200" dirty="0">
                          <a:solidFill>
                            <a:schemeClr val="bg1"/>
                          </a:solidFill>
                          <a:effectLst/>
                        </a:rPr>
                        <a:t>8.00%</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142.72%</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a:solidFill>
                            <a:schemeClr val="bg1"/>
                          </a:solidFill>
                          <a:effectLst/>
                        </a:rPr>
                        <a:t>钢轮</a:t>
                      </a:r>
                      <a:endParaRPr lang="zh-CN" altLang="en-US" sz="1100" u="none" strike="noStrike" kern="120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en-US" sz="1100" u="none" strike="noStrike" kern="1200" dirty="0">
                          <a:solidFill>
                            <a:schemeClr val="bg1"/>
                          </a:solidFill>
                          <a:effectLst/>
                        </a:rPr>
                        <a:t>38.27%</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44.35%</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3473568680"/>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大口径焊缝钢管</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　</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132.63%</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a:solidFill>
                            <a:schemeClr val="bg1"/>
                          </a:solidFill>
                          <a:effectLst/>
                        </a:rPr>
                        <a:t>钢制货架</a:t>
                      </a:r>
                      <a:endParaRPr lang="zh-CN" altLang="en-US" sz="1100" u="none" strike="noStrike" kern="120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en-US" sz="1100" u="none" strike="noStrike" kern="1200" dirty="0">
                          <a:solidFill>
                            <a:schemeClr val="bg1"/>
                          </a:solidFill>
                          <a:effectLst/>
                        </a:rPr>
                        <a:t>18.06%</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144.50%</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4025684629"/>
                  </a:ext>
                </a:extLst>
              </a:tr>
            </a:tbl>
          </a:graphicData>
        </a:graphic>
      </p:graphicFrame>
      <p:sp>
        <p:nvSpPr>
          <p:cNvPr id="4" name="灯片编号占位符 3">
            <a:extLst>
              <a:ext uri="{FF2B5EF4-FFF2-40B4-BE49-F238E27FC236}">
                <a16:creationId xmlns:a16="http://schemas.microsoft.com/office/drawing/2014/main" id="{D4719732-6641-4E0F-A347-1AA0F9D508D3}"/>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21</a:t>
            </a:fld>
            <a:endParaRPr lang="zh-CN" altLang="en-US" dirty="0"/>
          </a:p>
        </p:txBody>
      </p:sp>
    </p:spTree>
    <p:extLst>
      <p:ext uri="{BB962C8B-B14F-4D97-AF65-F5344CB8AC3E}">
        <p14:creationId xmlns:p14="http://schemas.microsoft.com/office/powerpoint/2010/main" val="120513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497E74-CA11-446A-B907-8C1037E3C1D4}"/>
              </a:ext>
            </a:extLst>
          </p:cNvPr>
          <p:cNvSpPr>
            <a:spLocks noGrp="1"/>
          </p:cNvSpPr>
          <p:nvPr>
            <p:ph type="title"/>
          </p:nvPr>
        </p:nvSpPr>
        <p:spPr/>
        <p:txBody>
          <a:bodyPr/>
          <a:lstStyle/>
          <a:p>
            <a:r>
              <a:rPr lang="zh-CN" altLang="en-US" dirty="0"/>
              <a:t>美国案号系统</a:t>
            </a:r>
          </a:p>
        </p:txBody>
      </p:sp>
      <p:sp>
        <p:nvSpPr>
          <p:cNvPr id="3" name="内容占位符 2">
            <a:extLst>
              <a:ext uri="{FF2B5EF4-FFF2-40B4-BE49-F238E27FC236}">
                <a16:creationId xmlns:a16="http://schemas.microsoft.com/office/drawing/2014/main" id="{3C0C986D-5300-4A67-BC06-1F54AFBCADB6}"/>
              </a:ext>
            </a:extLst>
          </p:cNvPr>
          <p:cNvSpPr>
            <a:spLocks noGrp="1"/>
          </p:cNvSpPr>
          <p:nvPr>
            <p:ph sz="quarter" idx="10"/>
          </p:nvPr>
        </p:nvSpPr>
        <p:spPr/>
        <p:txBody>
          <a:bodyPr>
            <a:normAutofit/>
          </a:bodyPr>
          <a:lstStyle/>
          <a:p>
            <a:r>
              <a:rPr lang="zh-CN" altLang="en-US" sz="2000" dirty="0">
                <a:latin typeface="Times New Roman" panose="02020603050405020304" pitchFamily="18" charset="0"/>
                <a:cs typeface="Times New Roman" panose="02020603050405020304" pitchFamily="18" charset="0"/>
              </a:rPr>
              <a:t>反倾销案号</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pPr lvl="1"/>
            <a:r>
              <a:rPr lang="zh-CN" altLang="en-US" sz="2000" dirty="0">
                <a:latin typeface="Times New Roman" panose="02020603050405020304" pitchFamily="18" charset="0"/>
                <a:cs typeface="Times New Roman" panose="02020603050405020304" pitchFamily="18" charset="0"/>
              </a:rPr>
              <a:t>普通情况（强制应诉企业及获得分别税率企业）</a:t>
            </a:r>
            <a:endParaRPr lang="en-US" altLang="zh-CN" sz="2000" dirty="0">
              <a:latin typeface="Times New Roman" panose="02020603050405020304" pitchFamily="18" charset="0"/>
              <a:cs typeface="Times New Roman" panose="02020603050405020304" pitchFamily="18" charset="0"/>
            </a:endParaRPr>
          </a:p>
          <a:p>
            <a:pPr marL="457200" lvl="1" indent="0">
              <a:buNone/>
            </a:pPr>
            <a:r>
              <a:rPr lang="en-US" altLang="zh-CN" sz="2000" dirty="0">
                <a:latin typeface="Times New Roman" panose="02020603050405020304" pitchFamily="18" charset="0"/>
                <a:cs typeface="Times New Roman" panose="02020603050405020304" pitchFamily="18" charset="0"/>
              </a:rPr>
              <a:t>Exporter: ABC Company</a:t>
            </a:r>
          </a:p>
          <a:p>
            <a:pPr marL="457200" lvl="1" indent="0">
              <a:buNone/>
            </a:pPr>
            <a:r>
              <a:rPr lang="en-US" altLang="zh-CN" sz="2000" dirty="0">
                <a:latin typeface="Times New Roman" panose="02020603050405020304" pitchFamily="18" charset="0"/>
                <a:cs typeface="Times New Roman" panose="02020603050405020304" pitchFamily="18" charset="0"/>
              </a:rPr>
              <a:t>Producer: DEF Company</a:t>
            </a:r>
          </a:p>
          <a:p>
            <a:pPr marL="457200" lvl="1" indent="0">
              <a:buNone/>
            </a:pPr>
            <a:r>
              <a:rPr lang="en-US" altLang="zh-CN" sz="2000" dirty="0">
                <a:latin typeface="Times New Roman" panose="02020603050405020304" pitchFamily="18" charset="0"/>
                <a:cs typeface="Times New Roman" panose="02020603050405020304" pitchFamily="18" charset="0"/>
              </a:rPr>
              <a:t>Case number: A-570-016-009</a:t>
            </a:r>
          </a:p>
          <a:p>
            <a:pPr marL="457200" lvl="1" indent="0">
              <a:buNone/>
            </a:pPr>
            <a:r>
              <a:rPr lang="en-US" altLang="zh-CN" sz="2000" dirty="0">
                <a:latin typeface="Times New Roman" panose="02020603050405020304" pitchFamily="18" charset="0"/>
                <a:cs typeface="Times New Roman" panose="02020603050405020304" pitchFamily="18" charset="0"/>
              </a:rPr>
              <a:t>Cash deposit rate: 20.47%</a:t>
            </a:r>
          </a:p>
          <a:p>
            <a:pPr marL="457200" lvl="1" indent="0">
              <a:buNone/>
            </a:pPr>
            <a:endParaRPr lang="en-US" altLang="zh-CN" sz="2000" dirty="0">
              <a:latin typeface="Times New Roman" panose="02020603050405020304" pitchFamily="18" charset="0"/>
              <a:cs typeface="Times New Roman" panose="02020603050405020304" pitchFamily="18" charset="0"/>
            </a:endParaRPr>
          </a:p>
          <a:p>
            <a:pPr lvl="1"/>
            <a:r>
              <a:rPr lang="zh-CN" altLang="en-US" sz="2000" dirty="0">
                <a:latin typeface="Times New Roman" panose="02020603050405020304" pitchFamily="18" charset="0"/>
                <a:cs typeface="Times New Roman" panose="02020603050405020304" pitchFamily="18" charset="0"/>
              </a:rPr>
              <a:t>全国税率</a:t>
            </a:r>
            <a:endParaRPr lang="en-US" altLang="zh-CN" sz="2000" dirty="0">
              <a:latin typeface="Times New Roman" panose="02020603050405020304" pitchFamily="18" charset="0"/>
              <a:cs typeface="Times New Roman" panose="02020603050405020304" pitchFamily="18" charset="0"/>
            </a:endParaRPr>
          </a:p>
          <a:p>
            <a:pPr marL="457200" lvl="1" indent="0">
              <a:buNone/>
            </a:pPr>
            <a:r>
              <a:rPr lang="en-US" altLang="zh-CN" sz="2000" dirty="0">
                <a:latin typeface="Times New Roman" panose="02020603050405020304" pitchFamily="18" charset="0"/>
                <a:cs typeface="Times New Roman" panose="02020603050405020304" pitchFamily="18" charset="0"/>
              </a:rPr>
              <a:t>Exporter: PRC-Wide Entity</a:t>
            </a:r>
          </a:p>
          <a:p>
            <a:pPr marL="457200" lvl="1" indent="0">
              <a:buNone/>
            </a:pPr>
            <a:r>
              <a:rPr lang="en-US" altLang="zh-CN" sz="2000" dirty="0">
                <a:latin typeface="Times New Roman" panose="02020603050405020304" pitchFamily="18" charset="0"/>
                <a:cs typeface="Times New Roman" panose="02020603050405020304" pitchFamily="18" charset="0"/>
              </a:rPr>
              <a:t>Case number: A-570-016-000</a:t>
            </a:r>
          </a:p>
          <a:p>
            <a:pPr marL="457200" lvl="1" indent="0">
              <a:buNone/>
            </a:pPr>
            <a:r>
              <a:rPr lang="en-US" altLang="zh-CN" sz="2000" dirty="0">
                <a:latin typeface="Times New Roman" panose="02020603050405020304" pitchFamily="18" charset="0"/>
                <a:cs typeface="Times New Roman" panose="02020603050405020304" pitchFamily="18" charset="0"/>
              </a:rPr>
              <a:t>Cash deposit rate: 87.99%</a:t>
            </a:r>
            <a:endParaRPr lang="zh-CN" altLang="en-US" sz="2000" dirty="0">
              <a:latin typeface="Times New Roman" panose="02020603050405020304" pitchFamily="18" charset="0"/>
              <a:cs typeface="Times New Roman" panose="02020603050405020304" pitchFamily="18" charset="0"/>
            </a:endParaRPr>
          </a:p>
        </p:txBody>
      </p:sp>
      <p:sp>
        <p:nvSpPr>
          <p:cNvPr id="5" name="灯片编号占位符 3">
            <a:extLst>
              <a:ext uri="{FF2B5EF4-FFF2-40B4-BE49-F238E27FC236}">
                <a16:creationId xmlns:a16="http://schemas.microsoft.com/office/drawing/2014/main" id="{775E877A-7CB1-4BC0-99BD-935E16CE8B02}"/>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22</a:t>
            </a:fld>
            <a:endParaRPr lang="zh-CN" altLang="en-US" dirty="0"/>
          </a:p>
        </p:txBody>
      </p:sp>
    </p:spTree>
    <p:extLst>
      <p:ext uri="{BB962C8B-B14F-4D97-AF65-F5344CB8AC3E}">
        <p14:creationId xmlns:p14="http://schemas.microsoft.com/office/powerpoint/2010/main" val="113644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497E74-CA11-446A-B907-8C1037E3C1D4}"/>
              </a:ext>
            </a:extLst>
          </p:cNvPr>
          <p:cNvSpPr>
            <a:spLocks noGrp="1"/>
          </p:cNvSpPr>
          <p:nvPr>
            <p:ph type="title"/>
          </p:nvPr>
        </p:nvSpPr>
        <p:spPr/>
        <p:txBody>
          <a:bodyPr/>
          <a:lstStyle/>
          <a:p>
            <a:r>
              <a:rPr lang="zh-CN" altLang="en-US" dirty="0"/>
              <a:t>美国年度行政复审制度介绍</a:t>
            </a:r>
          </a:p>
        </p:txBody>
      </p:sp>
      <p:sp>
        <p:nvSpPr>
          <p:cNvPr id="3" name="内容占位符 2">
            <a:extLst>
              <a:ext uri="{FF2B5EF4-FFF2-40B4-BE49-F238E27FC236}">
                <a16:creationId xmlns:a16="http://schemas.microsoft.com/office/drawing/2014/main" id="{3C0C986D-5300-4A67-BC06-1F54AFBCADB6}"/>
              </a:ext>
            </a:extLst>
          </p:cNvPr>
          <p:cNvSpPr>
            <a:spLocks noGrp="1"/>
          </p:cNvSpPr>
          <p:nvPr>
            <p:ph sz="quarter" idx="10"/>
          </p:nvPr>
        </p:nvSpPr>
        <p:spPr/>
        <p:txBody>
          <a:bodyPr>
            <a:normAutofit/>
          </a:bodyPr>
          <a:lstStyle/>
          <a:p>
            <a:pPr>
              <a:lnSpc>
                <a:spcPct val="100000"/>
              </a:lnSpc>
              <a:spcBef>
                <a:spcPts val="1200"/>
              </a:spcBef>
            </a:pPr>
            <a:r>
              <a:rPr lang="zh-CN" altLang="en-US" sz="2000" dirty="0"/>
              <a:t>每年一次的年度行政复审；</a:t>
            </a:r>
            <a:endParaRPr lang="en-US" altLang="zh-CN" sz="2000" dirty="0"/>
          </a:p>
          <a:p>
            <a:pPr>
              <a:lnSpc>
                <a:spcPct val="100000"/>
              </a:lnSpc>
              <a:spcBef>
                <a:spcPts val="1200"/>
              </a:spcBef>
            </a:pPr>
            <a:r>
              <a:rPr lang="zh-CN" altLang="en-US" sz="2400" dirty="0"/>
              <a:t>追溯征税体制：</a:t>
            </a:r>
            <a:endParaRPr lang="en-US" altLang="zh-CN" sz="2400" dirty="0"/>
          </a:p>
          <a:p>
            <a:pPr marL="0" indent="0">
              <a:lnSpc>
                <a:spcPct val="100000"/>
              </a:lnSpc>
              <a:spcBef>
                <a:spcPts val="1200"/>
              </a:spcBef>
              <a:buNone/>
            </a:pPr>
            <a:r>
              <a:rPr lang="zh-CN" altLang="en-US" sz="2000" dirty="0"/>
              <a:t>    </a:t>
            </a:r>
            <a:r>
              <a:rPr lang="zh-CN" altLang="en-US" sz="2000" b="1" u="sng" dirty="0"/>
              <a:t>调查期的确定</a:t>
            </a:r>
            <a:r>
              <a:rPr lang="zh-CN" altLang="en-US" sz="2000" dirty="0"/>
              <a:t>（实质损害和损害威胁的区别）</a:t>
            </a:r>
            <a:endParaRPr lang="en-US" altLang="zh-CN" sz="2000" dirty="0"/>
          </a:p>
          <a:p>
            <a:pPr marL="0" indent="0">
              <a:lnSpc>
                <a:spcPct val="100000"/>
              </a:lnSpc>
              <a:spcBef>
                <a:spcPts val="1200"/>
              </a:spcBef>
              <a:buNone/>
            </a:pPr>
            <a:r>
              <a:rPr lang="zh-CN" altLang="en-US" sz="2000" dirty="0"/>
              <a:t>    </a:t>
            </a:r>
            <a:r>
              <a:rPr lang="zh-CN" altLang="en-US" sz="2000" b="1" u="sng" dirty="0"/>
              <a:t>追溯征税</a:t>
            </a:r>
            <a:r>
              <a:rPr lang="zh-CN" altLang="en-US" sz="2000" dirty="0"/>
              <a:t>（多退少补和多退少不补）</a:t>
            </a:r>
            <a:endParaRPr lang="en-US" altLang="zh-CN" sz="2000" dirty="0"/>
          </a:p>
          <a:p>
            <a:pPr>
              <a:lnSpc>
                <a:spcPct val="100000"/>
              </a:lnSpc>
              <a:spcBef>
                <a:spcPts val="1200"/>
              </a:spcBef>
            </a:pPr>
            <a:r>
              <a:rPr lang="zh-CN" altLang="en-US" sz="2000" dirty="0"/>
              <a:t>税令在</a:t>
            </a:r>
            <a:r>
              <a:rPr lang="en-US" altLang="zh-CN" sz="2000" dirty="0"/>
              <a:t>《</a:t>
            </a:r>
            <a:r>
              <a:rPr lang="zh-CN" altLang="en-US" sz="2000" dirty="0"/>
              <a:t>联邦公告</a:t>
            </a:r>
            <a:r>
              <a:rPr lang="en-US" altLang="zh-CN" sz="2000" dirty="0"/>
              <a:t>》</a:t>
            </a:r>
            <a:r>
              <a:rPr lang="zh-CN" altLang="en-US" sz="2000" dirty="0"/>
              <a:t>上公布的月份为可提起行政复审月；次月应申请发起复审；点名制度；和解制度；</a:t>
            </a:r>
            <a:endParaRPr lang="en-US" altLang="zh-CN" sz="2000" dirty="0"/>
          </a:p>
          <a:p>
            <a:pPr>
              <a:lnSpc>
                <a:spcPct val="100000"/>
              </a:lnSpc>
              <a:spcBef>
                <a:spcPts val="1200"/>
              </a:spcBef>
            </a:pPr>
            <a:r>
              <a:rPr lang="en-US" altLang="zh-CN" sz="2000" dirty="0"/>
              <a:t>245</a:t>
            </a:r>
            <a:r>
              <a:rPr lang="zh-CN" altLang="zh-CN" sz="2000" dirty="0"/>
              <a:t>天内作出初裁，初裁后</a:t>
            </a:r>
            <a:r>
              <a:rPr lang="en-US" altLang="zh-CN" sz="2000" dirty="0"/>
              <a:t>120</a:t>
            </a:r>
            <a:r>
              <a:rPr lang="zh-CN" altLang="zh-CN" sz="2000" dirty="0"/>
              <a:t>天作出终裁</a:t>
            </a:r>
            <a:r>
              <a:rPr lang="zh-CN" altLang="en-US" sz="2000" dirty="0"/>
              <a:t>；</a:t>
            </a:r>
            <a:r>
              <a:rPr lang="zh-CN" altLang="zh-CN" sz="2000" dirty="0"/>
              <a:t>案件复杂的，分别延长至</a:t>
            </a:r>
            <a:r>
              <a:rPr lang="en-US" altLang="zh-CN" sz="2000" dirty="0"/>
              <a:t>365</a:t>
            </a:r>
            <a:r>
              <a:rPr lang="zh-CN" altLang="zh-CN" sz="2000" dirty="0"/>
              <a:t>天和</a:t>
            </a:r>
            <a:r>
              <a:rPr lang="en-US" altLang="zh-CN" sz="2000" dirty="0"/>
              <a:t>180</a:t>
            </a:r>
            <a:r>
              <a:rPr lang="zh-CN" altLang="zh-CN" sz="2000" dirty="0"/>
              <a:t>天</a:t>
            </a:r>
            <a:r>
              <a:rPr lang="zh-CN" altLang="en-US" sz="2000" dirty="0"/>
              <a:t>；</a:t>
            </a:r>
            <a:r>
              <a:rPr lang="zh-CN" altLang="zh-CN" sz="2000" dirty="0"/>
              <a:t>或者，如果商务部没有延长初裁时间，终裁时间可延长至初裁后</a:t>
            </a:r>
            <a:r>
              <a:rPr lang="en-US" altLang="zh-CN" sz="2000" dirty="0"/>
              <a:t>300</a:t>
            </a:r>
            <a:r>
              <a:rPr lang="zh-CN" altLang="zh-CN" sz="2000" dirty="0"/>
              <a:t>天</a:t>
            </a:r>
            <a:r>
              <a:rPr lang="zh-CN" altLang="en-US" sz="2000" dirty="0"/>
              <a:t>；</a:t>
            </a:r>
            <a:r>
              <a:rPr lang="zh-CN" altLang="zh-CN" sz="2000" dirty="0"/>
              <a:t>因此，一个常规年度复审最快是</a:t>
            </a:r>
            <a:r>
              <a:rPr lang="en-US" altLang="zh-CN" sz="2000" dirty="0"/>
              <a:t>365</a:t>
            </a:r>
            <a:r>
              <a:rPr lang="zh-CN" altLang="zh-CN" sz="2000" dirty="0"/>
              <a:t>天，最慢是</a:t>
            </a:r>
            <a:r>
              <a:rPr lang="en-US" altLang="zh-CN" sz="2000" dirty="0"/>
              <a:t>545</a:t>
            </a:r>
            <a:r>
              <a:rPr lang="zh-CN" altLang="zh-CN" sz="2000" dirty="0"/>
              <a:t>天。</a:t>
            </a:r>
          </a:p>
        </p:txBody>
      </p:sp>
      <p:sp>
        <p:nvSpPr>
          <p:cNvPr id="5" name="灯片编号占位符 3">
            <a:extLst>
              <a:ext uri="{FF2B5EF4-FFF2-40B4-BE49-F238E27FC236}">
                <a16:creationId xmlns:a16="http://schemas.microsoft.com/office/drawing/2014/main" id="{775E877A-7CB1-4BC0-99BD-935E16CE8B02}"/>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23</a:t>
            </a:fld>
            <a:endParaRPr lang="zh-CN" altLang="en-US" dirty="0"/>
          </a:p>
        </p:txBody>
      </p:sp>
    </p:spTree>
    <p:extLst>
      <p:ext uri="{BB962C8B-B14F-4D97-AF65-F5344CB8AC3E}">
        <p14:creationId xmlns:p14="http://schemas.microsoft.com/office/powerpoint/2010/main" val="415397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A366EA-8793-4342-B88D-236CDA605306}"/>
              </a:ext>
            </a:extLst>
          </p:cNvPr>
          <p:cNvSpPr>
            <a:spLocks noGrp="1"/>
          </p:cNvSpPr>
          <p:nvPr>
            <p:ph type="title"/>
          </p:nvPr>
        </p:nvSpPr>
        <p:spPr/>
        <p:txBody>
          <a:bodyPr/>
          <a:lstStyle/>
          <a:p>
            <a:r>
              <a:rPr lang="zh-CN" altLang="en-US" dirty="0"/>
              <a:t>原始调查和年度复审的区别</a:t>
            </a:r>
          </a:p>
        </p:txBody>
      </p:sp>
      <p:graphicFrame>
        <p:nvGraphicFramePr>
          <p:cNvPr id="5" name="内容占位符 5">
            <a:extLst>
              <a:ext uri="{FF2B5EF4-FFF2-40B4-BE49-F238E27FC236}">
                <a16:creationId xmlns:a16="http://schemas.microsoft.com/office/drawing/2014/main" id="{3D24484C-1892-452F-BBEF-E065A688DF40}"/>
              </a:ext>
            </a:extLst>
          </p:cNvPr>
          <p:cNvGraphicFramePr>
            <a:graphicFrameLocks/>
          </p:cNvGraphicFramePr>
          <p:nvPr>
            <p:extLst>
              <p:ext uri="{D42A27DB-BD31-4B8C-83A1-F6EECF244321}">
                <p14:modId xmlns:p14="http://schemas.microsoft.com/office/powerpoint/2010/main" val="2236071144"/>
              </p:ext>
            </p:extLst>
          </p:nvPr>
        </p:nvGraphicFramePr>
        <p:xfrm>
          <a:off x="738323" y="730251"/>
          <a:ext cx="7988300" cy="3558066"/>
        </p:xfrm>
        <a:graphic>
          <a:graphicData uri="http://schemas.openxmlformats.org/drawingml/2006/table">
            <a:tbl>
              <a:tblPr>
                <a:tableStyleId>{5C22544A-7EE6-4342-B048-85BDC9FD1C3A}</a:tableStyleId>
              </a:tblPr>
              <a:tblGrid>
                <a:gridCol w="2504972">
                  <a:extLst>
                    <a:ext uri="{9D8B030D-6E8A-4147-A177-3AD203B41FA5}">
                      <a16:colId xmlns:a16="http://schemas.microsoft.com/office/drawing/2014/main" val="20000"/>
                    </a:ext>
                  </a:extLst>
                </a:gridCol>
                <a:gridCol w="2386628">
                  <a:extLst>
                    <a:ext uri="{9D8B030D-6E8A-4147-A177-3AD203B41FA5}">
                      <a16:colId xmlns:a16="http://schemas.microsoft.com/office/drawing/2014/main" val="20001"/>
                    </a:ext>
                  </a:extLst>
                </a:gridCol>
                <a:gridCol w="3096700">
                  <a:extLst>
                    <a:ext uri="{9D8B030D-6E8A-4147-A177-3AD203B41FA5}">
                      <a16:colId xmlns:a16="http://schemas.microsoft.com/office/drawing/2014/main" val="20002"/>
                    </a:ext>
                  </a:extLst>
                </a:gridCol>
              </a:tblGrid>
              <a:tr h="420068">
                <a:tc>
                  <a:txBody>
                    <a:bodyPr/>
                    <a:lstStyle/>
                    <a:p>
                      <a:pPr algn="l" fontAlgn="b"/>
                      <a:r>
                        <a:rPr lang="zh-CN" altLang="en-US" sz="1600" b="1" u="none" strike="noStrike" dirty="0">
                          <a:effectLst/>
                          <a:latin typeface="微软雅黑" panose="020B0503020204020204" pitchFamily="34" charset="-122"/>
                          <a:ea typeface="微软雅黑" panose="020B0503020204020204" pitchFamily="34" charset="-122"/>
                        </a:rPr>
                        <a:t>　</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b="1" u="none" strike="noStrike" dirty="0">
                          <a:effectLst/>
                          <a:latin typeface="微软雅黑" panose="020B0503020204020204" pitchFamily="34" charset="-122"/>
                          <a:ea typeface="微软雅黑" panose="020B0503020204020204" pitchFamily="34" charset="-122"/>
                        </a:rPr>
                        <a:t>原始调查</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b="1" u="none" strike="noStrike" dirty="0">
                          <a:effectLst/>
                          <a:latin typeface="微软雅黑" panose="020B0503020204020204" pitchFamily="34" charset="-122"/>
                          <a:ea typeface="微软雅黑" panose="020B0503020204020204" pitchFamily="34" charset="-122"/>
                        </a:rPr>
                        <a:t>年度复审</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0"/>
                  </a:ext>
                </a:extLst>
              </a:tr>
              <a:tr h="563386">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倾销幅度适用主体</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捆绑</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经过复审的出口商，在实践中不再捆绑</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1"/>
                  </a:ext>
                </a:extLst>
              </a:tr>
              <a:tr h="425010">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倾销幅度的意义</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未来的保证金</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未来的保证金</a:t>
                      </a:r>
                      <a:r>
                        <a:rPr lang="en-US" altLang="zh-CN" sz="1600" u="none" strike="noStrike" dirty="0">
                          <a:effectLst/>
                          <a:latin typeface="微软雅黑" panose="020B0503020204020204" pitchFamily="34" charset="-122"/>
                          <a:ea typeface="微软雅黑" panose="020B0503020204020204" pitchFamily="34" charset="-122"/>
                        </a:rPr>
                        <a:t>&amp;</a:t>
                      </a:r>
                      <a:r>
                        <a:rPr lang="zh-CN" altLang="en-US" sz="1600" u="none" strike="noStrike" dirty="0">
                          <a:effectLst/>
                          <a:latin typeface="微软雅黑" panose="020B0503020204020204" pitchFamily="34" charset="-122"/>
                          <a:ea typeface="微软雅黑" panose="020B0503020204020204" pitchFamily="34" charset="-122"/>
                        </a:rPr>
                        <a:t>完税税率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2"/>
                  </a:ext>
                </a:extLst>
              </a:tr>
              <a:tr h="413891">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初裁</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确定保证金率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不影响保证金率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3"/>
                  </a:ext>
                </a:extLst>
              </a:tr>
              <a:tr h="389181">
                <a:tc>
                  <a:txBody>
                    <a:bodyPr/>
                    <a:lstStyle/>
                    <a:p>
                      <a:pPr algn="l" fontAlgn="b"/>
                      <a:r>
                        <a:rPr lang="zh-CN" altLang="en-US" sz="1600" u="none" strike="noStrike">
                          <a:effectLst/>
                          <a:latin typeface="微软雅黑" panose="020B0503020204020204" pitchFamily="34" charset="-122"/>
                          <a:ea typeface="微软雅黑" panose="020B0503020204020204" pitchFamily="34" charset="-122"/>
                        </a:rPr>
                        <a:t>核查</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一定</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不一定</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4"/>
                  </a:ext>
                </a:extLst>
              </a:tr>
              <a:tr h="457133">
                <a:tc>
                  <a:txBody>
                    <a:bodyPr/>
                    <a:lstStyle/>
                    <a:p>
                      <a:pPr algn="l" fontAlgn="b"/>
                      <a:r>
                        <a:rPr lang="zh-CN" altLang="en-US" sz="1600" u="none" strike="noStrike">
                          <a:effectLst/>
                          <a:latin typeface="微软雅黑" panose="020B0503020204020204" pitchFamily="34" charset="-122"/>
                          <a:ea typeface="微软雅黑" panose="020B0503020204020204" pitchFamily="34" charset="-122"/>
                        </a:rPr>
                        <a:t>调查期</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倾销半年</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倾销</a:t>
                      </a:r>
                      <a:r>
                        <a:rPr lang="en-US" altLang="zh-CN" sz="1600" u="none" strike="noStrike" dirty="0">
                          <a:effectLst/>
                          <a:latin typeface="微软雅黑" panose="020B0503020204020204" pitchFamily="34" charset="-122"/>
                          <a:ea typeface="微软雅黑" panose="020B0503020204020204" pitchFamily="34" charset="-122"/>
                        </a:rPr>
                        <a:t>1</a:t>
                      </a:r>
                      <a:r>
                        <a:rPr lang="zh-CN" altLang="en-US" sz="1600" u="none" strike="noStrike" dirty="0">
                          <a:effectLst/>
                          <a:latin typeface="微软雅黑" panose="020B0503020204020204" pitchFamily="34" charset="-122"/>
                          <a:ea typeface="微软雅黑" panose="020B0503020204020204" pitchFamily="34" charset="-122"/>
                        </a:rPr>
                        <a:t>年到</a:t>
                      </a:r>
                      <a:r>
                        <a:rPr lang="en-US" altLang="zh-CN" sz="1600" u="none" strike="noStrike" dirty="0">
                          <a:effectLst/>
                          <a:latin typeface="微软雅黑" panose="020B0503020204020204" pitchFamily="34" charset="-122"/>
                          <a:ea typeface="微软雅黑" panose="020B0503020204020204" pitchFamily="34" charset="-122"/>
                        </a:rPr>
                        <a:t>1</a:t>
                      </a:r>
                      <a:r>
                        <a:rPr lang="zh-CN" altLang="en-US" sz="1600" u="none" strike="noStrike" dirty="0">
                          <a:effectLst/>
                          <a:latin typeface="微软雅黑" panose="020B0503020204020204" pitchFamily="34" charset="-122"/>
                          <a:ea typeface="微软雅黑" panose="020B0503020204020204" pitchFamily="34" charset="-122"/>
                        </a:rPr>
                        <a:t>年半</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5"/>
                  </a:ext>
                </a:extLst>
              </a:tr>
              <a:tr h="407713">
                <a:tc>
                  <a:txBody>
                    <a:bodyPr/>
                    <a:lstStyle/>
                    <a:p>
                      <a:pPr algn="l" fontAlgn="b"/>
                      <a:r>
                        <a:rPr lang="zh-CN" altLang="en-US" sz="1600" u="none" strike="noStrike">
                          <a:effectLst/>
                          <a:latin typeface="微软雅黑" panose="020B0503020204020204" pitchFamily="34" charset="-122"/>
                          <a:ea typeface="微软雅黑" panose="020B0503020204020204" pitchFamily="34" charset="-122"/>
                        </a:rPr>
                        <a:t>调查完成期限</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一年</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一年半</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6"/>
                  </a:ext>
                </a:extLst>
              </a:tr>
              <a:tr h="465950">
                <a:tc>
                  <a:txBody>
                    <a:bodyPr/>
                    <a:lstStyle/>
                    <a:p>
                      <a:pPr algn="l" fontAlgn="b"/>
                      <a:r>
                        <a:rPr lang="zh-CN" altLang="en-US" sz="1600" u="none" strike="noStrike">
                          <a:effectLst/>
                          <a:latin typeface="微软雅黑" panose="020B0503020204020204" pitchFamily="34" charset="-122"/>
                          <a:ea typeface="微软雅黑" panose="020B0503020204020204" pitchFamily="34" charset="-122"/>
                        </a:rPr>
                        <a:t>损害</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有</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没有</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8"/>
                  </a:ext>
                </a:extLst>
              </a:tr>
            </a:tbl>
          </a:graphicData>
        </a:graphic>
      </p:graphicFrame>
      <p:sp>
        <p:nvSpPr>
          <p:cNvPr id="7" name="灯片编号占位符 3">
            <a:extLst>
              <a:ext uri="{FF2B5EF4-FFF2-40B4-BE49-F238E27FC236}">
                <a16:creationId xmlns:a16="http://schemas.microsoft.com/office/drawing/2014/main" id="{7C509409-9D34-4C73-8850-6FB57C66E78A}"/>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24</a:t>
            </a:fld>
            <a:endParaRPr lang="zh-CN" altLang="en-US" dirty="0"/>
          </a:p>
        </p:txBody>
      </p:sp>
    </p:spTree>
    <p:extLst>
      <p:ext uri="{BB962C8B-B14F-4D97-AF65-F5344CB8AC3E}">
        <p14:creationId xmlns:p14="http://schemas.microsoft.com/office/powerpoint/2010/main" val="297591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81697-8792-4834-8244-8596FA2F66A6}"/>
              </a:ext>
            </a:extLst>
          </p:cNvPr>
          <p:cNvSpPr>
            <a:spLocks noGrp="1"/>
          </p:cNvSpPr>
          <p:nvPr>
            <p:ph type="title"/>
          </p:nvPr>
        </p:nvSpPr>
        <p:spPr/>
        <p:txBody>
          <a:bodyPr/>
          <a:lstStyle/>
          <a:p>
            <a:r>
              <a:rPr lang="zh-CN" altLang="en-US" dirty="0"/>
              <a:t> 新出口商资格</a:t>
            </a:r>
          </a:p>
        </p:txBody>
      </p:sp>
      <p:graphicFrame>
        <p:nvGraphicFramePr>
          <p:cNvPr id="5" name="内容占位符 4">
            <a:extLst>
              <a:ext uri="{FF2B5EF4-FFF2-40B4-BE49-F238E27FC236}">
                <a16:creationId xmlns:a16="http://schemas.microsoft.com/office/drawing/2014/main" id="{746D731A-A39C-4481-8BFE-390733A83820}"/>
              </a:ext>
            </a:extLst>
          </p:cNvPr>
          <p:cNvGraphicFramePr>
            <a:graphicFrameLocks noGrp="1"/>
          </p:cNvGraphicFramePr>
          <p:nvPr>
            <p:ph sz="quarter" idx="10"/>
            <p:extLst>
              <p:ext uri="{D42A27DB-BD31-4B8C-83A1-F6EECF244321}">
                <p14:modId xmlns:p14="http://schemas.microsoft.com/office/powerpoint/2010/main" val="742055954"/>
              </p:ext>
            </p:extLst>
          </p:nvPr>
        </p:nvGraphicFramePr>
        <p:xfrm>
          <a:off x="738188" y="746125"/>
          <a:ext cx="8137525" cy="413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灯片编号占位符 3">
            <a:extLst>
              <a:ext uri="{FF2B5EF4-FFF2-40B4-BE49-F238E27FC236}">
                <a16:creationId xmlns:a16="http://schemas.microsoft.com/office/drawing/2014/main" id="{BACBDA3B-0C95-4AFD-9F37-CB1726F3B15A}"/>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25</a:t>
            </a:fld>
            <a:endParaRPr lang="zh-CN" altLang="en-US" dirty="0"/>
          </a:p>
        </p:txBody>
      </p:sp>
    </p:spTree>
    <p:extLst>
      <p:ext uri="{BB962C8B-B14F-4D97-AF65-F5344CB8AC3E}">
        <p14:creationId xmlns:p14="http://schemas.microsoft.com/office/powerpoint/2010/main" val="216501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EC6615-E5F4-45DA-BD14-6FA82B1249F4}"/>
              </a:ext>
            </a:extLst>
          </p:cNvPr>
          <p:cNvSpPr>
            <a:spLocks noGrp="1"/>
          </p:cNvSpPr>
          <p:nvPr>
            <p:ph type="title"/>
          </p:nvPr>
        </p:nvSpPr>
        <p:spPr/>
        <p:txBody>
          <a:bodyPr/>
          <a:lstStyle/>
          <a:p>
            <a:r>
              <a:rPr lang="zh-CN" altLang="en-US" dirty="0"/>
              <a:t> 相关程序性规定</a:t>
            </a:r>
          </a:p>
        </p:txBody>
      </p:sp>
      <p:graphicFrame>
        <p:nvGraphicFramePr>
          <p:cNvPr id="4" name="内容占位符 3">
            <a:extLst>
              <a:ext uri="{FF2B5EF4-FFF2-40B4-BE49-F238E27FC236}">
                <a16:creationId xmlns:a16="http://schemas.microsoft.com/office/drawing/2014/main" id="{42B0927F-8354-4EE2-957D-3E749D24F855}"/>
              </a:ext>
            </a:extLst>
          </p:cNvPr>
          <p:cNvGraphicFramePr>
            <a:graphicFrameLocks noGrp="1"/>
          </p:cNvGraphicFramePr>
          <p:nvPr>
            <p:ph sz="quarter" idx="10"/>
            <p:extLst>
              <p:ext uri="{D42A27DB-BD31-4B8C-83A1-F6EECF244321}">
                <p14:modId xmlns:p14="http://schemas.microsoft.com/office/powerpoint/2010/main" val="3231963601"/>
              </p:ext>
            </p:extLst>
          </p:nvPr>
        </p:nvGraphicFramePr>
        <p:xfrm>
          <a:off x="719665" y="794386"/>
          <a:ext cx="8137525" cy="413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灯片编号占位符 3">
            <a:extLst>
              <a:ext uri="{FF2B5EF4-FFF2-40B4-BE49-F238E27FC236}">
                <a16:creationId xmlns:a16="http://schemas.microsoft.com/office/drawing/2014/main" id="{D99239A8-17C9-44F5-BACB-52904B52EE49}"/>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26</a:t>
            </a:fld>
            <a:endParaRPr lang="zh-CN" altLang="en-US" dirty="0"/>
          </a:p>
        </p:txBody>
      </p:sp>
    </p:spTree>
    <p:extLst>
      <p:ext uri="{BB962C8B-B14F-4D97-AF65-F5344CB8AC3E}">
        <p14:creationId xmlns:p14="http://schemas.microsoft.com/office/powerpoint/2010/main" val="153370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8B6213-B676-4ABD-BF7D-5CA0B439856D}"/>
              </a:ext>
            </a:extLst>
          </p:cNvPr>
          <p:cNvSpPr>
            <a:spLocks noGrp="1"/>
          </p:cNvSpPr>
          <p:nvPr>
            <p:ph type="title"/>
          </p:nvPr>
        </p:nvSpPr>
        <p:spPr/>
        <p:txBody>
          <a:bodyPr/>
          <a:lstStyle/>
          <a:p>
            <a:r>
              <a:rPr lang="zh-CN" altLang="en-US" dirty="0"/>
              <a:t>善意销售</a:t>
            </a:r>
          </a:p>
        </p:txBody>
      </p:sp>
      <p:sp>
        <p:nvSpPr>
          <p:cNvPr id="3" name="内容占位符 2">
            <a:extLst>
              <a:ext uri="{FF2B5EF4-FFF2-40B4-BE49-F238E27FC236}">
                <a16:creationId xmlns:a16="http://schemas.microsoft.com/office/drawing/2014/main" id="{606FA707-0689-408C-8BEE-A3248E74FC12}"/>
              </a:ext>
            </a:extLst>
          </p:cNvPr>
          <p:cNvSpPr>
            <a:spLocks noGrp="1"/>
          </p:cNvSpPr>
          <p:nvPr>
            <p:ph sz="quarter" idx="10"/>
          </p:nvPr>
        </p:nvSpPr>
        <p:spPr/>
        <p:txBody>
          <a:bodyPr/>
          <a:lstStyle/>
          <a:p>
            <a:pPr marL="0" indent="0">
              <a:lnSpc>
                <a:spcPct val="120000"/>
              </a:lnSpc>
              <a:spcBef>
                <a:spcPts val="1200"/>
              </a:spcBef>
              <a:buNone/>
            </a:pPr>
            <a:r>
              <a:rPr lang="zh-CN" altLang="zh-CN" sz="1600" dirty="0"/>
              <a:t>在新出口商复审中，美国商务部将进行销售分析，</a:t>
            </a:r>
            <a:r>
              <a:rPr lang="zh-CN" altLang="en-US" sz="1600" dirty="0"/>
              <a:t>以</a:t>
            </a:r>
            <a:r>
              <a:rPr lang="zh-CN" altLang="zh-CN" sz="1600" dirty="0"/>
              <a:t>确定该笔销售是否为善意销售，在商业上是否是合理的。美国商务部将考虑以下因素：</a:t>
            </a:r>
          </a:p>
          <a:p>
            <a:pPr lvl="0">
              <a:lnSpc>
                <a:spcPct val="120000"/>
              </a:lnSpc>
              <a:spcBef>
                <a:spcPts val="1200"/>
              </a:spcBef>
            </a:pPr>
            <a:r>
              <a:rPr lang="zh-CN" altLang="zh-CN" sz="1600" dirty="0"/>
              <a:t>销售时间；</a:t>
            </a:r>
          </a:p>
          <a:p>
            <a:pPr lvl="0">
              <a:lnSpc>
                <a:spcPct val="120000"/>
              </a:lnSpc>
              <a:spcBef>
                <a:spcPts val="1200"/>
              </a:spcBef>
            </a:pPr>
            <a:r>
              <a:rPr lang="zh-CN" altLang="zh-CN" sz="1600" dirty="0"/>
              <a:t>价格和数量；</a:t>
            </a:r>
          </a:p>
          <a:p>
            <a:pPr lvl="0">
              <a:lnSpc>
                <a:spcPct val="120000"/>
              </a:lnSpc>
              <a:spcBef>
                <a:spcPts val="1200"/>
              </a:spcBef>
            </a:pPr>
            <a:r>
              <a:rPr lang="zh-CN" altLang="zh-CN" sz="1600" dirty="0"/>
              <a:t>交易费用；</a:t>
            </a:r>
          </a:p>
          <a:p>
            <a:pPr lvl="0">
              <a:lnSpc>
                <a:spcPct val="120000"/>
              </a:lnSpc>
              <a:spcBef>
                <a:spcPts val="1200"/>
              </a:spcBef>
            </a:pPr>
            <a:r>
              <a:rPr lang="zh-CN" altLang="zh-CN" sz="1600" dirty="0"/>
              <a:t>该货物在进入美国的再销售是否有盈利；</a:t>
            </a:r>
          </a:p>
          <a:p>
            <a:pPr lvl="0">
              <a:lnSpc>
                <a:spcPct val="120000"/>
              </a:lnSpc>
              <a:spcBef>
                <a:spcPts val="1200"/>
              </a:spcBef>
            </a:pPr>
            <a:r>
              <a:rPr lang="zh-CN" altLang="zh-CN" sz="1600" dirty="0"/>
              <a:t>该交易是否是公平交易。</a:t>
            </a:r>
          </a:p>
          <a:p>
            <a:pPr marL="0" indent="0">
              <a:lnSpc>
                <a:spcPct val="120000"/>
              </a:lnSpc>
              <a:spcBef>
                <a:spcPts val="1200"/>
              </a:spcBef>
              <a:buNone/>
            </a:pPr>
            <a:r>
              <a:rPr lang="zh-CN" altLang="zh-CN" sz="1600" dirty="0"/>
              <a:t>其中最重要的是价格和数量。如果价格高于合理的商业水平，或是数量低于合理的商业水平，商务部可能认为该交易非善意，从而撤销新出口商复审。因此，要确保新出口销售的数量和金额具有合理的商业水平，并且美国进口商能够有盈利的转售。</a:t>
            </a:r>
          </a:p>
          <a:p>
            <a:endParaRPr lang="zh-CN" altLang="en-US" dirty="0"/>
          </a:p>
          <a:p>
            <a:pPr marL="0" indent="0">
              <a:buNone/>
            </a:pPr>
            <a:endParaRPr lang="zh-CN" altLang="en-US" dirty="0"/>
          </a:p>
        </p:txBody>
      </p:sp>
      <p:sp>
        <p:nvSpPr>
          <p:cNvPr id="5" name="灯片编号占位符 3">
            <a:extLst>
              <a:ext uri="{FF2B5EF4-FFF2-40B4-BE49-F238E27FC236}">
                <a16:creationId xmlns:a16="http://schemas.microsoft.com/office/drawing/2014/main" id="{1059161D-47FD-49DA-9891-A2F8E44848FF}"/>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27</a:t>
            </a:fld>
            <a:endParaRPr lang="zh-CN" altLang="en-US" dirty="0"/>
          </a:p>
        </p:txBody>
      </p:sp>
    </p:spTree>
    <p:extLst>
      <p:ext uri="{BB962C8B-B14F-4D97-AF65-F5344CB8AC3E}">
        <p14:creationId xmlns:p14="http://schemas.microsoft.com/office/powerpoint/2010/main" val="209424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6AAE25-4F15-4C1F-BF48-F1399771F870}"/>
              </a:ext>
            </a:extLst>
          </p:cNvPr>
          <p:cNvSpPr>
            <a:spLocks noGrp="1"/>
          </p:cNvSpPr>
          <p:nvPr>
            <p:ph type="title"/>
          </p:nvPr>
        </p:nvSpPr>
        <p:spPr/>
        <p:txBody>
          <a:bodyPr/>
          <a:lstStyle/>
          <a:p>
            <a:r>
              <a:rPr lang="zh-CN" altLang="en-US" dirty="0"/>
              <a:t>申请材料和程序</a:t>
            </a:r>
          </a:p>
        </p:txBody>
      </p:sp>
      <p:sp>
        <p:nvSpPr>
          <p:cNvPr id="3" name="内容占位符 2">
            <a:extLst>
              <a:ext uri="{FF2B5EF4-FFF2-40B4-BE49-F238E27FC236}">
                <a16:creationId xmlns:a16="http://schemas.microsoft.com/office/drawing/2014/main" id="{204E3253-2CB1-4AE7-9DD2-07D350016861}"/>
              </a:ext>
            </a:extLst>
          </p:cNvPr>
          <p:cNvSpPr>
            <a:spLocks noGrp="1"/>
          </p:cNvSpPr>
          <p:nvPr>
            <p:ph sz="quarter" idx="10"/>
          </p:nvPr>
        </p:nvSpPr>
        <p:spPr/>
        <p:txBody>
          <a:bodyPr/>
          <a:lstStyle/>
          <a:p>
            <a:pPr marL="0" indent="0">
              <a:lnSpc>
                <a:spcPct val="170000"/>
              </a:lnSpc>
              <a:buNone/>
            </a:pPr>
            <a:r>
              <a:rPr lang="zh-CN" altLang="zh-CN" sz="1600" dirty="0"/>
              <a:t>为申请新出口商复审，需要准备以下材料：</a:t>
            </a:r>
          </a:p>
          <a:p>
            <a:pPr>
              <a:lnSpc>
                <a:spcPct val="170000"/>
              </a:lnSpc>
            </a:pPr>
            <a:r>
              <a:rPr lang="zh-CN" altLang="zh-CN" sz="1600" dirty="0"/>
              <a:t>保证在原审调查期内均没有向美国出口过被调查产品</a:t>
            </a:r>
            <a:r>
              <a:rPr lang="zh-CN" altLang="en-US" sz="1600" dirty="0"/>
              <a:t>；</a:t>
            </a:r>
            <a:endParaRPr lang="zh-CN" altLang="zh-CN" sz="1600" dirty="0"/>
          </a:p>
          <a:p>
            <a:pPr lvl="0">
              <a:lnSpc>
                <a:spcPct val="170000"/>
              </a:lnSpc>
            </a:pPr>
            <a:r>
              <a:rPr lang="zh-CN" altLang="zh-CN" sz="1600" dirty="0"/>
              <a:t>保证自原始调查开始以来</a:t>
            </a:r>
            <a:r>
              <a:rPr lang="zh-CN" altLang="en-US" sz="1600" dirty="0"/>
              <a:t>，公司</a:t>
            </a:r>
            <a:r>
              <a:rPr lang="zh-CN" altLang="zh-CN" sz="1600" dirty="0"/>
              <a:t>同在原审调查期内向美国出口国被调查产品的生产商或出口商没有任何关联关系</a:t>
            </a:r>
            <a:r>
              <a:rPr lang="zh-CN" altLang="en-US" sz="1600" dirty="0"/>
              <a:t>；</a:t>
            </a:r>
            <a:endParaRPr lang="zh-CN" altLang="zh-CN" sz="1600" dirty="0"/>
          </a:p>
          <a:p>
            <a:pPr lvl="0">
              <a:lnSpc>
                <a:spcPct val="170000"/>
              </a:lnSpc>
            </a:pPr>
            <a:r>
              <a:rPr lang="zh-CN" altLang="zh-CN" sz="1600" dirty="0"/>
              <a:t>保证</a:t>
            </a:r>
            <a:r>
              <a:rPr lang="zh-CN" altLang="en-US" sz="1600" dirty="0"/>
              <a:t>公司</a:t>
            </a:r>
            <a:r>
              <a:rPr lang="zh-CN" altLang="zh-CN" sz="1600" dirty="0"/>
              <a:t>的出口经营活动不受中央政府控制</a:t>
            </a:r>
            <a:r>
              <a:rPr lang="zh-CN" altLang="en-US" sz="1600" dirty="0"/>
              <a:t>；</a:t>
            </a:r>
            <a:endParaRPr lang="zh-CN" altLang="zh-CN" sz="1600" dirty="0"/>
          </a:p>
          <a:p>
            <a:pPr lvl="0">
              <a:lnSpc>
                <a:spcPct val="170000"/>
              </a:lnSpc>
            </a:pPr>
            <a:r>
              <a:rPr lang="zh-CN" altLang="zh-CN" sz="1600" dirty="0"/>
              <a:t>相应的销售文件。</a:t>
            </a:r>
          </a:p>
          <a:p>
            <a:pPr lvl="0">
              <a:lnSpc>
                <a:spcPct val="120000"/>
              </a:lnSpc>
            </a:pPr>
            <a:endParaRPr lang="zh-CN" altLang="zh-CN" sz="9600" dirty="0"/>
          </a:p>
          <a:p>
            <a:pPr marL="0" indent="0">
              <a:buNone/>
            </a:pPr>
            <a:endParaRPr lang="zh-CN" altLang="en-US" dirty="0"/>
          </a:p>
        </p:txBody>
      </p:sp>
      <p:sp>
        <p:nvSpPr>
          <p:cNvPr id="5" name="灯片编号占位符 3">
            <a:extLst>
              <a:ext uri="{FF2B5EF4-FFF2-40B4-BE49-F238E27FC236}">
                <a16:creationId xmlns:a16="http://schemas.microsoft.com/office/drawing/2014/main" id="{600C111F-10DC-44FC-996C-A01C6BB897E3}"/>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28</a:t>
            </a:fld>
            <a:endParaRPr lang="zh-CN" altLang="en-US" dirty="0"/>
          </a:p>
        </p:txBody>
      </p:sp>
    </p:spTree>
    <p:extLst>
      <p:ext uri="{BB962C8B-B14F-4D97-AF65-F5344CB8AC3E}">
        <p14:creationId xmlns:p14="http://schemas.microsoft.com/office/powerpoint/2010/main" val="204636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损害抗辩概述</a:t>
            </a:r>
            <a:endParaRPr lang="en-US" dirty="0">
              <a:latin typeface="+mn-lt"/>
              <a:ea typeface="+mn-ea"/>
              <a:cs typeface="+mn-ea"/>
              <a:sym typeface="+mn-lt"/>
            </a:endParaRPr>
          </a:p>
        </p:txBody>
      </p:sp>
      <p:sp>
        <p:nvSpPr>
          <p:cNvPr id="3" name="文本占位符 2"/>
          <p:cNvSpPr>
            <a:spLocks noGrp="1"/>
          </p:cNvSpPr>
          <p:nvPr>
            <p:ph type="body" idx="1"/>
          </p:nvPr>
        </p:nvSpPr>
        <p:spPr/>
        <p:txBody>
          <a:bodyPr>
            <a:noAutofit/>
          </a:bodyPr>
          <a:lstStyle/>
          <a:p>
            <a:pPr marL="171450" indent="-171450">
              <a:buFont typeface="Wingdings" panose="05000000000000000000" pitchFamily="2" charset="2"/>
              <a:buChar char="Ø"/>
            </a:pPr>
            <a:r>
              <a:rPr lang="en-US" altLang="zh-CN" sz="1200" dirty="0">
                <a:cs typeface="+mn-ea"/>
                <a:sym typeface="+mn-lt"/>
              </a:rPr>
              <a:t>ITC</a:t>
            </a:r>
            <a:r>
              <a:rPr lang="zh-CN" altLang="en-US" sz="1200" dirty="0">
                <a:cs typeface="+mn-ea"/>
                <a:sym typeface="+mn-lt"/>
              </a:rPr>
              <a:t>损害抗辩情况综述</a:t>
            </a:r>
            <a:endParaRPr lang="en-US" altLang="zh-CN" sz="1200" dirty="0">
              <a:cs typeface="+mn-ea"/>
              <a:sym typeface="+mn-lt"/>
            </a:endParaRPr>
          </a:p>
          <a:p>
            <a:pPr marL="171450" indent="-171450">
              <a:buFont typeface="Wingdings" panose="05000000000000000000" pitchFamily="2" charset="2"/>
              <a:buChar char="Ø"/>
            </a:pPr>
            <a:r>
              <a:rPr lang="en-US" altLang="zh-CN" sz="1200" dirty="0">
                <a:cs typeface="+mn-ea"/>
                <a:sym typeface="+mn-lt"/>
              </a:rPr>
              <a:t>ITC</a:t>
            </a:r>
            <a:r>
              <a:rPr lang="zh-CN" altLang="en-US" sz="1200" dirty="0">
                <a:cs typeface="+mn-ea"/>
                <a:sym typeface="+mn-lt"/>
              </a:rPr>
              <a:t>委员介绍</a:t>
            </a:r>
            <a:endParaRPr lang="en-US" altLang="zh-CN" sz="1200" dirty="0">
              <a:cs typeface="+mn-ea"/>
              <a:sym typeface="+mn-lt"/>
            </a:endParaRPr>
          </a:p>
          <a:p>
            <a:pPr marL="171450" indent="-171450">
              <a:buFont typeface="Wingdings" panose="05000000000000000000" pitchFamily="2" charset="2"/>
              <a:buChar char="Ø"/>
            </a:pPr>
            <a:r>
              <a:rPr lang="zh-CN" altLang="en-US" sz="1200" dirty="0">
                <a:cs typeface="+mn-ea"/>
                <a:sym typeface="+mn-lt"/>
              </a:rPr>
              <a:t>损害抗辩内容及程序说明</a:t>
            </a:r>
            <a:endParaRPr lang="en-US" sz="1200" dirty="0">
              <a:cs typeface="+mn-ea"/>
              <a:sym typeface="+mn-lt"/>
            </a:endParaRPr>
          </a:p>
          <a:p>
            <a:endParaRPr lang="en-US" sz="1200" dirty="0">
              <a:cs typeface="+mn-ea"/>
              <a:sym typeface="+mn-lt"/>
            </a:endParaRPr>
          </a:p>
        </p:txBody>
      </p:sp>
      <p:sp>
        <p:nvSpPr>
          <p:cNvPr id="4" name="灯片编号占位符 3">
            <a:extLst>
              <a:ext uri="{FF2B5EF4-FFF2-40B4-BE49-F238E27FC236}">
                <a16:creationId xmlns:a16="http://schemas.microsoft.com/office/drawing/2014/main" id="{7F0CE0A1-3679-4714-AE2E-B2164BCF7C6B}"/>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29</a:t>
            </a:fld>
            <a:endParaRPr lang="zh-CN" altLang="en-US" dirty="0"/>
          </a:p>
        </p:txBody>
      </p:sp>
    </p:spTree>
    <p:extLst>
      <p:ext uri="{BB962C8B-B14F-4D97-AF65-F5344CB8AC3E}">
        <p14:creationId xmlns:p14="http://schemas.microsoft.com/office/powerpoint/2010/main" val="105485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CFD91F6-94FF-4498-A36B-649756726563}"/>
              </a:ext>
            </a:extLst>
          </p:cNvPr>
          <p:cNvSpPr/>
          <p:nvPr/>
        </p:nvSpPr>
        <p:spPr>
          <a:xfrm>
            <a:off x="180000" y="188192"/>
            <a:ext cx="8784000" cy="4788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 name="标题 1"/>
          <p:cNvSpPr>
            <a:spLocks noGrp="1"/>
          </p:cNvSpPr>
          <p:nvPr>
            <p:ph type="title"/>
          </p:nvPr>
        </p:nvSpPr>
        <p:spPr>
          <a:xfrm>
            <a:off x="3184207" y="1170263"/>
            <a:ext cx="5175872" cy="492594"/>
          </a:xfrm>
        </p:spPr>
        <p:txBody>
          <a:bodyPr anchor="ctr">
            <a:normAutofit/>
          </a:bodyPr>
          <a:lstStyle>
            <a:lvl1pPr algn="l">
              <a:defRPr sz="1800" b="1">
                <a:solidFill>
                  <a:schemeClr val="tx1"/>
                </a:solidFill>
              </a:defRPr>
            </a:lvl1pPr>
          </a:lstStyle>
          <a:p>
            <a:r>
              <a:rPr lang="en-US" altLang="zh-CN" sz="2400" b="0" dirty="0">
                <a:latin typeface="+mn-lt"/>
                <a:ea typeface="+mn-ea"/>
                <a:cs typeface="+mn-ea"/>
                <a:sym typeface="+mn-lt"/>
              </a:rPr>
              <a:t>01 </a:t>
            </a:r>
            <a:r>
              <a:rPr lang="zh-CN" altLang="en-US" sz="2400" b="0" dirty="0">
                <a:latin typeface="+mn-lt"/>
                <a:ea typeface="+mn-ea"/>
                <a:cs typeface="+mn-ea"/>
                <a:sym typeface="+mn-lt"/>
              </a:rPr>
              <a:t>反倾销调查法律体系介绍</a:t>
            </a:r>
            <a:endParaRPr lang="zh-CN" altLang="en-US" sz="2400" b="0" dirty="0">
              <a:solidFill>
                <a:schemeClr val="tx1">
                  <a:lumMod val="85000"/>
                  <a:lumOff val="15000"/>
                </a:schemeClr>
              </a:solidFill>
              <a:latin typeface="+mn-lt"/>
              <a:ea typeface="+mn-ea"/>
              <a:cs typeface="+mn-ea"/>
              <a:sym typeface="+mn-lt"/>
            </a:endParaRPr>
          </a:p>
        </p:txBody>
      </p:sp>
      <p:sp>
        <p:nvSpPr>
          <p:cNvPr id="5" name="矩形 4">
            <a:extLst>
              <a:ext uri="{FF2B5EF4-FFF2-40B4-BE49-F238E27FC236}">
                <a16:creationId xmlns:a16="http://schemas.microsoft.com/office/drawing/2014/main" id="{01B12066-D90C-42DF-BEEA-4C39A2E026AD}"/>
              </a:ext>
            </a:extLst>
          </p:cNvPr>
          <p:cNvSpPr/>
          <p:nvPr/>
        </p:nvSpPr>
        <p:spPr>
          <a:xfrm>
            <a:off x="1213944" y="867103"/>
            <a:ext cx="1166648" cy="3468414"/>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6" name="标题 1"/>
          <p:cNvSpPr txBox="1">
            <a:spLocks/>
          </p:cNvSpPr>
          <p:nvPr/>
        </p:nvSpPr>
        <p:spPr>
          <a:xfrm>
            <a:off x="3184206" y="1944986"/>
            <a:ext cx="4976175" cy="492594"/>
          </a:xfrm>
          <a:prstGeom prst="rect">
            <a:avLst/>
          </a:prstGeom>
        </p:spPr>
        <p:txBody>
          <a:bodyPr vert="horz" lIns="68580" tIns="34290" rIns="68580" bIns="34290" rtlCol="0" anchor="ctr">
            <a:normAutofit/>
          </a:bodyPr>
          <a:lstStyle>
            <a:lvl1pPr defTabSz="685766">
              <a:lnSpc>
                <a:spcPct val="90000"/>
              </a:lnSpc>
              <a:spcBef>
                <a:spcPct val="0"/>
              </a:spcBef>
              <a:buNone/>
              <a:defRPr sz="2400" b="1">
                <a:solidFill>
                  <a:schemeClr val="tx1">
                    <a:lumMod val="95000"/>
                    <a:lumOff val="5000"/>
                  </a:schemeClr>
                </a:solidFill>
                <a:latin typeface="+mn-ea"/>
                <a:cs typeface="+mn-ea"/>
              </a:defRPr>
            </a:lvl1pPr>
          </a:lstStyle>
          <a:p>
            <a:r>
              <a:rPr lang="en-US" altLang="zh-CN" b="0" dirty="0">
                <a:solidFill>
                  <a:schemeClr val="tx1">
                    <a:lumMod val="85000"/>
                    <a:lumOff val="15000"/>
                  </a:schemeClr>
                </a:solidFill>
                <a:latin typeface="+mn-lt"/>
                <a:sym typeface="+mn-lt"/>
              </a:rPr>
              <a:t>02 </a:t>
            </a:r>
            <a:r>
              <a:rPr lang="zh-CN" altLang="en-US" b="0" dirty="0">
                <a:solidFill>
                  <a:schemeClr val="tx1">
                    <a:lumMod val="85000"/>
                    <a:lumOff val="15000"/>
                  </a:schemeClr>
                </a:solidFill>
                <a:latin typeface="+mn-lt"/>
                <a:sym typeface="+mn-lt"/>
              </a:rPr>
              <a:t>反倾销调查程序内容及计算方法</a:t>
            </a:r>
            <a:endParaRPr lang="en-US" altLang="zh-CN" b="0" dirty="0">
              <a:solidFill>
                <a:schemeClr val="tx1">
                  <a:lumMod val="85000"/>
                  <a:lumOff val="15000"/>
                </a:schemeClr>
              </a:solidFill>
              <a:latin typeface="+mn-lt"/>
              <a:sym typeface="+mn-lt"/>
            </a:endParaRPr>
          </a:p>
        </p:txBody>
      </p:sp>
      <p:sp>
        <p:nvSpPr>
          <p:cNvPr id="7" name="标题 1"/>
          <p:cNvSpPr txBox="1">
            <a:spLocks/>
          </p:cNvSpPr>
          <p:nvPr/>
        </p:nvSpPr>
        <p:spPr>
          <a:xfrm>
            <a:off x="3184203" y="2714055"/>
            <a:ext cx="4976175" cy="492594"/>
          </a:xfrm>
          <a:prstGeom prst="rect">
            <a:avLst/>
          </a:prstGeom>
        </p:spPr>
        <p:txBody>
          <a:bodyPr vert="horz" lIns="68580" tIns="34290" rIns="68580" bIns="34290" rtlCol="0" anchor="ctr">
            <a:noAutofit/>
          </a:bodyPr>
          <a:lstStyle>
            <a:lvl1pPr algn="l" defTabSz="685766" rtl="0" eaLnBrk="1" latinLnBrk="0" hangingPunct="1">
              <a:lnSpc>
                <a:spcPct val="90000"/>
              </a:lnSpc>
              <a:spcBef>
                <a:spcPct val="0"/>
              </a:spcBef>
              <a:buNone/>
              <a:defRPr sz="1800" b="1" kern="1200">
                <a:solidFill>
                  <a:schemeClr val="tx1"/>
                </a:solidFill>
                <a:latin typeface="+mj-lt"/>
                <a:ea typeface="+mj-ea"/>
                <a:cs typeface="+mj-cs"/>
              </a:defRPr>
            </a:lvl1pPr>
          </a:lstStyle>
          <a:p>
            <a:pPr>
              <a:lnSpc>
                <a:spcPct val="150000"/>
              </a:lnSpc>
            </a:pPr>
            <a:r>
              <a:rPr lang="en-US" altLang="zh-CN" sz="2400" b="0" dirty="0">
                <a:solidFill>
                  <a:schemeClr val="tx1">
                    <a:lumMod val="85000"/>
                    <a:lumOff val="15000"/>
                  </a:schemeClr>
                </a:solidFill>
                <a:latin typeface="+mn-lt"/>
                <a:ea typeface="+mn-ea"/>
                <a:cs typeface="+mn-ea"/>
                <a:sym typeface="+mn-lt"/>
              </a:rPr>
              <a:t>03 </a:t>
            </a:r>
            <a:r>
              <a:rPr lang="zh-CN" altLang="en-US" sz="2400" b="0" dirty="0">
                <a:solidFill>
                  <a:schemeClr val="tx1">
                    <a:lumMod val="85000"/>
                    <a:lumOff val="15000"/>
                  </a:schemeClr>
                </a:solidFill>
                <a:latin typeface="+mn-lt"/>
                <a:ea typeface="+mn-ea"/>
                <a:cs typeface="+mn-ea"/>
                <a:sym typeface="+mn-lt"/>
              </a:rPr>
              <a:t>损害抗辩概述</a:t>
            </a:r>
            <a:endParaRPr lang="en-US" altLang="zh-CN" sz="2400" b="0" dirty="0">
              <a:solidFill>
                <a:schemeClr val="tx1">
                  <a:lumMod val="85000"/>
                  <a:lumOff val="15000"/>
                </a:schemeClr>
              </a:solidFill>
              <a:latin typeface="+mn-lt"/>
              <a:ea typeface="+mn-ea"/>
              <a:cs typeface="+mn-ea"/>
              <a:sym typeface="+mn-lt"/>
            </a:endParaRPr>
          </a:p>
        </p:txBody>
      </p:sp>
      <p:sp>
        <p:nvSpPr>
          <p:cNvPr id="8" name="TextBox 7"/>
          <p:cNvSpPr txBox="1"/>
          <p:nvPr/>
        </p:nvSpPr>
        <p:spPr>
          <a:xfrm>
            <a:off x="1371600" y="1655379"/>
            <a:ext cx="835572" cy="1754326"/>
          </a:xfrm>
          <a:prstGeom prst="rect">
            <a:avLst/>
          </a:prstGeom>
          <a:noFill/>
        </p:spPr>
        <p:txBody>
          <a:bodyPr wrap="square" rtlCol="0">
            <a:spAutoFit/>
          </a:bodyPr>
          <a:lstStyle/>
          <a:p>
            <a:pPr algn="ctr"/>
            <a:r>
              <a:rPr lang="zh-CN" altLang="en-US" sz="3600" dirty="0">
                <a:solidFill>
                  <a:schemeClr val="bg1"/>
                </a:solidFill>
                <a:cs typeface="+mn-ea"/>
                <a:sym typeface="+mn-lt"/>
              </a:rPr>
              <a:t>目</a:t>
            </a:r>
            <a:endParaRPr lang="en-US" altLang="zh-CN" sz="3600" dirty="0">
              <a:solidFill>
                <a:schemeClr val="bg1"/>
              </a:solidFill>
              <a:cs typeface="+mn-ea"/>
              <a:sym typeface="+mn-lt"/>
            </a:endParaRPr>
          </a:p>
          <a:p>
            <a:pPr algn="ctr"/>
            <a:endParaRPr lang="en-US" altLang="zh-CN" sz="3600" dirty="0">
              <a:solidFill>
                <a:schemeClr val="bg1"/>
              </a:solidFill>
              <a:cs typeface="+mn-ea"/>
              <a:sym typeface="+mn-lt"/>
            </a:endParaRPr>
          </a:p>
          <a:p>
            <a:pPr algn="ctr"/>
            <a:r>
              <a:rPr lang="zh-CN" altLang="en-US" sz="3600" dirty="0">
                <a:solidFill>
                  <a:schemeClr val="bg1"/>
                </a:solidFill>
                <a:cs typeface="+mn-ea"/>
                <a:sym typeface="+mn-lt"/>
              </a:rPr>
              <a:t>录</a:t>
            </a:r>
          </a:p>
        </p:txBody>
      </p:sp>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1356" y="175582"/>
            <a:ext cx="1461894" cy="569229"/>
          </a:xfrm>
          <a:prstGeom prst="rect">
            <a:avLst/>
          </a:prstGeom>
        </p:spPr>
      </p:pic>
      <p:sp>
        <p:nvSpPr>
          <p:cNvPr id="9" name="标题 1"/>
          <p:cNvSpPr txBox="1">
            <a:spLocks/>
          </p:cNvSpPr>
          <p:nvPr/>
        </p:nvSpPr>
        <p:spPr>
          <a:xfrm>
            <a:off x="3184202" y="3483124"/>
            <a:ext cx="4976175" cy="492594"/>
          </a:xfrm>
          <a:prstGeom prst="rect">
            <a:avLst/>
          </a:prstGeom>
        </p:spPr>
        <p:txBody>
          <a:bodyPr vert="horz" lIns="68580" tIns="34290" rIns="68580" bIns="34290" rtlCol="0" anchor="ctr">
            <a:noAutofit/>
          </a:bodyPr>
          <a:lstStyle>
            <a:lvl1pPr algn="l" defTabSz="685766" rtl="0" eaLnBrk="1" latinLnBrk="0" hangingPunct="1">
              <a:lnSpc>
                <a:spcPct val="90000"/>
              </a:lnSpc>
              <a:spcBef>
                <a:spcPct val="0"/>
              </a:spcBef>
              <a:buNone/>
              <a:defRPr sz="1800" b="1" kern="1200">
                <a:solidFill>
                  <a:schemeClr val="tx1"/>
                </a:solidFill>
                <a:latin typeface="+mj-lt"/>
                <a:ea typeface="+mj-ea"/>
                <a:cs typeface="+mj-cs"/>
              </a:defRPr>
            </a:lvl1pPr>
          </a:lstStyle>
          <a:p>
            <a:pPr>
              <a:lnSpc>
                <a:spcPct val="150000"/>
              </a:lnSpc>
            </a:pPr>
            <a:r>
              <a:rPr lang="en-US" altLang="zh-CN" sz="2400" b="0" dirty="0">
                <a:solidFill>
                  <a:schemeClr val="tx1">
                    <a:lumMod val="85000"/>
                    <a:lumOff val="15000"/>
                  </a:schemeClr>
                </a:solidFill>
                <a:latin typeface="+mn-lt"/>
                <a:ea typeface="+mn-ea"/>
                <a:cs typeface="+mn-ea"/>
                <a:sym typeface="+mn-lt"/>
              </a:rPr>
              <a:t>04 </a:t>
            </a:r>
            <a:r>
              <a:rPr lang="zh-CN" altLang="en-US" sz="2400" b="0" dirty="0">
                <a:solidFill>
                  <a:schemeClr val="tx1">
                    <a:lumMod val="85000"/>
                    <a:lumOff val="15000"/>
                  </a:schemeClr>
                </a:solidFill>
                <a:latin typeface="+mn-lt"/>
                <a:ea typeface="+mn-ea"/>
                <a:cs typeface="+mn-ea"/>
                <a:sym typeface="+mn-lt"/>
              </a:rPr>
              <a:t>企业如何应对反倾销调查</a:t>
            </a:r>
            <a:endParaRPr lang="en-US" altLang="zh-CN" sz="2400" b="0" dirty="0">
              <a:solidFill>
                <a:schemeClr val="tx1">
                  <a:lumMod val="85000"/>
                  <a:lumOff val="15000"/>
                </a:schemeClr>
              </a:solidFill>
              <a:latin typeface="+mn-lt"/>
              <a:ea typeface="+mn-ea"/>
              <a:cs typeface="+mn-ea"/>
              <a:sym typeface="+mn-lt"/>
            </a:endParaRPr>
          </a:p>
        </p:txBody>
      </p:sp>
      <p:sp>
        <p:nvSpPr>
          <p:cNvPr id="12" name="灯片编号占位符 3">
            <a:extLst>
              <a:ext uri="{FF2B5EF4-FFF2-40B4-BE49-F238E27FC236}">
                <a16:creationId xmlns:a16="http://schemas.microsoft.com/office/drawing/2014/main" id="{4A452A8D-1D3D-444F-9983-77F80E03ED61}"/>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Tree>
    <p:extLst>
      <p:ext uri="{BB962C8B-B14F-4D97-AF65-F5344CB8AC3E}">
        <p14:creationId xmlns:p14="http://schemas.microsoft.com/office/powerpoint/2010/main" val="189123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mn-lt"/>
                <a:ea typeface="+mn-ea"/>
                <a:cs typeface="+mn-ea"/>
                <a:sym typeface="+mn-lt"/>
              </a:rPr>
              <a:t>近期委员会针对中国裁决情况概述</a:t>
            </a:r>
          </a:p>
        </p:txBody>
      </p:sp>
      <p:sp>
        <p:nvSpPr>
          <p:cNvPr id="3" name="内容占位符 2"/>
          <p:cNvSpPr>
            <a:spLocks noGrp="1"/>
          </p:cNvSpPr>
          <p:nvPr>
            <p:ph idx="4294967295"/>
          </p:nvPr>
        </p:nvSpPr>
        <p:spPr>
          <a:xfrm>
            <a:off x="349250" y="762000"/>
            <a:ext cx="8705850" cy="4448175"/>
          </a:xfrm>
        </p:spPr>
        <p:txBody>
          <a:bodyPr>
            <a:normAutofit fontScale="92500"/>
          </a:bodyPr>
          <a:lstStyle/>
          <a:p>
            <a:pPr>
              <a:lnSpc>
                <a:spcPct val="100000"/>
              </a:lnSpc>
              <a:spcBef>
                <a:spcPts val="600"/>
              </a:spcBef>
            </a:pPr>
            <a:r>
              <a:rPr lang="en-US" altLang="zh-CN" sz="1600" dirty="0">
                <a:cs typeface="+mn-ea"/>
                <a:sym typeface="+mn-lt"/>
              </a:rPr>
              <a:t>2014</a:t>
            </a:r>
            <a:r>
              <a:rPr lang="zh-CN" altLang="en-US" sz="1600" dirty="0">
                <a:cs typeface="+mn-ea"/>
                <a:sym typeface="+mn-lt"/>
              </a:rPr>
              <a:t>年至</a:t>
            </a:r>
            <a:r>
              <a:rPr lang="en-US" altLang="zh-CN" sz="1600" dirty="0">
                <a:cs typeface="+mn-ea"/>
                <a:sym typeface="+mn-lt"/>
              </a:rPr>
              <a:t>2020</a:t>
            </a:r>
            <a:r>
              <a:rPr lang="zh-CN" altLang="en-US" sz="1600" dirty="0">
                <a:cs typeface="+mn-ea"/>
                <a:sym typeface="+mn-lt"/>
              </a:rPr>
              <a:t>年</a:t>
            </a:r>
            <a:r>
              <a:rPr lang="en-US" altLang="zh-CN" sz="1600" dirty="0">
                <a:cs typeface="+mn-ea"/>
                <a:sym typeface="+mn-lt"/>
              </a:rPr>
              <a:t>6</a:t>
            </a:r>
            <a:r>
              <a:rPr lang="zh-CN" altLang="en-US" sz="1600" dirty="0">
                <a:cs typeface="+mn-ea"/>
                <a:sym typeface="+mn-lt"/>
              </a:rPr>
              <a:t>月的六年半时间中，</a:t>
            </a:r>
            <a:r>
              <a:rPr lang="en-US" altLang="zh-CN" sz="1600" dirty="0">
                <a:cs typeface="+mn-ea"/>
                <a:sym typeface="+mn-lt"/>
              </a:rPr>
              <a:t>ITC</a:t>
            </a:r>
            <a:r>
              <a:rPr lang="zh-CN" altLang="en-US" sz="1600" dirty="0">
                <a:cs typeface="+mn-ea"/>
                <a:sym typeface="+mn-lt"/>
              </a:rPr>
              <a:t>已经对涉及中国产品的损害调查案件作出了</a:t>
            </a:r>
            <a:r>
              <a:rPr lang="en-US" altLang="zh-CN" sz="1600" dirty="0">
                <a:cs typeface="+mn-ea"/>
                <a:sym typeface="+mn-lt"/>
              </a:rPr>
              <a:t>67</a:t>
            </a:r>
            <a:r>
              <a:rPr lang="zh-CN" altLang="en-US" sz="1600" dirty="0">
                <a:cs typeface="+mn-ea"/>
                <a:sym typeface="+mn-lt"/>
              </a:rPr>
              <a:t>起损害终裁。</a:t>
            </a:r>
            <a:endParaRPr lang="en-US" altLang="zh-CN" sz="1600" dirty="0">
              <a:cs typeface="+mn-ea"/>
              <a:sym typeface="+mn-lt"/>
            </a:endParaRPr>
          </a:p>
          <a:p>
            <a:pPr>
              <a:lnSpc>
                <a:spcPct val="100000"/>
              </a:lnSpc>
              <a:spcBef>
                <a:spcPts val="600"/>
              </a:spcBef>
            </a:pPr>
            <a:endParaRPr lang="en-US" altLang="zh-CN" sz="1600" dirty="0">
              <a:cs typeface="+mn-ea"/>
              <a:sym typeface="+mn-lt"/>
            </a:endParaRPr>
          </a:p>
          <a:p>
            <a:pPr>
              <a:lnSpc>
                <a:spcPct val="100000"/>
              </a:lnSpc>
              <a:spcBef>
                <a:spcPts val="600"/>
              </a:spcBef>
            </a:pPr>
            <a:r>
              <a:rPr lang="zh-CN" altLang="en-US" sz="1600" dirty="0">
                <a:cs typeface="+mn-ea"/>
                <a:sym typeface="+mn-lt"/>
              </a:rPr>
              <a:t>无损害认定为</a:t>
            </a:r>
            <a:r>
              <a:rPr lang="en-US" altLang="zh-CN" sz="1600" dirty="0">
                <a:cs typeface="+mn-ea"/>
                <a:sym typeface="+mn-lt"/>
              </a:rPr>
              <a:t>10</a:t>
            </a:r>
            <a:r>
              <a:rPr lang="zh-CN" altLang="en-US" sz="1600" dirty="0">
                <a:cs typeface="+mn-ea"/>
                <a:sym typeface="+mn-lt"/>
              </a:rPr>
              <a:t>起，胜诉率约</a:t>
            </a:r>
            <a:r>
              <a:rPr lang="en-US" altLang="zh-CN" sz="1600" dirty="0">
                <a:cs typeface="+mn-ea"/>
                <a:sym typeface="+mn-lt"/>
              </a:rPr>
              <a:t>15%</a:t>
            </a:r>
            <a:r>
              <a:rPr lang="zh-CN" altLang="en-US" sz="1600" dirty="0">
                <a:cs typeface="+mn-ea"/>
                <a:sym typeface="+mn-lt"/>
              </a:rPr>
              <a:t>；但是在中国行业组织参与损害应诉的</a:t>
            </a:r>
            <a:r>
              <a:rPr lang="en-US" altLang="zh-CN" sz="1600" dirty="0">
                <a:cs typeface="+mn-ea"/>
                <a:sym typeface="+mn-lt"/>
              </a:rPr>
              <a:t>27</a:t>
            </a:r>
            <a:r>
              <a:rPr lang="zh-CN" altLang="en-US" sz="1600" dirty="0">
                <a:cs typeface="+mn-ea"/>
                <a:sym typeface="+mn-lt"/>
              </a:rPr>
              <a:t>起损害调查中，无损害认定为</a:t>
            </a:r>
            <a:r>
              <a:rPr lang="en-US" altLang="zh-CN" sz="1600" dirty="0">
                <a:cs typeface="+mn-ea"/>
                <a:sym typeface="+mn-lt"/>
              </a:rPr>
              <a:t>7</a:t>
            </a:r>
            <a:r>
              <a:rPr lang="zh-CN" altLang="en-US" sz="1600" dirty="0">
                <a:cs typeface="+mn-ea"/>
                <a:sym typeface="+mn-lt"/>
              </a:rPr>
              <a:t>起，参与后胜诉率为</a:t>
            </a:r>
            <a:r>
              <a:rPr lang="en-US" altLang="zh-CN" sz="1600" dirty="0">
                <a:cs typeface="+mn-ea"/>
                <a:sym typeface="+mn-lt"/>
              </a:rPr>
              <a:t>26%</a:t>
            </a:r>
            <a:r>
              <a:rPr lang="zh-CN" altLang="en-US" sz="1600" dirty="0">
                <a:cs typeface="+mn-ea"/>
                <a:sym typeface="+mn-lt"/>
              </a:rPr>
              <a:t>。金诚同达代理了</a:t>
            </a:r>
            <a:r>
              <a:rPr lang="en-US" altLang="zh-CN" sz="1600" dirty="0">
                <a:cs typeface="+mn-ea"/>
                <a:sym typeface="+mn-lt"/>
              </a:rPr>
              <a:t>7</a:t>
            </a:r>
            <a:r>
              <a:rPr lang="zh-CN" altLang="en-US" sz="1600" dirty="0">
                <a:cs typeface="+mn-ea"/>
                <a:sym typeface="+mn-lt"/>
              </a:rPr>
              <a:t>起胜诉中的</a:t>
            </a:r>
            <a:r>
              <a:rPr lang="en-US" altLang="zh-CN" sz="1600" dirty="0">
                <a:cs typeface="+mn-ea"/>
                <a:sym typeface="+mn-lt"/>
              </a:rPr>
              <a:t>5</a:t>
            </a:r>
            <a:r>
              <a:rPr lang="zh-CN" altLang="en-US" sz="1600" dirty="0">
                <a:cs typeface="+mn-ea"/>
                <a:sym typeface="+mn-lt"/>
              </a:rPr>
              <a:t>起。</a:t>
            </a:r>
          </a:p>
          <a:p>
            <a:pPr marL="914365" lvl="3" indent="-457200">
              <a:lnSpc>
                <a:spcPct val="100000"/>
              </a:lnSpc>
              <a:spcBef>
                <a:spcPts val="0"/>
              </a:spcBef>
              <a:buFont typeface="+mj-lt"/>
              <a:buAutoNum type="arabicPeriod"/>
            </a:pPr>
            <a:endParaRPr lang="en-US" altLang="zh-CN" sz="1400" dirty="0">
              <a:cs typeface="+mn-ea"/>
              <a:sym typeface="+mn-lt"/>
            </a:endParaRPr>
          </a:p>
          <a:p>
            <a:pPr marL="914365" lvl="3" indent="-457200">
              <a:lnSpc>
                <a:spcPct val="100000"/>
              </a:lnSpc>
              <a:spcBef>
                <a:spcPts val="0"/>
              </a:spcBef>
              <a:buFont typeface="+mj-lt"/>
              <a:buAutoNum type="arabicPeriod"/>
            </a:pPr>
            <a:r>
              <a:rPr lang="en-US" altLang="zh-CN" sz="1400" dirty="0">
                <a:cs typeface="+mn-ea"/>
                <a:sym typeface="+mn-lt"/>
              </a:rPr>
              <a:t>2020</a:t>
            </a:r>
            <a:r>
              <a:rPr lang="zh-CN" altLang="en-US" sz="1400" dirty="0">
                <a:cs typeface="+mn-ea"/>
                <a:sym typeface="+mn-lt"/>
              </a:rPr>
              <a:t>年：玻璃容器</a:t>
            </a:r>
            <a:r>
              <a:rPr lang="en-US" altLang="zh-CN" sz="1400" dirty="0">
                <a:cs typeface="+mn-ea"/>
                <a:sym typeface="+mn-lt"/>
              </a:rPr>
              <a:t>			             ◆</a:t>
            </a:r>
          </a:p>
          <a:p>
            <a:pPr marL="914365" lvl="3" indent="-457200">
              <a:lnSpc>
                <a:spcPct val="100000"/>
              </a:lnSpc>
              <a:spcBef>
                <a:spcPts val="0"/>
              </a:spcBef>
              <a:buFont typeface="+mj-lt"/>
              <a:buAutoNum type="arabicPeriod"/>
            </a:pPr>
            <a:r>
              <a:rPr lang="en-US" altLang="zh-CN" sz="1400" dirty="0">
                <a:cs typeface="+mn-ea"/>
                <a:sym typeface="+mn-lt"/>
              </a:rPr>
              <a:t>2020</a:t>
            </a:r>
            <a:r>
              <a:rPr lang="zh-CN" altLang="en-US" sz="1400" dirty="0">
                <a:cs typeface="+mn-ea"/>
                <a:sym typeface="+mn-lt"/>
              </a:rPr>
              <a:t>年：钢构件</a:t>
            </a:r>
            <a:r>
              <a:rPr lang="en-US" altLang="zh-CN" sz="1400" dirty="0">
                <a:cs typeface="+mn-ea"/>
                <a:sym typeface="+mn-lt"/>
              </a:rPr>
              <a:t>	                 	         </a:t>
            </a:r>
            <a:r>
              <a:rPr lang="zh-CN" altLang="en-US" sz="1400" dirty="0">
                <a:cs typeface="+mn-ea"/>
                <a:sym typeface="+mn-lt"/>
              </a:rPr>
              <a:t>★</a:t>
            </a:r>
            <a:r>
              <a:rPr lang="en-US" altLang="zh-CN" sz="1400" dirty="0">
                <a:cs typeface="+mn-ea"/>
                <a:sym typeface="+mn-lt"/>
              </a:rPr>
              <a:t> ◆ ▲</a:t>
            </a:r>
          </a:p>
          <a:p>
            <a:pPr marL="914365" lvl="3" indent="-457200">
              <a:lnSpc>
                <a:spcPct val="100000"/>
              </a:lnSpc>
              <a:spcBef>
                <a:spcPts val="0"/>
              </a:spcBef>
              <a:buFont typeface="+mj-lt"/>
              <a:buAutoNum type="arabicPeriod"/>
            </a:pPr>
            <a:r>
              <a:rPr lang="en-US" altLang="zh-CN" sz="1400" dirty="0">
                <a:cs typeface="+mn-ea"/>
                <a:sym typeface="+mn-lt"/>
              </a:rPr>
              <a:t>2018</a:t>
            </a:r>
            <a:r>
              <a:rPr lang="zh-CN" altLang="en-US" sz="1400" dirty="0">
                <a:cs typeface="+mn-ea"/>
                <a:sym typeface="+mn-lt"/>
              </a:rPr>
              <a:t>年：大口径焊管（管线管及不锈钢管）</a:t>
            </a:r>
          </a:p>
          <a:p>
            <a:pPr marL="914365" lvl="3" indent="-457200">
              <a:lnSpc>
                <a:spcPct val="100000"/>
              </a:lnSpc>
              <a:spcBef>
                <a:spcPts val="0"/>
              </a:spcBef>
              <a:buFont typeface="+mj-lt"/>
              <a:buAutoNum type="arabicPeriod"/>
            </a:pPr>
            <a:r>
              <a:rPr lang="en-US" altLang="zh-CN" sz="1400" dirty="0">
                <a:cs typeface="+mn-ea"/>
                <a:sym typeface="+mn-lt"/>
              </a:rPr>
              <a:t>2018</a:t>
            </a:r>
            <a:r>
              <a:rPr lang="zh-CN" altLang="en-US" sz="1400" dirty="0">
                <a:cs typeface="+mn-ea"/>
                <a:sym typeface="+mn-lt"/>
              </a:rPr>
              <a:t>年：聚四氟乙烯树脂</a:t>
            </a:r>
            <a:r>
              <a:rPr lang="en-US" altLang="zh-CN" sz="1400" dirty="0">
                <a:cs typeface="+mn-ea"/>
                <a:sym typeface="+mn-lt"/>
              </a:rPr>
              <a:t>		         </a:t>
            </a:r>
            <a:r>
              <a:rPr lang="zh-CN" altLang="en-US" sz="1400" dirty="0">
                <a:cs typeface="+mn-ea"/>
                <a:sym typeface="+mn-lt"/>
              </a:rPr>
              <a:t>★</a:t>
            </a:r>
            <a:r>
              <a:rPr lang="en-US" altLang="zh-CN" sz="1400" dirty="0">
                <a:cs typeface="+mn-ea"/>
                <a:sym typeface="+mn-lt"/>
              </a:rPr>
              <a:t> ◆ ▲</a:t>
            </a:r>
            <a:endParaRPr lang="zh-CN" altLang="en-US" sz="1400" dirty="0">
              <a:cs typeface="+mn-ea"/>
              <a:sym typeface="+mn-lt"/>
            </a:endParaRPr>
          </a:p>
          <a:p>
            <a:pPr marL="914365" lvl="3" indent="-457200">
              <a:lnSpc>
                <a:spcPct val="100000"/>
              </a:lnSpc>
              <a:spcBef>
                <a:spcPts val="0"/>
              </a:spcBef>
              <a:buFont typeface="+mj-lt"/>
              <a:buAutoNum type="arabicPeriod"/>
            </a:pPr>
            <a:r>
              <a:rPr lang="en-US" altLang="zh-CN" sz="1400" dirty="0">
                <a:cs typeface="+mn-ea"/>
                <a:sym typeface="+mn-lt"/>
              </a:rPr>
              <a:t>2017</a:t>
            </a:r>
            <a:r>
              <a:rPr lang="zh-CN" altLang="en-US" sz="1400" dirty="0">
                <a:cs typeface="+mn-ea"/>
                <a:sym typeface="+mn-lt"/>
              </a:rPr>
              <a:t>年：卡客车轮胎</a:t>
            </a:r>
            <a:r>
              <a:rPr lang="en-US" altLang="zh-CN" sz="1400" dirty="0">
                <a:cs typeface="+mn-ea"/>
                <a:sym typeface="+mn-lt"/>
              </a:rPr>
              <a:t>			         </a:t>
            </a:r>
            <a:r>
              <a:rPr lang="zh-CN" altLang="en-US" sz="1400" dirty="0">
                <a:cs typeface="+mn-ea"/>
                <a:sym typeface="+mn-lt"/>
              </a:rPr>
              <a:t>★</a:t>
            </a:r>
            <a:r>
              <a:rPr lang="en-US" altLang="zh-CN" sz="1400" dirty="0">
                <a:cs typeface="+mn-ea"/>
                <a:sym typeface="+mn-lt"/>
              </a:rPr>
              <a:t> ◆ ▲</a:t>
            </a:r>
            <a:endParaRPr lang="zh-CN" altLang="en-US" sz="1400" dirty="0">
              <a:cs typeface="+mn-ea"/>
              <a:sym typeface="+mn-lt"/>
            </a:endParaRPr>
          </a:p>
          <a:p>
            <a:pPr marL="914365" lvl="3" indent="-457200">
              <a:lnSpc>
                <a:spcPct val="100000"/>
              </a:lnSpc>
              <a:spcBef>
                <a:spcPts val="0"/>
              </a:spcBef>
              <a:buFont typeface="+mj-lt"/>
              <a:buAutoNum type="arabicPeriod"/>
            </a:pPr>
            <a:r>
              <a:rPr lang="en-US" altLang="zh-CN" sz="1400" dirty="0">
                <a:cs typeface="+mn-ea"/>
                <a:sym typeface="+mn-lt"/>
              </a:rPr>
              <a:t>2016</a:t>
            </a:r>
            <a:r>
              <a:rPr lang="zh-CN" altLang="en-US" sz="1400" dirty="0">
                <a:cs typeface="+mn-ea"/>
                <a:sym typeface="+mn-lt"/>
              </a:rPr>
              <a:t>年：铁制机械传动部件</a:t>
            </a:r>
            <a:r>
              <a:rPr lang="en-US" altLang="zh-CN" sz="1400" dirty="0">
                <a:cs typeface="+mn-ea"/>
                <a:sym typeface="+mn-lt"/>
              </a:rPr>
              <a:t>		             ◆ ▲</a:t>
            </a:r>
            <a:endParaRPr lang="zh-CN" altLang="en-US" sz="1400" dirty="0">
              <a:cs typeface="+mn-ea"/>
              <a:sym typeface="+mn-lt"/>
            </a:endParaRPr>
          </a:p>
          <a:p>
            <a:pPr marL="914365" lvl="3" indent="-457200">
              <a:lnSpc>
                <a:spcPct val="100000"/>
              </a:lnSpc>
              <a:spcBef>
                <a:spcPts val="0"/>
              </a:spcBef>
              <a:buFont typeface="+mj-lt"/>
              <a:buAutoNum type="arabicPeriod"/>
            </a:pPr>
            <a:r>
              <a:rPr lang="en-US" altLang="zh-CN" sz="1400" dirty="0">
                <a:cs typeface="+mn-ea"/>
                <a:sym typeface="+mn-lt"/>
              </a:rPr>
              <a:t>2016</a:t>
            </a:r>
            <a:r>
              <a:rPr lang="zh-CN" altLang="en-US" sz="1400" dirty="0">
                <a:cs typeface="+mn-ea"/>
                <a:sym typeface="+mn-lt"/>
              </a:rPr>
              <a:t>年：氢氟烃单质产品</a:t>
            </a:r>
            <a:r>
              <a:rPr lang="en-US" altLang="zh-CN" sz="1400" dirty="0">
                <a:cs typeface="+mn-ea"/>
                <a:sym typeface="+mn-lt"/>
              </a:rPr>
              <a:t>		         </a:t>
            </a:r>
            <a:r>
              <a:rPr lang="zh-CN" altLang="en-US" sz="1400" dirty="0">
                <a:cs typeface="+mn-ea"/>
                <a:sym typeface="+mn-lt"/>
              </a:rPr>
              <a:t>★</a:t>
            </a:r>
            <a:r>
              <a:rPr lang="en-US" altLang="zh-CN" sz="1400" dirty="0">
                <a:cs typeface="+mn-ea"/>
                <a:sym typeface="+mn-lt"/>
              </a:rPr>
              <a:t> ◆ ▲</a:t>
            </a:r>
            <a:endParaRPr lang="zh-CN" altLang="en-US" sz="1400" dirty="0">
              <a:cs typeface="+mn-ea"/>
              <a:sym typeface="+mn-lt"/>
            </a:endParaRPr>
          </a:p>
          <a:p>
            <a:pPr marL="914365" lvl="3" indent="-457200">
              <a:lnSpc>
                <a:spcPct val="100000"/>
              </a:lnSpc>
              <a:spcBef>
                <a:spcPts val="0"/>
              </a:spcBef>
              <a:buFont typeface="+mj-lt"/>
              <a:buAutoNum type="arabicPeriod"/>
            </a:pPr>
            <a:r>
              <a:rPr lang="en-US" altLang="zh-CN" sz="1400" dirty="0">
                <a:cs typeface="+mn-ea"/>
                <a:sym typeface="+mn-lt"/>
              </a:rPr>
              <a:t>2015</a:t>
            </a:r>
            <a:r>
              <a:rPr lang="zh-CN" altLang="en-US" sz="1400" dirty="0">
                <a:cs typeface="+mn-ea"/>
                <a:sym typeface="+mn-lt"/>
              </a:rPr>
              <a:t>年：</a:t>
            </a:r>
            <a:r>
              <a:rPr lang="en-US" altLang="zh-CN" sz="1400" dirty="0">
                <a:cs typeface="+mn-ea"/>
                <a:sym typeface="+mn-lt"/>
              </a:rPr>
              <a:t>53</a:t>
            </a:r>
            <a:r>
              <a:rPr lang="zh-CN" altLang="en-US" sz="1400" dirty="0">
                <a:cs typeface="+mn-ea"/>
                <a:sym typeface="+mn-lt"/>
              </a:rPr>
              <a:t>英尺干货集装箱</a:t>
            </a:r>
            <a:r>
              <a:rPr lang="en-US" altLang="zh-CN" sz="1400" dirty="0">
                <a:cs typeface="+mn-ea"/>
                <a:sym typeface="+mn-lt"/>
              </a:rPr>
              <a:t>		                ▲</a:t>
            </a:r>
          </a:p>
          <a:p>
            <a:pPr marL="914365" lvl="3" indent="-457200">
              <a:lnSpc>
                <a:spcPct val="100000"/>
              </a:lnSpc>
              <a:spcBef>
                <a:spcPts val="0"/>
              </a:spcBef>
              <a:buFont typeface="+mj-lt"/>
              <a:buAutoNum type="arabicPeriod"/>
            </a:pPr>
            <a:r>
              <a:rPr lang="en-US" altLang="zh-CN" sz="1400" dirty="0">
                <a:cs typeface="+mn-ea"/>
                <a:sym typeface="+mn-lt"/>
              </a:rPr>
              <a:t>2014</a:t>
            </a:r>
            <a:r>
              <a:rPr lang="zh-CN" altLang="en-US" sz="1400" dirty="0">
                <a:cs typeface="+mn-ea"/>
                <a:sym typeface="+mn-lt"/>
              </a:rPr>
              <a:t>年：四氟乙烷</a:t>
            </a:r>
            <a:r>
              <a:rPr lang="en-US" altLang="zh-CN" sz="1400" dirty="0">
                <a:cs typeface="+mn-ea"/>
                <a:sym typeface="+mn-lt"/>
              </a:rPr>
              <a:t>			         </a:t>
            </a:r>
            <a:r>
              <a:rPr lang="zh-CN" altLang="en-US" sz="1400" dirty="0">
                <a:cs typeface="+mn-ea"/>
                <a:sym typeface="+mn-lt"/>
              </a:rPr>
              <a:t>★</a:t>
            </a:r>
            <a:r>
              <a:rPr lang="en-US" altLang="zh-CN" sz="1400" dirty="0">
                <a:cs typeface="+mn-ea"/>
                <a:sym typeface="+mn-lt"/>
              </a:rPr>
              <a:t> ◆ ▲</a:t>
            </a:r>
            <a:endParaRPr lang="zh-CN" altLang="en-US" sz="1400" dirty="0">
              <a:cs typeface="+mn-ea"/>
              <a:sym typeface="+mn-lt"/>
            </a:endParaRPr>
          </a:p>
          <a:p>
            <a:pPr marL="914365" lvl="3" indent="-457200">
              <a:lnSpc>
                <a:spcPct val="100000"/>
              </a:lnSpc>
              <a:spcBef>
                <a:spcPts val="0"/>
              </a:spcBef>
              <a:buFont typeface="+mj-lt"/>
              <a:buAutoNum type="arabicPeriod"/>
            </a:pPr>
            <a:r>
              <a:rPr lang="en-US" altLang="zh-CN" sz="1400" dirty="0">
                <a:cs typeface="+mn-ea"/>
                <a:sym typeface="+mn-lt"/>
              </a:rPr>
              <a:t>2014</a:t>
            </a:r>
            <a:r>
              <a:rPr lang="zh-CN" altLang="en-US" sz="1400" dirty="0">
                <a:cs typeface="+mn-ea"/>
                <a:sym typeface="+mn-lt"/>
              </a:rPr>
              <a:t>年：取向电工钢</a:t>
            </a:r>
            <a:r>
              <a:rPr lang="en-US" altLang="zh-CN" sz="1400" dirty="0">
                <a:cs typeface="+mn-ea"/>
                <a:sym typeface="+mn-lt"/>
              </a:rPr>
              <a:t>			             ◆</a:t>
            </a:r>
            <a:endParaRPr lang="zh-CN" altLang="en-US" sz="1400" dirty="0">
              <a:cs typeface="+mn-ea"/>
              <a:sym typeface="+mn-lt"/>
            </a:endParaRPr>
          </a:p>
          <a:p>
            <a:pPr marL="0" lvl="1" indent="0">
              <a:lnSpc>
                <a:spcPct val="100000"/>
              </a:lnSpc>
              <a:spcBef>
                <a:spcPts val="600"/>
              </a:spcBef>
              <a:buNone/>
            </a:pPr>
            <a:endParaRPr lang="en-US" altLang="zh-CN" sz="400" dirty="0">
              <a:cs typeface="+mn-ea"/>
              <a:sym typeface="+mn-lt"/>
            </a:endParaRPr>
          </a:p>
          <a:p>
            <a:pPr marL="0" lvl="1" indent="0">
              <a:lnSpc>
                <a:spcPct val="100000"/>
              </a:lnSpc>
              <a:spcBef>
                <a:spcPts val="600"/>
              </a:spcBef>
              <a:buNone/>
            </a:pPr>
            <a:r>
              <a:rPr lang="zh-CN" altLang="en-US" dirty="0">
                <a:cs typeface="+mn-ea"/>
                <a:sym typeface="+mn-lt"/>
              </a:rPr>
              <a:t>注：★为金诚同达代理损害抗辩案件</a:t>
            </a:r>
            <a:endParaRPr lang="en-US" altLang="zh-CN" dirty="0">
              <a:cs typeface="+mn-ea"/>
              <a:sym typeface="+mn-lt"/>
            </a:endParaRPr>
          </a:p>
          <a:p>
            <a:pPr marL="0" lvl="1" indent="0">
              <a:lnSpc>
                <a:spcPct val="100000"/>
              </a:lnSpc>
              <a:spcBef>
                <a:spcPts val="600"/>
              </a:spcBef>
              <a:buNone/>
            </a:pPr>
            <a:r>
              <a:rPr lang="en-US" altLang="zh-CN" dirty="0">
                <a:cs typeface="+mn-ea"/>
                <a:sym typeface="+mn-lt"/>
              </a:rPr>
              <a:t>       ◆</a:t>
            </a:r>
            <a:r>
              <a:rPr lang="zh-CN" altLang="en-US" dirty="0">
                <a:cs typeface="+mn-ea"/>
                <a:sym typeface="+mn-lt"/>
              </a:rPr>
              <a:t>为金诚同达代理政府或企业应诉案件</a:t>
            </a:r>
            <a:endParaRPr lang="en-US" altLang="zh-CN" dirty="0">
              <a:cs typeface="+mn-ea"/>
              <a:sym typeface="+mn-lt"/>
            </a:endParaRPr>
          </a:p>
          <a:p>
            <a:pPr marL="358775" lvl="1" indent="-358775">
              <a:lnSpc>
                <a:spcPct val="100000"/>
              </a:lnSpc>
              <a:spcBef>
                <a:spcPts val="600"/>
              </a:spcBef>
              <a:buNone/>
            </a:pPr>
            <a:r>
              <a:rPr lang="zh-CN" altLang="en-US" dirty="0">
                <a:cs typeface="+mn-ea"/>
                <a:sym typeface="+mn-lt"/>
              </a:rPr>
              <a:t>        大口径焊管（不锈钢管）：本案中国企业未应诉，受益于同案其他国家的抗辩，此类产品获得无损害结果。</a:t>
            </a:r>
            <a:endParaRPr lang="en-US" altLang="zh-CN" sz="1600" dirty="0">
              <a:cs typeface="+mn-ea"/>
              <a:sym typeface="+mn-lt"/>
            </a:endParaRPr>
          </a:p>
        </p:txBody>
      </p:sp>
      <p:sp>
        <p:nvSpPr>
          <p:cNvPr id="4" name="灯片编号占位符 3">
            <a:extLst>
              <a:ext uri="{FF2B5EF4-FFF2-40B4-BE49-F238E27FC236}">
                <a16:creationId xmlns:a16="http://schemas.microsoft.com/office/drawing/2014/main" id="{8806D098-3355-4D40-87DB-7B0743D06BBC}"/>
              </a:ext>
            </a:extLst>
          </p:cNvPr>
          <p:cNvSpPr>
            <a:spLocks noGrp="1"/>
          </p:cNvSpPr>
          <p:nvPr>
            <p:ph type="sldNum" sz="quarter" idx="4"/>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30</a:t>
            </a:fld>
            <a:endParaRPr lang="zh-CN" altLang="en-US" dirty="0"/>
          </a:p>
        </p:txBody>
      </p:sp>
    </p:spTree>
    <p:extLst>
      <p:ext uri="{BB962C8B-B14F-4D97-AF65-F5344CB8AC3E}">
        <p14:creationId xmlns:p14="http://schemas.microsoft.com/office/powerpoint/2010/main" val="90579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zh-CN" altLang="en-US" dirty="0">
                <a:latin typeface="+mn-lt"/>
                <a:ea typeface="+mn-ea"/>
                <a:cs typeface="+mn-ea"/>
                <a:sym typeface="+mn-lt"/>
              </a:rPr>
              <a:t>关于美国国际贸易委员会</a:t>
            </a:r>
            <a:endParaRPr lang="en-US" dirty="0">
              <a:latin typeface="+mn-lt"/>
              <a:ea typeface="+mn-ea"/>
              <a:cs typeface="+mn-ea"/>
              <a:sym typeface="+mn-lt"/>
            </a:endParaRPr>
          </a:p>
        </p:txBody>
      </p:sp>
      <p:grpSp>
        <p:nvGrpSpPr>
          <p:cNvPr id="4" name="12106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63633" y="1062813"/>
            <a:ext cx="8512612" cy="3294366"/>
            <a:chOff x="669925" y="1286512"/>
            <a:chExt cx="11350146" cy="4392488"/>
          </a:xfrm>
        </p:grpSpPr>
        <p:sp>
          <p:nvSpPr>
            <p:cNvPr id="5" name="ïs1ïḑè"/>
            <p:cNvSpPr/>
            <p:nvPr/>
          </p:nvSpPr>
          <p:spPr>
            <a:xfrm>
              <a:off x="669925" y="1286512"/>
              <a:ext cx="4536504" cy="4392488"/>
            </a:xfrm>
            <a:prstGeom prst="rect">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ś1iḓe"/>
            <p:cNvSpPr/>
            <p:nvPr/>
          </p:nvSpPr>
          <p:spPr>
            <a:xfrm>
              <a:off x="669925" y="5245016"/>
              <a:ext cx="4536504" cy="433984"/>
            </a:xfrm>
            <a:prstGeom prst="rect">
              <a:avLst/>
            </a:prstGeom>
            <a:solidFill>
              <a:schemeClr val="tx1">
                <a:lumMod val="85000"/>
                <a:lumOff val="15000"/>
                <a:alpha val="70000"/>
              </a:schemeClr>
            </a:solidFill>
            <a:ln>
              <a:noFill/>
            </a:ln>
          </p:spPr>
          <p:txBody>
            <a:bodyPr wrap="none" lIns="91412" tIns="45700" rIns="91412" bIns="45700" anchor="ctr" anchorCtr="1">
              <a:normAutofit fontScale="92500" lnSpcReduction="20000"/>
            </a:bodyPr>
            <a:lstStyle/>
            <a:p>
              <a:pPr algn="ctr">
                <a:buSzPct val="25000"/>
                <a:defRPr/>
              </a:pPr>
              <a:r>
                <a:rPr lang="zh-CN" altLang="en-US" sz="2000" b="1" dirty="0">
                  <a:solidFill>
                    <a:schemeClr val="bg1"/>
                  </a:solidFill>
                  <a:cs typeface="+mn-ea"/>
                  <a:sym typeface="+mn-lt"/>
                </a:rPr>
                <a:t>美国国际贸易委员会</a:t>
              </a:r>
              <a:r>
                <a:rPr lang="en-US" altLang="zh-CN" sz="2000" b="1" dirty="0">
                  <a:solidFill>
                    <a:schemeClr val="bg1"/>
                  </a:solidFill>
                  <a:cs typeface="+mn-ea"/>
                  <a:sym typeface="+mn-lt"/>
                </a:rPr>
                <a:t>(ITC)</a:t>
              </a:r>
            </a:p>
          </p:txBody>
        </p:sp>
        <p:sp>
          <p:nvSpPr>
            <p:cNvPr id="9" name="ïSḷide"/>
            <p:cNvSpPr/>
            <p:nvPr/>
          </p:nvSpPr>
          <p:spPr bwMode="auto">
            <a:xfrm>
              <a:off x="5613242" y="3960139"/>
              <a:ext cx="5301601" cy="171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fontScale="85000" lnSpcReduction="10000"/>
            </a:bodyPr>
            <a:lstStyle/>
            <a:p>
              <a:pPr marL="628650" lvl="1" indent="-285750">
                <a:lnSpc>
                  <a:spcPct val="100000"/>
                </a:lnSpc>
                <a:spcBef>
                  <a:spcPts val="600"/>
                </a:spcBef>
                <a:spcAft>
                  <a:spcPts val="600"/>
                </a:spcAft>
                <a:buFont typeface="Wingdings" panose="05000000000000000000" pitchFamily="2" charset="2"/>
                <a:buChar char="Ø"/>
              </a:pPr>
              <a:r>
                <a:rPr lang="en-US" altLang="zh-CN" dirty="0">
                  <a:cs typeface="+mn-ea"/>
                  <a:sym typeface="+mn-lt"/>
                </a:rPr>
                <a:t>3-3</a:t>
              </a:r>
              <a:r>
                <a:rPr lang="zh-CN" altLang="en-US" dirty="0">
                  <a:cs typeface="+mn-ea"/>
                  <a:sym typeface="+mn-lt"/>
                </a:rPr>
                <a:t>视为有损害的肯定性裁决（例如：乘用车轻卡车轮胎案）；</a:t>
              </a:r>
              <a:endParaRPr lang="en-US" altLang="zh-CN" dirty="0">
                <a:cs typeface="+mn-ea"/>
                <a:sym typeface="+mn-lt"/>
              </a:endParaRPr>
            </a:p>
            <a:p>
              <a:pPr marL="628650" lvl="1" indent="-285750">
                <a:lnSpc>
                  <a:spcPct val="100000"/>
                </a:lnSpc>
                <a:spcBef>
                  <a:spcPts val="600"/>
                </a:spcBef>
                <a:spcAft>
                  <a:spcPts val="600"/>
                </a:spcAft>
                <a:buFont typeface="Wingdings" panose="05000000000000000000" pitchFamily="2" charset="2"/>
                <a:buChar char="Ø"/>
              </a:pPr>
              <a:r>
                <a:rPr lang="zh-CN" altLang="en-US" dirty="0">
                  <a:cs typeface="+mn-ea"/>
                  <a:sym typeface="+mn-lt"/>
                </a:rPr>
                <a:t>中国企业要获得胜诉，通常需要获得</a:t>
              </a:r>
              <a:r>
                <a:rPr lang="en-US" altLang="zh-CN" dirty="0">
                  <a:cs typeface="+mn-ea"/>
                  <a:sym typeface="+mn-lt"/>
                </a:rPr>
                <a:t>4</a:t>
              </a:r>
              <a:r>
                <a:rPr lang="zh-CN" altLang="en-US" dirty="0">
                  <a:cs typeface="+mn-ea"/>
                  <a:sym typeface="+mn-lt"/>
                </a:rPr>
                <a:t>票的支持；</a:t>
              </a:r>
              <a:endParaRPr lang="en-US" altLang="zh-CN" dirty="0">
                <a:cs typeface="+mn-ea"/>
                <a:sym typeface="+mn-lt"/>
              </a:endParaRPr>
            </a:p>
            <a:p>
              <a:pPr marL="628650" lvl="1" indent="-285750">
                <a:lnSpc>
                  <a:spcPct val="100000"/>
                </a:lnSpc>
                <a:spcBef>
                  <a:spcPts val="600"/>
                </a:spcBef>
                <a:spcAft>
                  <a:spcPts val="600"/>
                </a:spcAft>
                <a:buFont typeface="Wingdings" panose="05000000000000000000" pitchFamily="2" charset="2"/>
                <a:buChar char="Ø"/>
              </a:pPr>
              <a:r>
                <a:rPr lang="zh-CN" altLang="en-US" dirty="0">
                  <a:cs typeface="+mn-ea"/>
                  <a:sym typeface="+mn-lt"/>
                </a:rPr>
                <a:t>目前</a:t>
              </a:r>
              <a:r>
                <a:rPr lang="en-US" altLang="zh-CN" dirty="0">
                  <a:cs typeface="+mn-ea"/>
                  <a:sym typeface="+mn-lt"/>
                </a:rPr>
                <a:t>ITC</a:t>
              </a:r>
              <a:r>
                <a:rPr lang="zh-CN" altLang="en-US" dirty="0">
                  <a:cs typeface="+mn-ea"/>
                  <a:sym typeface="+mn-lt"/>
                </a:rPr>
                <a:t>仅有</a:t>
              </a:r>
              <a:r>
                <a:rPr lang="en-US" altLang="zh-CN" dirty="0">
                  <a:cs typeface="+mn-ea"/>
                  <a:sym typeface="+mn-lt"/>
                </a:rPr>
                <a:t>5</a:t>
              </a:r>
              <a:r>
                <a:rPr lang="zh-CN" altLang="en-US" dirty="0">
                  <a:cs typeface="+mn-ea"/>
                  <a:sym typeface="+mn-lt"/>
                </a:rPr>
                <a:t>名委员在任，中国企业要获得胜诉，需要获得</a:t>
              </a:r>
              <a:r>
                <a:rPr lang="en-US" altLang="zh-CN" dirty="0">
                  <a:cs typeface="+mn-ea"/>
                  <a:sym typeface="+mn-lt"/>
                </a:rPr>
                <a:t>3</a:t>
              </a:r>
              <a:r>
                <a:rPr lang="zh-CN" altLang="en-US" dirty="0">
                  <a:cs typeface="+mn-ea"/>
                  <a:sym typeface="+mn-lt"/>
                </a:rPr>
                <a:t>票的支持。</a:t>
              </a:r>
              <a:endParaRPr lang="en-US" altLang="zh-CN" dirty="0">
                <a:cs typeface="+mn-ea"/>
                <a:sym typeface="+mn-lt"/>
              </a:endParaRPr>
            </a:p>
          </p:txBody>
        </p:sp>
        <p:sp>
          <p:nvSpPr>
            <p:cNvPr id="12" name="ïṡḷídè">
              <a:extLst>
                <a:ext uri="{FF2B5EF4-FFF2-40B4-BE49-F238E27FC236}">
                  <a16:creationId xmlns:a16="http://schemas.microsoft.com/office/drawing/2014/main" id="{48D9846A-64B8-4124-8136-9CCD6596C3A7}"/>
                </a:ext>
              </a:extLst>
            </p:cNvPr>
            <p:cNvSpPr txBox="1"/>
            <p:nvPr/>
          </p:nvSpPr>
          <p:spPr>
            <a:xfrm>
              <a:off x="5737974" y="1494000"/>
              <a:ext cx="6282097" cy="2466139"/>
            </a:xfrm>
            <a:prstGeom prst="rect">
              <a:avLst/>
            </a:prstGeom>
            <a:noFill/>
          </p:spPr>
          <p:txBody>
            <a:bodyPr wrap="square" lIns="90000" tIns="46800" rIns="90000" bIns="46800" rtlCol="0">
              <a:normAutofit/>
            </a:bodyPr>
            <a:lstStyle/>
            <a:p>
              <a:pPr marL="285750" indent="-285750">
                <a:spcBef>
                  <a:spcPts val="600"/>
                </a:spcBef>
                <a:spcAft>
                  <a:spcPts val="600"/>
                </a:spcAft>
                <a:buFont typeface="Arial" panose="020B0604020202020204" pitchFamily="34" charset="0"/>
                <a:buChar char="•"/>
              </a:pPr>
              <a:r>
                <a:rPr lang="zh-CN" altLang="en-US" dirty="0">
                  <a:cs typeface="+mn-ea"/>
                  <a:sym typeface="+mn-lt"/>
                </a:rPr>
                <a:t>独立的、非党派性质的、准司法的联邦机构</a:t>
              </a:r>
              <a:endParaRPr lang="en-US" altLang="zh-CN" dirty="0">
                <a:cs typeface="+mn-ea"/>
                <a:sym typeface="+mn-lt"/>
              </a:endParaRPr>
            </a:p>
            <a:p>
              <a:pPr marL="285750" indent="-285750">
                <a:spcBef>
                  <a:spcPts val="600"/>
                </a:spcBef>
                <a:spcAft>
                  <a:spcPts val="600"/>
                </a:spcAft>
                <a:buFont typeface="Arial" panose="020B0604020202020204" pitchFamily="34" charset="0"/>
                <a:buChar char="•"/>
              </a:pPr>
              <a:r>
                <a:rPr lang="zh-CN" altLang="en-US" dirty="0">
                  <a:cs typeface="+mn-ea"/>
                  <a:sym typeface="+mn-lt"/>
                </a:rPr>
                <a:t>其前身为</a:t>
              </a:r>
              <a:r>
                <a:rPr lang="en-US" altLang="zh-CN" dirty="0">
                  <a:cs typeface="+mn-ea"/>
                  <a:sym typeface="+mn-lt"/>
                </a:rPr>
                <a:t>1916</a:t>
              </a:r>
              <a:r>
                <a:rPr lang="zh-CN" altLang="en-US" dirty="0">
                  <a:cs typeface="+mn-ea"/>
                  <a:sym typeface="+mn-lt"/>
                </a:rPr>
                <a:t>年创建的美国关税委员会</a:t>
              </a:r>
              <a:endParaRPr lang="en-US" altLang="zh-CN" dirty="0">
                <a:cs typeface="+mn-ea"/>
                <a:sym typeface="+mn-lt"/>
              </a:endParaRPr>
            </a:p>
            <a:p>
              <a:pPr marL="285750" indent="-285750">
                <a:spcBef>
                  <a:spcPts val="600"/>
                </a:spcBef>
                <a:spcAft>
                  <a:spcPts val="600"/>
                </a:spcAft>
                <a:buFont typeface="Arial" panose="020B0604020202020204" pitchFamily="34" charset="0"/>
                <a:buChar char="•"/>
              </a:pPr>
              <a:r>
                <a:rPr lang="en-US" altLang="zh-CN" dirty="0">
                  <a:cs typeface="+mn-ea"/>
                  <a:sym typeface="+mn-lt"/>
                </a:rPr>
                <a:t>ITC</a:t>
              </a:r>
              <a:r>
                <a:rPr lang="zh-CN" altLang="en-US" dirty="0">
                  <a:cs typeface="+mn-ea"/>
                  <a:sym typeface="+mn-lt"/>
                </a:rPr>
                <a:t>的最高领导机构是由</a:t>
              </a:r>
              <a:r>
                <a:rPr lang="en-US" altLang="zh-CN" dirty="0">
                  <a:cs typeface="+mn-ea"/>
                  <a:sym typeface="+mn-lt"/>
                </a:rPr>
                <a:t>6</a:t>
              </a:r>
              <a:r>
                <a:rPr lang="zh-CN" altLang="en-US" dirty="0">
                  <a:cs typeface="+mn-ea"/>
                  <a:sym typeface="+mn-lt"/>
                </a:rPr>
                <a:t>名委员组成的执行委员会，委员均由总统任命，经过参议院审议通过，任期为</a:t>
              </a:r>
              <a:r>
                <a:rPr lang="en-US" altLang="zh-CN" dirty="0">
                  <a:cs typeface="+mn-ea"/>
                  <a:sym typeface="+mn-lt"/>
                </a:rPr>
                <a:t>9</a:t>
              </a:r>
              <a:r>
                <a:rPr lang="zh-CN" altLang="en-US" dirty="0">
                  <a:cs typeface="+mn-ea"/>
                  <a:sym typeface="+mn-lt"/>
                </a:rPr>
                <a:t>年</a:t>
              </a:r>
              <a:endParaRPr lang="en-US" altLang="zh-CN" dirty="0">
                <a:cs typeface="+mn-ea"/>
                <a:sym typeface="+mn-lt"/>
              </a:endParaRPr>
            </a:p>
            <a:p>
              <a:pPr marL="285750" indent="-285750">
                <a:spcBef>
                  <a:spcPts val="600"/>
                </a:spcBef>
                <a:spcAft>
                  <a:spcPts val="600"/>
                </a:spcAft>
                <a:buFont typeface="Arial" panose="020B0604020202020204" pitchFamily="34" charset="0"/>
                <a:buChar char="•"/>
              </a:pPr>
              <a:r>
                <a:rPr lang="zh-CN" altLang="en-US" dirty="0">
                  <a:cs typeface="+mn-ea"/>
                  <a:sym typeface="+mn-lt"/>
                </a:rPr>
                <a:t>六名委员以投票方式决定案件结果：</a:t>
              </a:r>
              <a:endParaRPr lang="en-US" altLang="zh-CN" dirty="0">
                <a:cs typeface="+mn-ea"/>
                <a:sym typeface="+mn-lt"/>
              </a:endParaRPr>
            </a:p>
            <a:p>
              <a:pPr marL="285750" indent="-285750">
                <a:spcBef>
                  <a:spcPts val="600"/>
                </a:spcBef>
                <a:spcAft>
                  <a:spcPts val="600"/>
                </a:spcAft>
                <a:buFont typeface="Arial" panose="020B0604020202020204" pitchFamily="34" charset="0"/>
                <a:buChar char="•"/>
              </a:pPr>
              <a:endParaRPr lang="en-US" altLang="zh-CN" dirty="0">
                <a:cs typeface="+mn-ea"/>
                <a:sym typeface="+mn-lt"/>
              </a:endParaRPr>
            </a:p>
          </p:txBody>
        </p:sp>
      </p:grpSp>
      <p:pic>
        <p:nvPicPr>
          <p:cNvPr id="15" name="图片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9740" y="1691099"/>
            <a:ext cx="1759218" cy="1712306"/>
          </a:xfrm>
          <a:prstGeom prst="rect">
            <a:avLst/>
          </a:prstGeom>
        </p:spPr>
      </p:pic>
      <p:sp>
        <p:nvSpPr>
          <p:cNvPr id="10" name="灯片编号占位符 3">
            <a:extLst>
              <a:ext uri="{FF2B5EF4-FFF2-40B4-BE49-F238E27FC236}">
                <a16:creationId xmlns:a16="http://schemas.microsoft.com/office/drawing/2014/main" id="{7DE43D30-C8E4-4734-B2E9-E0108600CF48}"/>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31</a:t>
            </a:fld>
            <a:endParaRPr lang="zh-CN" altLang="en-US" dirty="0"/>
          </a:p>
        </p:txBody>
      </p:sp>
    </p:spTree>
    <p:extLst>
      <p:ext uri="{BB962C8B-B14F-4D97-AF65-F5344CB8AC3E}">
        <p14:creationId xmlns:p14="http://schemas.microsoft.com/office/powerpoint/2010/main" val="401570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98302DE-7731-4681-81EC-A433927F5739}"/>
              </a:ext>
            </a:extLst>
          </p:cNvPr>
          <p:cNvSpPr>
            <a:spLocks noGrp="1"/>
          </p:cNvSpPr>
          <p:nvPr>
            <p:ph type="title"/>
          </p:nvPr>
        </p:nvSpPr>
        <p:spPr/>
        <p:txBody>
          <a:bodyPr/>
          <a:lstStyle/>
          <a:p>
            <a:r>
              <a:rPr lang="zh-CN" altLang="en-US" dirty="0">
                <a:latin typeface="+mn-lt"/>
                <a:ea typeface="+mn-ea"/>
                <a:cs typeface="+mn-ea"/>
                <a:sym typeface="+mn-lt"/>
              </a:rPr>
              <a:t>现任委员</a:t>
            </a:r>
            <a:endParaRPr lang="zh-CN" altLang="en-US" dirty="0"/>
          </a:p>
        </p:txBody>
      </p:sp>
      <p:graphicFrame>
        <p:nvGraphicFramePr>
          <p:cNvPr id="9" name="表格 8">
            <a:extLst>
              <a:ext uri="{FF2B5EF4-FFF2-40B4-BE49-F238E27FC236}">
                <a16:creationId xmlns:a16="http://schemas.microsoft.com/office/drawing/2014/main" id="{0F5B0190-71ED-460C-BEF2-D5F16B2A81FE}"/>
              </a:ext>
            </a:extLst>
          </p:cNvPr>
          <p:cNvGraphicFramePr>
            <a:graphicFrameLocks noGrp="1"/>
          </p:cNvGraphicFramePr>
          <p:nvPr>
            <p:extLst>
              <p:ext uri="{D42A27DB-BD31-4B8C-83A1-F6EECF244321}">
                <p14:modId xmlns:p14="http://schemas.microsoft.com/office/powerpoint/2010/main" val="2439430324"/>
              </p:ext>
            </p:extLst>
          </p:nvPr>
        </p:nvGraphicFramePr>
        <p:xfrm>
          <a:off x="973859" y="748725"/>
          <a:ext cx="7717124" cy="3914749"/>
        </p:xfrm>
        <a:graphic>
          <a:graphicData uri="http://schemas.openxmlformats.org/drawingml/2006/table">
            <a:tbl>
              <a:tblPr firstRow="1" bandRow="1">
                <a:tableStyleId>{5940675A-B579-460E-94D1-54222C63F5DA}</a:tableStyleId>
              </a:tblPr>
              <a:tblGrid>
                <a:gridCol w="3794329">
                  <a:extLst>
                    <a:ext uri="{9D8B030D-6E8A-4147-A177-3AD203B41FA5}">
                      <a16:colId xmlns:a16="http://schemas.microsoft.com/office/drawing/2014/main" val="20000"/>
                    </a:ext>
                  </a:extLst>
                </a:gridCol>
                <a:gridCol w="3922795">
                  <a:extLst>
                    <a:ext uri="{9D8B030D-6E8A-4147-A177-3AD203B41FA5}">
                      <a16:colId xmlns:a16="http://schemas.microsoft.com/office/drawing/2014/main" val="20001"/>
                    </a:ext>
                  </a:extLst>
                </a:gridCol>
              </a:tblGrid>
              <a:tr h="1280160">
                <a:tc>
                  <a:txBody>
                    <a:bodyPr/>
                    <a:lstStyle/>
                    <a:p>
                      <a:r>
                        <a:rPr lang="en-US" altLang="zh-CN" sz="1400" dirty="0">
                          <a:latin typeface="+mn-lt"/>
                          <a:ea typeface="+mn-ea"/>
                          <a:cs typeface="+mn-ea"/>
                          <a:sym typeface="+mn-lt"/>
                        </a:rPr>
                        <a:t>                        </a:t>
                      </a:r>
                    </a:p>
                    <a:p>
                      <a:r>
                        <a:rPr lang="zh-CN" altLang="en-US" sz="1400" dirty="0">
                          <a:latin typeface="+mn-lt"/>
                          <a:ea typeface="+mn-ea"/>
                          <a:cs typeface="+mn-ea"/>
                          <a:sym typeface="+mn-lt"/>
                        </a:rPr>
                        <a:t>                       </a:t>
                      </a:r>
                      <a:r>
                        <a:rPr lang="zh-CN" altLang="en-US" sz="1400" b="1" dirty="0">
                          <a:latin typeface="+mn-lt"/>
                          <a:ea typeface="+mn-ea"/>
                          <a:cs typeface="+mn-ea"/>
                          <a:sym typeface="+mn-lt"/>
                        </a:rPr>
                        <a:t>主席 </a:t>
                      </a:r>
                      <a:r>
                        <a:rPr lang="en-GB" altLang="zh-CN" sz="1400" dirty="0">
                          <a:latin typeface="+mn-lt"/>
                          <a:ea typeface="+mn-ea"/>
                          <a:cs typeface="+mn-ea"/>
                          <a:sym typeface="+mn-lt"/>
                        </a:rPr>
                        <a:t>Jason E. Kearns</a:t>
                      </a:r>
                      <a:endParaRPr lang="en-US" altLang="zh-CN" sz="1400" dirty="0">
                        <a:latin typeface="+mn-lt"/>
                        <a:ea typeface="+mn-ea"/>
                        <a:cs typeface="+mn-ea"/>
                        <a:sym typeface="+mn-lt"/>
                      </a:endParaRPr>
                    </a:p>
                    <a:p>
                      <a:r>
                        <a:rPr lang="en-US" altLang="zh-CN" sz="1400" dirty="0">
                          <a:latin typeface="+mn-lt"/>
                          <a:ea typeface="+mn-ea"/>
                          <a:cs typeface="+mn-ea"/>
                          <a:sym typeface="+mn-lt"/>
                        </a:rPr>
                        <a:t>                       </a:t>
                      </a:r>
                      <a:r>
                        <a:rPr lang="zh-CN" altLang="en-US" sz="1400" dirty="0">
                          <a:latin typeface="+mn-lt"/>
                          <a:ea typeface="+mn-ea"/>
                          <a:cs typeface="+mn-ea"/>
                          <a:sym typeface="+mn-lt"/>
                        </a:rPr>
                        <a:t>民主党</a:t>
                      </a:r>
                      <a:r>
                        <a:rPr lang="zh-CN" altLang="en-US" sz="1200" dirty="0">
                          <a:latin typeface="+mn-lt"/>
                          <a:ea typeface="+mn-ea"/>
                          <a:cs typeface="+mn-ea"/>
                          <a:sym typeface="+mn-lt"/>
                        </a:rPr>
                        <a:t>                          </a:t>
                      </a:r>
                      <a:endParaRPr lang="en-US" altLang="zh-CN" sz="1200" dirty="0">
                        <a:latin typeface="+mn-lt"/>
                        <a:ea typeface="+mn-ea"/>
                        <a:cs typeface="+mn-ea"/>
                        <a:sym typeface="+mn-lt"/>
                      </a:endParaRPr>
                    </a:p>
                    <a:p>
                      <a:r>
                        <a:rPr lang="en-US" altLang="zh-CN" sz="1200" baseline="0" dirty="0">
                          <a:latin typeface="+mn-lt"/>
                          <a:ea typeface="+mn-ea"/>
                          <a:cs typeface="+mn-ea"/>
                          <a:sym typeface="+mn-lt"/>
                        </a:rPr>
                        <a:t>                          </a:t>
                      </a:r>
                      <a:r>
                        <a:rPr lang="zh-CN" altLang="en-US" sz="1200" dirty="0">
                          <a:latin typeface="+mn-lt"/>
                          <a:ea typeface="+mn-ea"/>
                          <a:cs typeface="+mn-ea"/>
                          <a:sym typeface="+mn-lt"/>
                        </a:rPr>
                        <a:t>参与的投票否定比例：</a:t>
                      </a:r>
                      <a:r>
                        <a:rPr lang="en-US" altLang="zh-CN" sz="1200" dirty="0">
                          <a:latin typeface="+mn-lt"/>
                          <a:ea typeface="+mn-ea"/>
                          <a:cs typeface="+mn-ea"/>
                          <a:sym typeface="+mn-lt"/>
                        </a:rPr>
                        <a:t>23%</a:t>
                      </a:r>
                    </a:p>
                    <a:p>
                      <a:r>
                        <a:rPr lang="zh-CN" altLang="en-US" sz="1200" dirty="0">
                          <a:latin typeface="+mn-lt"/>
                          <a:ea typeface="+mn-ea"/>
                          <a:cs typeface="+mn-ea"/>
                          <a:sym typeface="+mn-lt"/>
                        </a:rPr>
                        <a:t>                          </a:t>
                      </a:r>
                      <a:endParaRPr lang="en-US" altLang="zh-CN" sz="1200" dirty="0">
                        <a:latin typeface="+mn-lt"/>
                        <a:ea typeface="+mn-ea"/>
                        <a:cs typeface="+mn-ea"/>
                        <a:sym typeface="+mn-lt"/>
                      </a:endParaRPr>
                    </a:p>
                  </a:txBody>
                  <a:tcPr marL="68580" marR="68580" marT="34290" marB="34290"/>
                </a:tc>
                <a:tc>
                  <a:txBody>
                    <a:bodyPr/>
                    <a:lstStyle/>
                    <a:p>
                      <a:endParaRPr lang="en-US" altLang="zh-CN" sz="1400" dirty="0">
                        <a:latin typeface="+mn-lt"/>
                        <a:ea typeface="+mn-ea"/>
                        <a:cs typeface="+mn-ea"/>
                        <a:sym typeface="+mn-lt"/>
                      </a:endParaRPr>
                    </a:p>
                    <a:p>
                      <a:r>
                        <a:rPr lang="zh-CN" altLang="en-US" sz="1400" dirty="0">
                          <a:latin typeface="+mn-lt"/>
                          <a:ea typeface="+mn-ea"/>
                          <a:cs typeface="+mn-ea"/>
                          <a:sym typeface="+mn-lt"/>
                        </a:rPr>
                        <a:t>                        </a:t>
                      </a:r>
                      <a:r>
                        <a:rPr lang="zh-CN" altLang="en-US" sz="1400" b="1" dirty="0">
                          <a:latin typeface="+mn-lt"/>
                          <a:ea typeface="+mn-ea"/>
                          <a:cs typeface="+mn-ea"/>
                          <a:sym typeface="+mn-lt"/>
                        </a:rPr>
                        <a:t>副主席 </a:t>
                      </a:r>
                      <a:r>
                        <a:rPr lang="en-US" altLang="zh-CN" sz="1400" dirty="0">
                          <a:latin typeface="+mn-lt"/>
                          <a:ea typeface="+mn-ea"/>
                          <a:cs typeface="+mn-ea"/>
                          <a:sym typeface="+mn-lt"/>
                        </a:rPr>
                        <a:t>Randolph J. </a:t>
                      </a:r>
                      <a:r>
                        <a:rPr lang="en-US" altLang="zh-CN" sz="1400" dirty="0" err="1">
                          <a:latin typeface="+mn-lt"/>
                          <a:ea typeface="+mn-ea"/>
                          <a:cs typeface="+mn-ea"/>
                          <a:sym typeface="+mn-lt"/>
                        </a:rPr>
                        <a:t>Stayin</a:t>
                      </a:r>
                      <a:endParaRPr lang="en-US" altLang="zh-CN" sz="1400" dirty="0">
                        <a:latin typeface="+mn-lt"/>
                        <a:ea typeface="+mn-ea"/>
                        <a:cs typeface="+mn-ea"/>
                        <a:sym typeface="+mn-lt"/>
                      </a:endParaRPr>
                    </a:p>
                    <a:p>
                      <a:r>
                        <a:rPr lang="en-US" altLang="zh-CN" sz="1400" dirty="0">
                          <a:latin typeface="+mn-lt"/>
                          <a:ea typeface="+mn-ea"/>
                          <a:cs typeface="+mn-ea"/>
                          <a:sym typeface="+mn-lt"/>
                        </a:rPr>
                        <a:t>                        </a:t>
                      </a:r>
                      <a:r>
                        <a:rPr lang="zh-CN" altLang="en-US" sz="1400" dirty="0">
                          <a:latin typeface="+mn-lt"/>
                          <a:ea typeface="+mn-ea"/>
                          <a:cs typeface="+mn-ea"/>
                          <a:sym typeface="+mn-lt"/>
                        </a:rPr>
                        <a:t>共和党</a:t>
                      </a:r>
                      <a:endParaRPr lang="en-US" altLang="zh-CN" sz="1400" dirty="0">
                        <a:latin typeface="+mn-lt"/>
                        <a:ea typeface="+mn-ea"/>
                        <a:cs typeface="+mn-ea"/>
                        <a:sym typeface="+mn-lt"/>
                      </a:endParaRPr>
                    </a:p>
                    <a:p>
                      <a:r>
                        <a:rPr lang="en-US" altLang="zh-CN" sz="1400" dirty="0">
                          <a:latin typeface="+mn-lt"/>
                          <a:ea typeface="+mn-ea"/>
                          <a:cs typeface="+mn-ea"/>
                          <a:sym typeface="+mn-lt"/>
                        </a:rPr>
                        <a:t>                      </a:t>
                      </a:r>
                      <a:r>
                        <a:rPr lang="zh-CN" altLang="en-US" sz="1400" dirty="0">
                          <a:latin typeface="+mn-lt"/>
                          <a:ea typeface="+mn-ea"/>
                          <a:cs typeface="+mn-ea"/>
                          <a:sym typeface="+mn-lt"/>
                        </a:rPr>
                        <a:t>（</a:t>
                      </a:r>
                      <a:r>
                        <a:rPr lang="en-US" altLang="zh-CN" sz="1400" dirty="0">
                          <a:latin typeface="+mn-lt"/>
                          <a:ea typeface="+mn-ea"/>
                          <a:cs typeface="+mn-ea"/>
                          <a:sym typeface="+mn-lt"/>
                        </a:rPr>
                        <a:t>2019</a:t>
                      </a:r>
                      <a:r>
                        <a:rPr lang="zh-CN" altLang="en-US" sz="1400" dirty="0">
                          <a:latin typeface="+mn-lt"/>
                          <a:ea typeface="+mn-ea"/>
                          <a:cs typeface="+mn-ea"/>
                          <a:sym typeface="+mn-lt"/>
                        </a:rPr>
                        <a:t>年</a:t>
                      </a:r>
                      <a:r>
                        <a:rPr lang="en-US" altLang="zh-CN" sz="1400" dirty="0">
                          <a:latin typeface="+mn-lt"/>
                          <a:ea typeface="+mn-ea"/>
                          <a:cs typeface="+mn-ea"/>
                          <a:sym typeface="+mn-lt"/>
                        </a:rPr>
                        <a:t>8</a:t>
                      </a:r>
                      <a:r>
                        <a:rPr lang="zh-CN" altLang="en-US" sz="1400" dirty="0">
                          <a:latin typeface="+mn-lt"/>
                          <a:ea typeface="+mn-ea"/>
                          <a:cs typeface="+mn-ea"/>
                          <a:sym typeface="+mn-lt"/>
                        </a:rPr>
                        <a:t>月</a:t>
                      </a:r>
                      <a:r>
                        <a:rPr lang="en-US" altLang="zh-CN" sz="1400" dirty="0">
                          <a:latin typeface="+mn-lt"/>
                          <a:ea typeface="+mn-ea"/>
                          <a:cs typeface="+mn-ea"/>
                          <a:sym typeface="+mn-lt"/>
                        </a:rPr>
                        <a:t>23</a:t>
                      </a:r>
                      <a:r>
                        <a:rPr lang="zh-CN" altLang="en-US" sz="1400" dirty="0">
                          <a:latin typeface="+mn-lt"/>
                          <a:ea typeface="+mn-ea"/>
                          <a:cs typeface="+mn-ea"/>
                          <a:sym typeface="+mn-lt"/>
                        </a:rPr>
                        <a:t>日上任）</a:t>
                      </a:r>
                      <a:endParaRPr lang="en-US" altLang="zh-CN" sz="1200" dirty="0">
                        <a:latin typeface="+mn-lt"/>
                        <a:ea typeface="+mn-ea"/>
                        <a:cs typeface="+mn-ea"/>
                        <a:sym typeface="+mn-lt"/>
                      </a:endParaRPr>
                    </a:p>
                    <a:p>
                      <a:r>
                        <a:rPr lang="en-US" altLang="zh-CN" sz="1200" dirty="0">
                          <a:latin typeface="+mn-lt"/>
                          <a:ea typeface="+mn-ea"/>
                          <a:cs typeface="+mn-ea"/>
                          <a:sym typeface="+mn-lt"/>
                        </a:rPr>
                        <a:t>                           </a:t>
                      </a:r>
                      <a:r>
                        <a:rPr lang="zh-CN" altLang="en-US" sz="1200" dirty="0">
                          <a:latin typeface="+mn-lt"/>
                          <a:ea typeface="+mn-ea"/>
                          <a:cs typeface="+mn-ea"/>
                          <a:sym typeface="+mn-lt"/>
                        </a:rPr>
                        <a:t>参与的投票否定比例：</a:t>
                      </a:r>
                      <a:r>
                        <a:rPr lang="en-US" altLang="zh-CN" sz="1200" dirty="0">
                          <a:latin typeface="+mn-lt"/>
                          <a:ea typeface="+mn-ea"/>
                          <a:cs typeface="+mn-ea"/>
                          <a:sym typeface="+mn-lt"/>
                        </a:rPr>
                        <a:t>27%</a:t>
                      </a:r>
                      <a:endParaRPr lang="en-US" altLang="zh-CN" sz="1400" dirty="0">
                        <a:latin typeface="+mn-lt"/>
                        <a:ea typeface="+mn-ea"/>
                        <a:cs typeface="+mn-ea"/>
                        <a:sym typeface="+mn-lt"/>
                      </a:endParaRPr>
                    </a:p>
                    <a:p>
                      <a:r>
                        <a:rPr lang="zh-CN" altLang="en-US" sz="1400" dirty="0">
                          <a:latin typeface="+mn-lt"/>
                          <a:ea typeface="+mn-ea"/>
                          <a:cs typeface="+mn-ea"/>
                          <a:sym typeface="+mn-lt"/>
                        </a:rPr>
                        <a:t>                        </a:t>
                      </a:r>
                      <a:r>
                        <a:rPr lang="zh-CN" altLang="en-US" sz="1200" dirty="0">
                          <a:latin typeface="+mn-lt"/>
                          <a:ea typeface="+mn-ea"/>
                          <a:cs typeface="+mn-ea"/>
                          <a:sym typeface="+mn-lt"/>
                        </a:rPr>
                        <a:t>                           </a:t>
                      </a:r>
                      <a:endParaRPr lang="zh-CN" altLang="en-US" sz="1400" dirty="0">
                        <a:latin typeface="+mn-lt"/>
                        <a:ea typeface="+mn-ea"/>
                        <a:cs typeface="+mn-ea"/>
                        <a:sym typeface="+mn-lt"/>
                      </a:endParaRPr>
                    </a:p>
                  </a:txBody>
                  <a:tcPr marL="68580" marR="68580" marT="34290" marB="34290"/>
                </a:tc>
                <a:extLst>
                  <a:ext uri="{0D108BD9-81ED-4DB2-BD59-A6C34878D82A}">
                    <a16:rowId xmlns:a16="http://schemas.microsoft.com/office/drawing/2014/main" val="10000"/>
                  </a:ext>
                </a:extLst>
              </a:tr>
              <a:tr h="1278229">
                <a:tc>
                  <a:txBody>
                    <a:bodyPr/>
                    <a:lstStyle/>
                    <a:p>
                      <a:r>
                        <a:rPr lang="en-US" altLang="zh-CN" sz="1400" dirty="0">
                          <a:latin typeface="+mn-lt"/>
                          <a:ea typeface="+mn-ea"/>
                          <a:cs typeface="+mn-ea"/>
                          <a:sym typeface="+mn-lt"/>
                        </a:rPr>
                        <a:t>                       </a:t>
                      </a:r>
                    </a:p>
                    <a:p>
                      <a:r>
                        <a:rPr lang="zh-CN" altLang="en-US" sz="1400" dirty="0">
                          <a:latin typeface="+mn-lt"/>
                          <a:ea typeface="+mn-ea"/>
                          <a:cs typeface="+mn-ea"/>
                          <a:sym typeface="+mn-lt"/>
                        </a:rPr>
                        <a:t>                       </a:t>
                      </a:r>
                      <a:r>
                        <a:rPr lang="zh-CN" altLang="en-US" sz="1400" b="1" dirty="0">
                          <a:latin typeface="+mn-lt"/>
                          <a:ea typeface="+mn-ea"/>
                          <a:cs typeface="+mn-ea"/>
                          <a:sym typeface="+mn-lt"/>
                        </a:rPr>
                        <a:t>委员</a:t>
                      </a:r>
                      <a:r>
                        <a:rPr lang="en-US" altLang="zh-CN" sz="1400" dirty="0">
                          <a:latin typeface="+mn-lt"/>
                          <a:ea typeface="+mn-ea"/>
                          <a:cs typeface="+mn-ea"/>
                          <a:sym typeface="+mn-lt"/>
                        </a:rPr>
                        <a:t>Rhonda K. </a:t>
                      </a:r>
                      <a:r>
                        <a:rPr lang="en-US" altLang="zh-CN" sz="1400" dirty="0" err="1">
                          <a:latin typeface="+mn-lt"/>
                          <a:ea typeface="+mn-ea"/>
                          <a:cs typeface="+mn-ea"/>
                          <a:sym typeface="+mn-lt"/>
                        </a:rPr>
                        <a:t>Schmidtlein</a:t>
                      </a:r>
                      <a:endParaRPr lang="en-US" altLang="zh-CN" sz="1400" dirty="0">
                        <a:latin typeface="+mn-lt"/>
                        <a:ea typeface="+mn-ea"/>
                        <a:cs typeface="+mn-ea"/>
                        <a:sym typeface="+mn-lt"/>
                      </a:endParaRPr>
                    </a:p>
                    <a:p>
                      <a:r>
                        <a:rPr lang="zh-CN" altLang="en-US" sz="1400" dirty="0">
                          <a:latin typeface="+mn-lt"/>
                          <a:ea typeface="+mn-ea"/>
                          <a:cs typeface="+mn-ea"/>
                          <a:sym typeface="+mn-lt"/>
                        </a:rPr>
                        <a:t>                       民主党</a:t>
                      </a:r>
                      <a:endParaRPr lang="en-US" altLang="zh-CN" sz="1200" dirty="0">
                        <a:latin typeface="+mn-lt"/>
                        <a:ea typeface="+mn-ea"/>
                        <a:cs typeface="+mn-ea"/>
                        <a:sym typeface="+mn-lt"/>
                      </a:endParaRPr>
                    </a:p>
                    <a:p>
                      <a:r>
                        <a:rPr lang="zh-CN" altLang="en-US" sz="1200" dirty="0">
                          <a:latin typeface="+mn-lt"/>
                          <a:ea typeface="+mn-ea"/>
                          <a:cs typeface="+mn-ea"/>
                          <a:sym typeface="+mn-lt"/>
                        </a:rPr>
                        <a:t>                       </a:t>
                      </a:r>
                      <a:r>
                        <a:rPr lang="zh-CN" altLang="en-US" sz="1200" baseline="0" dirty="0">
                          <a:latin typeface="+mn-lt"/>
                          <a:ea typeface="+mn-ea"/>
                          <a:cs typeface="+mn-ea"/>
                          <a:sym typeface="+mn-lt"/>
                        </a:rPr>
                        <a:t>   </a:t>
                      </a:r>
                      <a:r>
                        <a:rPr lang="zh-CN" altLang="en-US" sz="1200" dirty="0">
                          <a:latin typeface="+mn-lt"/>
                          <a:ea typeface="+mn-ea"/>
                          <a:cs typeface="+mn-ea"/>
                          <a:sym typeface="+mn-lt"/>
                        </a:rPr>
                        <a:t>参与的投票否定比例：</a:t>
                      </a:r>
                      <a:r>
                        <a:rPr lang="en-US" altLang="zh-CN" sz="1200" dirty="0">
                          <a:latin typeface="+mn-lt"/>
                          <a:ea typeface="+mn-ea"/>
                          <a:cs typeface="+mn-ea"/>
                          <a:sym typeface="+mn-lt"/>
                        </a:rPr>
                        <a:t>15%</a:t>
                      </a:r>
                    </a:p>
                    <a:p>
                      <a:endParaRPr lang="en-US" altLang="zh-CN" sz="1400" dirty="0">
                        <a:latin typeface="+mn-lt"/>
                        <a:ea typeface="+mn-ea"/>
                        <a:cs typeface="+mn-ea"/>
                        <a:sym typeface="+mn-lt"/>
                      </a:endParaRPr>
                    </a:p>
                  </a:txBody>
                  <a:tcPr marL="68580" marR="68580" marT="34290" marB="34290"/>
                </a:tc>
                <a:tc>
                  <a:txBody>
                    <a:bodyPr/>
                    <a:lstStyle/>
                    <a:p>
                      <a:endParaRPr lang="en-US" altLang="zh-CN" sz="1400" dirty="0">
                        <a:latin typeface="+mn-lt"/>
                        <a:ea typeface="+mn-ea"/>
                        <a:cs typeface="+mn-ea"/>
                        <a:sym typeface="+mn-lt"/>
                      </a:endParaRPr>
                    </a:p>
                    <a:p>
                      <a:r>
                        <a:rPr lang="en-US" altLang="zh-CN" sz="1400" dirty="0">
                          <a:latin typeface="+mn-lt"/>
                          <a:ea typeface="+mn-ea"/>
                          <a:cs typeface="+mn-ea"/>
                          <a:sym typeface="+mn-lt"/>
                        </a:rPr>
                        <a:t>                        </a:t>
                      </a:r>
                      <a:r>
                        <a:rPr lang="zh-CN" altLang="en-US" sz="1400" b="1" dirty="0">
                          <a:latin typeface="+mn-lt"/>
                          <a:ea typeface="+mn-ea"/>
                          <a:cs typeface="+mn-ea"/>
                          <a:sym typeface="+mn-lt"/>
                        </a:rPr>
                        <a:t>委员</a:t>
                      </a:r>
                      <a:r>
                        <a:rPr lang="en-US" altLang="zh-CN" sz="1400" dirty="0">
                          <a:latin typeface="+mn-lt"/>
                          <a:ea typeface="+mn-ea"/>
                          <a:cs typeface="+mn-ea"/>
                          <a:sym typeface="+mn-lt"/>
                        </a:rPr>
                        <a:t>David </a:t>
                      </a:r>
                      <a:r>
                        <a:rPr lang="en-US" altLang="zh-CN" sz="1400" dirty="0" err="1">
                          <a:latin typeface="+mn-lt"/>
                          <a:ea typeface="+mn-ea"/>
                          <a:cs typeface="+mn-ea"/>
                          <a:sym typeface="+mn-lt"/>
                        </a:rPr>
                        <a:t>Johanson</a:t>
                      </a:r>
                      <a:endParaRPr lang="en-US" altLang="zh-CN" sz="1400" dirty="0">
                        <a:latin typeface="+mn-lt"/>
                        <a:ea typeface="+mn-ea"/>
                        <a:cs typeface="+mn-ea"/>
                        <a:sym typeface="+mn-lt"/>
                      </a:endParaRPr>
                    </a:p>
                    <a:p>
                      <a:r>
                        <a:rPr lang="zh-CN" altLang="en-US" sz="1400" dirty="0">
                          <a:latin typeface="+mn-lt"/>
                          <a:ea typeface="+mn-ea"/>
                          <a:cs typeface="+mn-ea"/>
                          <a:sym typeface="+mn-lt"/>
                        </a:rPr>
                        <a:t>                        共和党</a:t>
                      </a:r>
                      <a:endParaRPr lang="en-US" altLang="zh-CN" sz="1200" dirty="0">
                        <a:latin typeface="+mn-lt"/>
                        <a:ea typeface="+mn-ea"/>
                        <a:cs typeface="+mn-ea"/>
                        <a:sym typeface="+mn-lt"/>
                      </a:endParaRPr>
                    </a:p>
                    <a:p>
                      <a:r>
                        <a:rPr lang="zh-CN" altLang="en-US" sz="1200" dirty="0">
                          <a:latin typeface="+mn-lt"/>
                          <a:ea typeface="+mn-ea"/>
                          <a:cs typeface="+mn-ea"/>
                          <a:sym typeface="+mn-lt"/>
                        </a:rPr>
                        <a:t>                           参与的投票否定比例：</a:t>
                      </a:r>
                      <a:r>
                        <a:rPr lang="en-US" altLang="zh-CN" sz="1200" dirty="0">
                          <a:latin typeface="+mn-lt"/>
                          <a:ea typeface="+mn-ea"/>
                          <a:cs typeface="+mn-ea"/>
                          <a:sym typeface="+mn-lt"/>
                        </a:rPr>
                        <a:t>27%</a:t>
                      </a:r>
                      <a:endParaRPr lang="en-US" altLang="zh-CN" sz="1400" dirty="0">
                        <a:latin typeface="+mn-lt"/>
                        <a:ea typeface="+mn-ea"/>
                        <a:cs typeface="+mn-ea"/>
                        <a:sym typeface="+mn-lt"/>
                      </a:endParaRPr>
                    </a:p>
                    <a:p>
                      <a:r>
                        <a:rPr lang="zh-CN" altLang="en-US" sz="1400" dirty="0">
                          <a:latin typeface="+mn-lt"/>
                          <a:ea typeface="+mn-ea"/>
                          <a:cs typeface="+mn-ea"/>
                          <a:sym typeface="+mn-lt"/>
                        </a:rPr>
                        <a:t>                        </a:t>
                      </a:r>
                    </a:p>
                  </a:txBody>
                  <a:tcPr marL="68580" marR="68580" marT="34290" marB="34290"/>
                </a:tc>
                <a:extLst>
                  <a:ext uri="{0D108BD9-81ED-4DB2-BD59-A6C34878D82A}">
                    <a16:rowId xmlns:a16="http://schemas.microsoft.com/office/drawing/2014/main" val="10001"/>
                  </a:ext>
                </a:extLst>
              </a:tr>
              <a:tr h="1280160">
                <a:tc>
                  <a:txBody>
                    <a:bodyPr/>
                    <a:lstStyle/>
                    <a:p>
                      <a:endParaRPr lang="en-US" altLang="zh-CN" sz="1400" dirty="0">
                        <a:latin typeface="+mn-lt"/>
                        <a:ea typeface="+mn-ea"/>
                        <a:cs typeface="+mn-ea"/>
                        <a:sym typeface="+mn-lt"/>
                      </a:endParaRPr>
                    </a:p>
                    <a:p>
                      <a:r>
                        <a:rPr lang="zh-CN" altLang="en-US" sz="1400" dirty="0">
                          <a:latin typeface="+mn-lt"/>
                          <a:ea typeface="+mn-ea"/>
                          <a:cs typeface="+mn-ea"/>
                          <a:sym typeface="+mn-lt"/>
                        </a:rPr>
                        <a:t>                        </a:t>
                      </a:r>
                      <a:r>
                        <a:rPr lang="zh-CN" altLang="en-US" sz="1400" b="1" dirty="0">
                          <a:latin typeface="+mn-lt"/>
                          <a:ea typeface="+mn-ea"/>
                          <a:cs typeface="+mn-ea"/>
                          <a:sym typeface="+mn-lt"/>
                        </a:rPr>
                        <a:t>委员</a:t>
                      </a:r>
                      <a:r>
                        <a:rPr lang="en-US" altLang="zh-CN" sz="1400" dirty="0">
                          <a:latin typeface="+mn-lt"/>
                          <a:ea typeface="+mn-ea"/>
                          <a:cs typeface="+mn-ea"/>
                          <a:sym typeface="+mn-lt"/>
                        </a:rPr>
                        <a:t>Amy A. </a:t>
                      </a:r>
                      <a:r>
                        <a:rPr lang="en-US" altLang="zh-CN" sz="1400" dirty="0" err="1">
                          <a:latin typeface="+mn-lt"/>
                          <a:ea typeface="+mn-ea"/>
                          <a:cs typeface="+mn-ea"/>
                          <a:sym typeface="+mn-lt"/>
                        </a:rPr>
                        <a:t>Karpel</a:t>
                      </a:r>
                      <a:endParaRPr lang="en-US" altLang="zh-CN" sz="1400" dirty="0">
                        <a:latin typeface="+mn-lt"/>
                        <a:ea typeface="+mn-ea"/>
                        <a:cs typeface="+mn-ea"/>
                        <a:sym typeface="+mn-lt"/>
                      </a:endParaRPr>
                    </a:p>
                    <a:p>
                      <a:r>
                        <a:rPr lang="en-US" altLang="zh-CN" sz="1400" dirty="0">
                          <a:latin typeface="+mn-lt"/>
                          <a:ea typeface="+mn-ea"/>
                          <a:cs typeface="+mn-ea"/>
                          <a:sym typeface="+mn-lt"/>
                        </a:rPr>
                        <a:t>                        </a:t>
                      </a:r>
                      <a:r>
                        <a:rPr lang="zh-CN" altLang="en-US" sz="1400" dirty="0">
                          <a:latin typeface="+mn-lt"/>
                          <a:ea typeface="+mn-ea"/>
                          <a:cs typeface="+mn-ea"/>
                          <a:sym typeface="+mn-lt"/>
                        </a:rPr>
                        <a:t>民主党</a:t>
                      </a:r>
                      <a:endParaRPr lang="en-US" altLang="zh-CN" sz="1400" dirty="0">
                        <a:latin typeface="+mn-lt"/>
                        <a:ea typeface="+mn-ea"/>
                        <a:cs typeface="+mn-ea"/>
                        <a:sym typeface="+mn-lt"/>
                      </a:endParaRPr>
                    </a:p>
                    <a:p>
                      <a:r>
                        <a:rPr lang="en-US" altLang="zh-CN" sz="1400" dirty="0">
                          <a:latin typeface="+mn-lt"/>
                          <a:ea typeface="+mn-ea"/>
                          <a:cs typeface="+mn-ea"/>
                          <a:sym typeface="+mn-lt"/>
                        </a:rPr>
                        <a:t>                      </a:t>
                      </a:r>
                      <a:r>
                        <a:rPr lang="zh-CN" altLang="en-US" sz="1400" dirty="0">
                          <a:latin typeface="+mn-lt"/>
                          <a:ea typeface="+mn-ea"/>
                          <a:cs typeface="+mn-ea"/>
                          <a:sym typeface="+mn-lt"/>
                        </a:rPr>
                        <a:t>（</a:t>
                      </a:r>
                      <a:r>
                        <a:rPr lang="en-US" altLang="zh-CN" sz="1400" dirty="0">
                          <a:latin typeface="+mn-lt"/>
                          <a:ea typeface="+mn-ea"/>
                          <a:cs typeface="+mn-ea"/>
                          <a:sym typeface="+mn-lt"/>
                        </a:rPr>
                        <a:t>2019</a:t>
                      </a:r>
                      <a:r>
                        <a:rPr lang="zh-CN" altLang="en-US" sz="1400" dirty="0">
                          <a:latin typeface="+mn-lt"/>
                          <a:ea typeface="+mn-ea"/>
                          <a:cs typeface="+mn-ea"/>
                          <a:sym typeface="+mn-lt"/>
                        </a:rPr>
                        <a:t>年</a:t>
                      </a:r>
                      <a:r>
                        <a:rPr lang="en-US" altLang="zh-CN" sz="1400" dirty="0">
                          <a:latin typeface="+mn-lt"/>
                          <a:ea typeface="+mn-ea"/>
                          <a:cs typeface="+mn-ea"/>
                          <a:sym typeface="+mn-lt"/>
                        </a:rPr>
                        <a:t>8</a:t>
                      </a:r>
                      <a:r>
                        <a:rPr lang="zh-CN" altLang="en-US" sz="1400" dirty="0">
                          <a:latin typeface="+mn-lt"/>
                          <a:ea typeface="+mn-ea"/>
                          <a:cs typeface="+mn-ea"/>
                          <a:sym typeface="+mn-lt"/>
                        </a:rPr>
                        <a:t>月</a:t>
                      </a:r>
                      <a:r>
                        <a:rPr lang="en-US" altLang="zh-CN" sz="1400" dirty="0">
                          <a:latin typeface="+mn-lt"/>
                          <a:ea typeface="+mn-ea"/>
                          <a:cs typeface="+mn-ea"/>
                          <a:sym typeface="+mn-lt"/>
                        </a:rPr>
                        <a:t>1</a:t>
                      </a:r>
                      <a:r>
                        <a:rPr lang="zh-CN" altLang="en-US" sz="1400" dirty="0">
                          <a:latin typeface="+mn-lt"/>
                          <a:ea typeface="+mn-ea"/>
                          <a:cs typeface="+mn-ea"/>
                          <a:sym typeface="+mn-lt"/>
                        </a:rPr>
                        <a:t>日上任）</a:t>
                      </a:r>
                      <a:endParaRPr lang="en-US" altLang="zh-CN" sz="1200" dirty="0">
                        <a:latin typeface="+mn-lt"/>
                        <a:ea typeface="+mn-ea"/>
                        <a:cs typeface="+mn-ea"/>
                        <a:sym typeface="+mn-lt"/>
                      </a:endParaRPr>
                    </a:p>
                    <a:p>
                      <a:r>
                        <a:rPr lang="zh-CN" altLang="en-US" sz="1200" dirty="0">
                          <a:latin typeface="+mn-lt"/>
                          <a:ea typeface="+mn-ea"/>
                          <a:cs typeface="+mn-ea"/>
                          <a:sym typeface="+mn-lt"/>
                        </a:rPr>
                        <a:t>                           参与的投票否定比例：</a:t>
                      </a:r>
                      <a:r>
                        <a:rPr lang="en-US" altLang="zh-CN" sz="1200" dirty="0">
                          <a:latin typeface="+mn-lt"/>
                          <a:ea typeface="+mn-ea"/>
                          <a:cs typeface="+mn-ea"/>
                          <a:sym typeface="+mn-lt"/>
                        </a:rPr>
                        <a:t>14%</a:t>
                      </a:r>
                    </a:p>
                    <a:p>
                      <a:r>
                        <a:rPr lang="en-US" altLang="zh-CN" sz="1400" dirty="0">
                          <a:latin typeface="+mn-lt"/>
                          <a:ea typeface="+mn-ea"/>
                          <a:cs typeface="+mn-ea"/>
                          <a:sym typeface="+mn-lt"/>
                        </a:rPr>
                        <a:t>   </a:t>
                      </a:r>
                      <a:endParaRPr lang="zh-CN" altLang="en-US" sz="1400" b="0" dirty="0">
                        <a:latin typeface="+mn-lt"/>
                        <a:ea typeface="+mn-ea"/>
                        <a:cs typeface="+mn-ea"/>
                        <a:sym typeface="+mn-lt"/>
                      </a:endParaRPr>
                    </a:p>
                  </a:txBody>
                  <a:tcPr marL="68580" marR="68580" marT="34290" marB="34290"/>
                </a:tc>
                <a:tc>
                  <a:txBody>
                    <a:bodyPr/>
                    <a:lstStyle/>
                    <a:p>
                      <a:endParaRPr lang="en-US" altLang="zh-CN" sz="1400" dirty="0">
                        <a:latin typeface="+mn-lt"/>
                        <a:ea typeface="+mn-ea"/>
                        <a:cs typeface="+mn-ea"/>
                        <a:sym typeface="+mn-lt"/>
                      </a:endParaRPr>
                    </a:p>
                    <a:p>
                      <a:r>
                        <a:rPr lang="zh-CN" altLang="en-US" sz="1400" dirty="0">
                          <a:latin typeface="+mn-lt"/>
                          <a:ea typeface="+mn-ea"/>
                          <a:cs typeface="+mn-ea"/>
                          <a:sym typeface="+mn-lt"/>
                        </a:rPr>
                        <a:t>                        </a:t>
                      </a:r>
                      <a:r>
                        <a:rPr lang="en-US" altLang="zh-CN" sz="1400" kern="1200" dirty="0">
                          <a:solidFill>
                            <a:schemeClr val="tx1"/>
                          </a:solidFill>
                          <a:latin typeface="+mn-lt"/>
                          <a:ea typeface="+mn-ea"/>
                          <a:cs typeface="+mn-ea"/>
                          <a:sym typeface="+mn-lt"/>
                        </a:rPr>
                        <a:t>Dennis M. Devaney</a:t>
                      </a:r>
                    </a:p>
                    <a:p>
                      <a:r>
                        <a:rPr lang="en-US" altLang="zh-CN" sz="1400" kern="1200" dirty="0">
                          <a:solidFill>
                            <a:schemeClr val="tx1"/>
                          </a:solidFill>
                          <a:latin typeface="+mn-lt"/>
                          <a:ea typeface="+mn-ea"/>
                          <a:cs typeface="+mn-ea"/>
                          <a:sym typeface="+mn-lt"/>
                        </a:rPr>
                        <a:t>                        </a:t>
                      </a:r>
                      <a:r>
                        <a:rPr lang="zh-CN" altLang="en-US" sz="1400" kern="1200" dirty="0">
                          <a:solidFill>
                            <a:schemeClr val="tx1"/>
                          </a:solidFill>
                          <a:latin typeface="+mn-lt"/>
                          <a:ea typeface="+mn-ea"/>
                          <a:cs typeface="+mn-ea"/>
                          <a:sym typeface="+mn-lt"/>
                        </a:rPr>
                        <a:t>共和党</a:t>
                      </a:r>
                      <a:endParaRPr lang="en-US" altLang="zh-CN" sz="1400" kern="1200" dirty="0">
                        <a:solidFill>
                          <a:schemeClr val="tx1"/>
                        </a:solidFill>
                        <a:latin typeface="+mn-lt"/>
                        <a:ea typeface="+mn-ea"/>
                        <a:cs typeface="+mn-ea"/>
                        <a:sym typeface="+mn-lt"/>
                      </a:endParaRPr>
                    </a:p>
                    <a:p>
                      <a:r>
                        <a:rPr lang="zh-CN" altLang="en-US" sz="1400" kern="1200" dirty="0">
                          <a:solidFill>
                            <a:schemeClr val="tx1"/>
                          </a:solidFill>
                          <a:latin typeface="+mn-lt"/>
                          <a:ea typeface="+mn-ea"/>
                          <a:cs typeface="+mn-ea"/>
                          <a:sym typeface="+mn-lt"/>
                        </a:rPr>
                        <a:t>                      （</a:t>
                      </a:r>
                      <a:r>
                        <a:rPr lang="zh-CN" altLang="en-US" sz="1400" b="1" u="sng" kern="1200" dirty="0">
                          <a:solidFill>
                            <a:schemeClr val="tx1"/>
                          </a:solidFill>
                          <a:latin typeface="+mn-lt"/>
                          <a:ea typeface="+mn-ea"/>
                          <a:cs typeface="+mn-ea"/>
                          <a:sym typeface="+mn-lt"/>
                        </a:rPr>
                        <a:t>已提名，尚未被任命</a:t>
                      </a:r>
                      <a:r>
                        <a:rPr lang="zh-CN" altLang="en-US" sz="1400" kern="1200" dirty="0">
                          <a:solidFill>
                            <a:schemeClr val="tx1"/>
                          </a:solidFill>
                          <a:latin typeface="+mn-lt"/>
                          <a:ea typeface="+mn-ea"/>
                          <a:cs typeface="+mn-ea"/>
                          <a:sym typeface="+mn-lt"/>
                        </a:rPr>
                        <a:t>）</a:t>
                      </a:r>
                    </a:p>
                    <a:p>
                      <a:endParaRPr lang="en-US" altLang="zh-CN" sz="1200" dirty="0">
                        <a:latin typeface="+mn-lt"/>
                        <a:ea typeface="+mn-ea"/>
                        <a:cs typeface="+mn-ea"/>
                        <a:sym typeface="+mn-lt"/>
                      </a:endParaRPr>
                    </a:p>
                  </a:txBody>
                  <a:tcPr marL="68580" marR="68580" marT="34290" marB="34290"/>
                </a:tc>
                <a:extLst>
                  <a:ext uri="{0D108BD9-81ED-4DB2-BD59-A6C34878D82A}">
                    <a16:rowId xmlns:a16="http://schemas.microsoft.com/office/drawing/2014/main" val="10002"/>
                  </a:ext>
                </a:extLst>
              </a:tr>
            </a:tbl>
          </a:graphicData>
        </a:graphic>
      </p:graphicFrame>
      <p:pic>
        <p:nvPicPr>
          <p:cNvPr id="10" name="Picture 2">
            <a:extLst>
              <a:ext uri="{FF2B5EF4-FFF2-40B4-BE49-F238E27FC236}">
                <a16:creationId xmlns:a16="http://schemas.microsoft.com/office/drawing/2014/main" id="{DCD6715A-1FEB-4370-BA3A-F3CA269B1CB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65317" y="2260196"/>
            <a:ext cx="864986" cy="864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52DFB422-51A1-45D8-BC24-C638FEC180CC}"/>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86326" y="2270510"/>
            <a:ext cx="864986" cy="864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1FD6BD60-7D93-400D-819D-427BE1BDC6D6}"/>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211723" y="993711"/>
            <a:ext cx="864986" cy="864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A4AA0BF2-5C1B-4862-8A6F-679A42098D38}"/>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865317" y="942912"/>
            <a:ext cx="864986" cy="864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11A2BAF1-80FB-4BF3-94D2-81839C03D4E3}"/>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157372" y="3547308"/>
            <a:ext cx="864986" cy="864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
            <a:extLst>
              <a:ext uri="{FF2B5EF4-FFF2-40B4-BE49-F238E27FC236}">
                <a16:creationId xmlns:a16="http://schemas.microsoft.com/office/drawing/2014/main" id="{DED9DB25-BF2F-4F6C-BBCC-8DFE8BA9183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911"/>
          <a:stretch/>
        </p:blipFill>
        <p:spPr bwMode="auto">
          <a:xfrm>
            <a:off x="4865316" y="3481754"/>
            <a:ext cx="894491" cy="1083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B06B57AC-99A6-471A-B24A-DC638EFC4AD9}"/>
              </a:ext>
            </a:extLst>
          </p:cNvPr>
          <p:cNvSpPr txBox="1"/>
          <p:nvPr/>
        </p:nvSpPr>
        <p:spPr>
          <a:xfrm>
            <a:off x="892454" y="4740672"/>
            <a:ext cx="7717124" cy="253916"/>
          </a:xfrm>
          <a:prstGeom prst="rect">
            <a:avLst/>
          </a:prstGeom>
          <a:noFill/>
        </p:spPr>
        <p:txBody>
          <a:bodyPr wrap="square" rtlCol="0">
            <a:spAutoFit/>
          </a:bodyPr>
          <a:lstStyle/>
          <a:p>
            <a:r>
              <a:rPr lang="zh-CN" altLang="en-US" sz="1000" dirty="0"/>
              <a:t>注：</a:t>
            </a:r>
            <a:r>
              <a:rPr lang="en-US" altLang="zh-CN" sz="1000" dirty="0"/>
              <a:t>Randolph, Jason</a:t>
            </a:r>
            <a:r>
              <a:rPr lang="zh-CN" altLang="en-US" sz="1000" dirty="0"/>
              <a:t>及</a:t>
            </a:r>
            <a:r>
              <a:rPr lang="en-US" altLang="zh-CN" sz="1000" dirty="0"/>
              <a:t>Amy</a:t>
            </a:r>
            <a:r>
              <a:rPr lang="zh-CN" altLang="en-US" sz="1000" dirty="0"/>
              <a:t>委员上任时间较短，其否定票比例的代表性稍低。</a:t>
            </a:r>
          </a:p>
        </p:txBody>
      </p:sp>
      <p:sp>
        <p:nvSpPr>
          <p:cNvPr id="16" name="灯片编号占位符 3">
            <a:extLst>
              <a:ext uri="{FF2B5EF4-FFF2-40B4-BE49-F238E27FC236}">
                <a16:creationId xmlns:a16="http://schemas.microsoft.com/office/drawing/2014/main" id="{A988F425-33E8-4771-8511-A27EF9E6D3E9}"/>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32</a:t>
            </a:fld>
            <a:endParaRPr lang="zh-CN" altLang="en-US" dirty="0"/>
          </a:p>
        </p:txBody>
      </p:sp>
    </p:spTree>
    <p:extLst>
      <p:ext uri="{BB962C8B-B14F-4D97-AF65-F5344CB8AC3E}">
        <p14:creationId xmlns:p14="http://schemas.microsoft.com/office/powerpoint/2010/main" val="9415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8"/>
          <p:cNvSpPr>
            <a:spLocks noGrp="1"/>
          </p:cNvSpPr>
          <p:nvPr>
            <p:ph type="title"/>
          </p:nvPr>
        </p:nvSpPr>
        <p:spPr/>
        <p:txBody>
          <a:bodyPr/>
          <a:lstStyle/>
          <a:p>
            <a:r>
              <a:rPr lang="zh-CN" altLang="en-US" dirty="0">
                <a:latin typeface="+mn-lt"/>
                <a:ea typeface="+mn-ea"/>
                <a:cs typeface="+mn-ea"/>
                <a:sym typeface="+mn-lt"/>
              </a:rPr>
              <a:t>损害分析</a:t>
            </a:r>
            <a:r>
              <a:rPr lang="en-US" altLang="zh-CN" dirty="0">
                <a:latin typeface="+mn-lt"/>
                <a:ea typeface="+mn-ea"/>
                <a:cs typeface="+mn-ea"/>
                <a:sym typeface="+mn-lt"/>
              </a:rPr>
              <a:t>——</a:t>
            </a:r>
            <a:r>
              <a:rPr lang="zh-CN" altLang="zh-CN" dirty="0">
                <a:latin typeface="+mn-lt"/>
                <a:ea typeface="+mn-ea"/>
                <a:cs typeface="+mn-ea"/>
                <a:sym typeface="+mn-lt"/>
              </a:rPr>
              <a:t>对国内产业的冲击</a:t>
            </a:r>
            <a:endParaRPr lang="en-US" dirty="0">
              <a:latin typeface="+mn-lt"/>
              <a:ea typeface="+mn-ea"/>
              <a:cs typeface="+mn-ea"/>
              <a:sym typeface="+mn-lt"/>
            </a:endParaRPr>
          </a:p>
        </p:txBody>
      </p:sp>
      <p:sp>
        <p:nvSpPr>
          <p:cNvPr id="5" name="íṥľïdê">
            <a:extLst>
              <a:ext uri="{FF2B5EF4-FFF2-40B4-BE49-F238E27FC236}">
                <a16:creationId xmlns:a16="http://schemas.microsoft.com/office/drawing/2014/main" id="{FA5CC02E-F531-4B85-9A5A-A0384448F7A1}"/>
              </a:ext>
            </a:extLst>
          </p:cNvPr>
          <p:cNvSpPr/>
          <p:nvPr/>
        </p:nvSpPr>
        <p:spPr bwMode="auto">
          <a:xfrm>
            <a:off x="502444" y="842964"/>
            <a:ext cx="3702168" cy="3764754"/>
          </a:xfrm>
          <a:prstGeom prst="rect">
            <a:avLst/>
          </a:prstGeom>
          <a:pattFill prst="pct5">
            <a:fgClr>
              <a:srgbClr val="E4E6EA"/>
            </a:fgClr>
            <a:bgClr>
              <a:srgbClr val="ADB5BF"/>
            </a:bgClr>
          </a:pattFill>
          <a:ln w="9525">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dirty="0">
              <a:solidFill>
                <a:schemeClr val="lt1"/>
              </a:solidFill>
              <a:cs typeface="+mn-ea"/>
              <a:sym typeface="+mn-lt"/>
            </a:endParaRPr>
          </a:p>
        </p:txBody>
      </p:sp>
      <p:cxnSp>
        <p:nvCxnSpPr>
          <p:cNvPr id="6" name="直接连接符 5">
            <a:extLst>
              <a:ext uri="{FF2B5EF4-FFF2-40B4-BE49-F238E27FC236}">
                <a16:creationId xmlns:a16="http://schemas.microsoft.com/office/drawing/2014/main" id="{648A5DE9-70DC-4FD6-B78E-DCF52A86409C}"/>
              </a:ext>
            </a:extLst>
          </p:cNvPr>
          <p:cNvCxnSpPr/>
          <p:nvPr/>
        </p:nvCxnSpPr>
        <p:spPr>
          <a:xfrm>
            <a:off x="4600294" y="842964"/>
            <a:ext cx="0" cy="3764754"/>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7" name="íṡlídé">
            <a:extLst>
              <a:ext uri="{FF2B5EF4-FFF2-40B4-BE49-F238E27FC236}">
                <a16:creationId xmlns:a16="http://schemas.microsoft.com/office/drawing/2014/main" id="{356E41D7-2FF2-4C1F-BB69-8C3524D5D789}"/>
              </a:ext>
            </a:extLst>
          </p:cNvPr>
          <p:cNvSpPr/>
          <p:nvPr/>
        </p:nvSpPr>
        <p:spPr bwMode="auto">
          <a:xfrm>
            <a:off x="5348251" y="1086750"/>
            <a:ext cx="3292116" cy="5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400" dirty="0">
                <a:cs typeface="+mn-ea"/>
                <a:sym typeface="+mn-lt"/>
              </a:rPr>
              <a:t>产量、销售、</a:t>
            </a:r>
            <a:r>
              <a:rPr lang="zh-CN" altLang="en-US" sz="1400" b="1" u="sng" dirty="0">
                <a:cs typeface="+mn-ea"/>
                <a:sym typeface="+mn-lt"/>
              </a:rPr>
              <a:t>市场份额</a:t>
            </a:r>
            <a:r>
              <a:rPr lang="zh-CN" altLang="en-US" sz="1400" dirty="0">
                <a:cs typeface="+mn-ea"/>
                <a:sym typeface="+mn-lt"/>
              </a:rPr>
              <a:t>、利润、生产率、投资回报以及设备利用率的实际和潜在的下降；</a:t>
            </a:r>
            <a:endParaRPr lang="en-US" altLang="zh-CN" sz="1400" dirty="0">
              <a:cs typeface="+mn-ea"/>
              <a:sym typeface="+mn-lt"/>
            </a:endParaRPr>
          </a:p>
        </p:txBody>
      </p:sp>
      <p:sp>
        <p:nvSpPr>
          <p:cNvPr id="8" name="îṩľíḓè">
            <a:extLst>
              <a:ext uri="{FF2B5EF4-FFF2-40B4-BE49-F238E27FC236}">
                <a16:creationId xmlns:a16="http://schemas.microsoft.com/office/drawing/2014/main" id="{EE5851D1-D09D-42BD-8504-5749EA0B79A9}"/>
              </a:ext>
            </a:extLst>
          </p:cNvPr>
          <p:cNvSpPr/>
          <p:nvPr/>
        </p:nvSpPr>
        <p:spPr bwMode="auto">
          <a:xfrm>
            <a:off x="4943763" y="1221091"/>
            <a:ext cx="306894" cy="306894"/>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dirty="0">
                <a:solidFill>
                  <a:schemeClr val="bg1"/>
                </a:solidFill>
                <a:cs typeface="+mn-ea"/>
                <a:sym typeface="+mn-lt"/>
              </a:rPr>
              <a:t>01</a:t>
            </a:r>
            <a:endParaRPr lang="zh-CN" altLang="en-US" dirty="0">
              <a:solidFill>
                <a:schemeClr val="bg1"/>
              </a:solidFill>
              <a:cs typeface="+mn-ea"/>
              <a:sym typeface="+mn-lt"/>
            </a:endParaRPr>
          </a:p>
        </p:txBody>
      </p:sp>
      <p:sp>
        <p:nvSpPr>
          <p:cNvPr id="9" name="íŝḷïḋê">
            <a:extLst>
              <a:ext uri="{FF2B5EF4-FFF2-40B4-BE49-F238E27FC236}">
                <a16:creationId xmlns:a16="http://schemas.microsoft.com/office/drawing/2014/main" id="{7D2E74E4-E80A-400D-B607-24FEE1F59C75}"/>
              </a:ext>
            </a:extLst>
          </p:cNvPr>
          <p:cNvSpPr/>
          <p:nvPr/>
        </p:nvSpPr>
        <p:spPr bwMode="auto">
          <a:xfrm>
            <a:off x="5348251" y="1679358"/>
            <a:ext cx="3292116" cy="5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400" dirty="0">
                <a:cs typeface="+mn-ea"/>
                <a:sym typeface="+mn-lt"/>
              </a:rPr>
              <a:t>影响</a:t>
            </a:r>
            <a:r>
              <a:rPr lang="zh-CN" altLang="en-US" sz="1400" b="1" u="sng" dirty="0">
                <a:cs typeface="+mn-ea"/>
                <a:sym typeface="+mn-lt"/>
              </a:rPr>
              <a:t>国内价格</a:t>
            </a:r>
            <a:r>
              <a:rPr lang="zh-CN" altLang="en-US" sz="1400" dirty="0">
                <a:cs typeface="+mn-ea"/>
                <a:sym typeface="+mn-lt"/>
              </a:rPr>
              <a:t>的因素；</a:t>
            </a:r>
            <a:endParaRPr lang="en-US" altLang="zh-CN" sz="1400" dirty="0">
              <a:cs typeface="+mn-ea"/>
              <a:sym typeface="+mn-lt"/>
            </a:endParaRPr>
          </a:p>
        </p:txBody>
      </p:sp>
      <p:sp>
        <p:nvSpPr>
          <p:cNvPr id="10" name="ïšḷídè">
            <a:extLst>
              <a:ext uri="{FF2B5EF4-FFF2-40B4-BE49-F238E27FC236}">
                <a16:creationId xmlns:a16="http://schemas.microsoft.com/office/drawing/2014/main" id="{F8484908-39F7-40DD-BE99-D4805F898C9B}"/>
              </a:ext>
            </a:extLst>
          </p:cNvPr>
          <p:cNvSpPr/>
          <p:nvPr/>
        </p:nvSpPr>
        <p:spPr bwMode="auto">
          <a:xfrm>
            <a:off x="4943763" y="1813699"/>
            <a:ext cx="306894" cy="306894"/>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dirty="0">
                <a:solidFill>
                  <a:schemeClr val="bg1"/>
                </a:solidFill>
                <a:cs typeface="+mn-ea"/>
                <a:sym typeface="+mn-lt"/>
              </a:rPr>
              <a:t>02</a:t>
            </a:r>
            <a:endParaRPr lang="zh-CN" altLang="en-US" dirty="0">
              <a:solidFill>
                <a:schemeClr val="bg1"/>
              </a:solidFill>
              <a:cs typeface="+mn-ea"/>
              <a:sym typeface="+mn-lt"/>
            </a:endParaRPr>
          </a:p>
        </p:txBody>
      </p:sp>
      <p:sp>
        <p:nvSpPr>
          <p:cNvPr id="11" name="ïSḷïḑé">
            <a:extLst>
              <a:ext uri="{FF2B5EF4-FFF2-40B4-BE49-F238E27FC236}">
                <a16:creationId xmlns:a16="http://schemas.microsoft.com/office/drawing/2014/main" id="{B3C76CD2-6BCD-4769-9ACD-F47D29BECF66}"/>
              </a:ext>
            </a:extLst>
          </p:cNvPr>
          <p:cNvSpPr/>
          <p:nvPr/>
        </p:nvSpPr>
        <p:spPr bwMode="auto">
          <a:xfrm>
            <a:off x="5348251" y="2413329"/>
            <a:ext cx="3292115" cy="5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400" dirty="0">
                <a:cs typeface="+mn-ea"/>
                <a:sym typeface="+mn-lt"/>
              </a:rPr>
              <a:t>对现金流、库存、就业、工资、成长、资金筹措能力、投资的实际或潜在的负面影响；</a:t>
            </a:r>
            <a:endParaRPr lang="en-US" altLang="zh-CN" sz="1400" dirty="0">
              <a:cs typeface="+mn-ea"/>
              <a:sym typeface="+mn-lt"/>
            </a:endParaRPr>
          </a:p>
        </p:txBody>
      </p:sp>
      <p:sp>
        <p:nvSpPr>
          <p:cNvPr id="12" name="îśḷïḍe">
            <a:extLst>
              <a:ext uri="{FF2B5EF4-FFF2-40B4-BE49-F238E27FC236}">
                <a16:creationId xmlns:a16="http://schemas.microsoft.com/office/drawing/2014/main" id="{0AB275A4-0164-40B1-BDD5-5C02E0BCBEE4}"/>
              </a:ext>
            </a:extLst>
          </p:cNvPr>
          <p:cNvSpPr/>
          <p:nvPr/>
        </p:nvSpPr>
        <p:spPr bwMode="auto">
          <a:xfrm>
            <a:off x="4943763" y="2478495"/>
            <a:ext cx="306894" cy="306894"/>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dirty="0">
                <a:solidFill>
                  <a:schemeClr val="bg1"/>
                </a:solidFill>
                <a:cs typeface="+mn-ea"/>
                <a:sym typeface="+mn-lt"/>
              </a:rPr>
              <a:t>03</a:t>
            </a:r>
            <a:endParaRPr lang="zh-CN" altLang="en-US" dirty="0">
              <a:solidFill>
                <a:schemeClr val="bg1"/>
              </a:solidFill>
              <a:cs typeface="+mn-ea"/>
              <a:sym typeface="+mn-lt"/>
            </a:endParaRPr>
          </a:p>
        </p:txBody>
      </p:sp>
      <p:sp>
        <p:nvSpPr>
          <p:cNvPr id="13" name="íṥľidè">
            <a:extLst>
              <a:ext uri="{FF2B5EF4-FFF2-40B4-BE49-F238E27FC236}">
                <a16:creationId xmlns:a16="http://schemas.microsoft.com/office/drawing/2014/main" id="{3A4E1DE5-2CCB-4D28-B2F1-2A4B87DFB0F5}"/>
              </a:ext>
            </a:extLst>
          </p:cNvPr>
          <p:cNvSpPr/>
          <p:nvPr/>
        </p:nvSpPr>
        <p:spPr bwMode="auto">
          <a:xfrm>
            <a:off x="5348251" y="3209474"/>
            <a:ext cx="3292115" cy="5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400" dirty="0">
                <a:cs typeface="+mn-ea"/>
                <a:sym typeface="+mn-lt"/>
              </a:rPr>
              <a:t>对国内产业已有</a:t>
            </a:r>
            <a:r>
              <a:rPr lang="zh-CN" altLang="en-US" sz="1400" b="1" u="sng" dirty="0">
                <a:cs typeface="+mn-ea"/>
                <a:sym typeface="+mn-lt"/>
              </a:rPr>
              <a:t>开发和生产能力</a:t>
            </a:r>
            <a:r>
              <a:rPr lang="zh-CN" altLang="en-US" sz="1400" dirty="0">
                <a:cs typeface="+mn-ea"/>
                <a:sym typeface="+mn-lt"/>
              </a:rPr>
              <a:t>，包括国内同类产品的改变或升级能力的实际或潜在的负面影响；</a:t>
            </a:r>
            <a:endParaRPr lang="en-US" altLang="zh-CN" sz="1400" dirty="0">
              <a:cs typeface="+mn-ea"/>
              <a:sym typeface="+mn-lt"/>
            </a:endParaRPr>
          </a:p>
        </p:txBody>
      </p:sp>
      <p:sp>
        <p:nvSpPr>
          <p:cNvPr id="14" name="iśļïdê">
            <a:extLst>
              <a:ext uri="{FF2B5EF4-FFF2-40B4-BE49-F238E27FC236}">
                <a16:creationId xmlns:a16="http://schemas.microsoft.com/office/drawing/2014/main" id="{8EC283CB-33D4-40CD-B3D6-B13B8655C35A}"/>
              </a:ext>
            </a:extLst>
          </p:cNvPr>
          <p:cNvSpPr/>
          <p:nvPr/>
        </p:nvSpPr>
        <p:spPr bwMode="auto">
          <a:xfrm>
            <a:off x="4943764" y="3209474"/>
            <a:ext cx="306894" cy="306894"/>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dirty="0">
                <a:solidFill>
                  <a:schemeClr val="bg1"/>
                </a:solidFill>
                <a:cs typeface="+mn-ea"/>
                <a:sym typeface="+mn-lt"/>
              </a:rPr>
              <a:t>04</a:t>
            </a:r>
            <a:endParaRPr lang="zh-CN" altLang="en-US" dirty="0">
              <a:solidFill>
                <a:schemeClr val="bg1"/>
              </a:solidFill>
              <a:cs typeface="+mn-ea"/>
              <a:sym typeface="+mn-lt"/>
            </a:endParaRPr>
          </a:p>
        </p:txBody>
      </p:sp>
      <p:grpSp>
        <p:nvGrpSpPr>
          <p:cNvPr id="15" name="ïṡlîḍê">
            <a:extLst>
              <a:ext uri="{FF2B5EF4-FFF2-40B4-BE49-F238E27FC236}">
                <a16:creationId xmlns:a16="http://schemas.microsoft.com/office/drawing/2014/main" id="{36684B17-77C2-42AD-8C8E-93829CE29EA8}"/>
              </a:ext>
            </a:extLst>
          </p:cNvPr>
          <p:cNvGrpSpPr/>
          <p:nvPr/>
        </p:nvGrpSpPr>
        <p:grpSpPr>
          <a:xfrm>
            <a:off x="502444" y="3250183"/>
            <a:ext cx="3723872" cy="1357535"/>
            <a:chOff x="669924" y="4333578"/>
            <a:chExt cx="4965163" cy="1810047"/>
          </a:xfrm>
        </p:grpSpPr>
        <p:sp>
          <p:nvSpPr>
            <p:cNvPr id="16" name="iŝlîdè">
              <a:extLst>
                <a:ext uri="{FF2B5EF4-FFF2-40B4-BE49-F238E27FC236}">
                  <a16:creationId xmlns:a16="http://schemas.microsoft.com/office/drawing/2014/main" id="{50630E32-A7F3-4248-B45B-A5275B82A24A}"/>
                </a:ext>
              </a:extLst>
            </p:cNvPr>
            <p:cNvSpPr/>
            <p:nvPr/>
          </p:nvSpPr>
          <p:spPr bwMode="auto">
            <a:xfrm>
              <a:off x="669924" y="4333578"/>
              <a:ext cx="4936224" cy="1810047"/>
            </a:xfrm>
            <a:prstGeom prst="rect">
              <a:avLst/>
            </a:prstGeom>
            <a:solidFill>
              <a:schemeClr val="tx1">
                <a:alpha val="62000"/>
              </a:schemeClr>
            </a:solidFill>
            <a:ln>
              <a:noFill/>
            </a:ln>
          </p:spPr>
          <p:txBody>
            <a:bodyPr wrap="square" lIns="90000" tIns="46800" rIns="90000" bIns="46800" rtlCol="0">
              <a:normAutofit/>
            </a:bodyPr>
            <a:lstStyle/>
            <a:p>
              <a:pPr algn="ctr">
                <a:lnSpc>
                  <a:spcPct val="150000"/>
                </a:lnSpc>
              </a:pPr>
              <a:endParaRPr lang="en-US" altLang="zh-CN" dirty="0">
                <a:solidFill>
                  <a:schemeClr val="bg1"/>
                </a:solidFill>
                <a:cs typeface="+mn-ea"/>
                <a:sym typeface="+mn-lt"/>
              </a:endParaRPr>
            </a:p>
          </p:txBody>
        </p:sp>
        <p:sp>
          <p:nvSpPr>
            <p:cNvPr id="18" name="ïŝḷïḓè">
              <a:extLst>
                <a:ext uri="{FF2B5EF4-FFF2-40B4-BE49-F238E27FC236}">
                  <a16:creationId xmlns:a16="http://schemas.microsoft.com/office/drawing/2014/main" id="{9B6ECFF4-ACF0-484A-A3C0-5AAF0E19D97E}"/>
                </a:ext>
              </a:extLst>
            </p:cNvPr>
            <p:cNvSpPr txBox="1"/>
            <p:nvPr/>
          </p:nvSpPr>
          <p:spPr bwMode="auto">
            <a:xfrm>
              <a:off x="698864" y="5078351"/>
              <a:ext cx="4936223" cy="5405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1400" b="1" dirty="0">
                  <a:solidFill>
                    <a:schemeClr val="bg1"/>
                  </a:solidFill>
                  <a:cs typeface="+mn-ea"/>
                  <a:sym typeface="+mn-lt"/>
                </a:rPr>
                <a:t>对国内产业的冲击</a:t>
              </a:r>
              <a:endParaRPr lang="en-US" altLang="zh-CN" sz="1400" b="1" dirty="0">
                <a:solidFill>
                  <a:schemeClr val="bg1"/>
                </a:solidFill>
                <a:cs typeface="+mn-ea"/>
                <a:sym typeface="+mn-lt"/>
              </a:endParaRPr>
            </a:p>
          </p:txBody>
        </p:sp>
      </p:grpSp>
      <p:pic>
        <p:nvPicPr>
          <p:cNvPr id="20" name="图片 19"/>
          <p:cNvPicPr>
            <a:picLocks noChangeAspect="1"/>
          </p:cNvPicPr>
          <p:nvPr/>
        </p:nvPicPr>
        <p:blipFill rotWithShape="1">
          <a:blip r:embed="rId2" cstate="screen">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a:ext>
            </a:extLst>
          </a:blip>
          <a:srcRect/>
          <a:stretch/>
        </p:blipFill>
        <p:spPr>
          <a:xfrm>
            <a:off x="457794" y="838291"/>
            <a:ext cx="3723618" cy="2524630"/>
          </a:xfrm>
          <a:prstGeom prst="rect">
            <a:avLst/>
          </a:prstGeom>
          <a:effectLst>
            <a:outerShdw dist="50800" dir="5400000" algn="ctr" rotWithShape="0">
              <a:srgbClr val="000000">
                <a:alpha val="43137"/>
              </a:srgbClr>
            </a:outerShdw>
            <a:softEdge rad="0"/>
          </a:effectLst>
        </p:spPr>
      </p:pic>
      <p:sp>
        <p:nvSpPr>
          <p:cNvPr id="21" name="íṥľidè">
            <a:extLst>
              <a:ext uri="{FF2B5EF4-FFF2-40B4-BE49-F238E27FC236}">
                <a16:creationId xmlns:a16="http://schemas.microsoft.com/office/drawing/2014/main" id="{3A4E1DE5-2CCB-4D28-B2F1-2A4B87DFB0F5}"/>
              </a:ext>
            </a:extLst>
          </p:cNvPr>
          <p:cNvSpPr/>
          <p:nvPr/>
        </p:nvSpPr>
        <p:spPr bwMode="auto">
          <a:xfrm>
            <a:off x="5348251" y="3835979"/>
            <a:ext cx="3292115" cy="5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400" dirty="0">
                <a:cs typeface="+mn-ea"/>
                <a:sym typeface="+mn-lt"/>
              </a:rPr>
              <a:t>在反倾销调查中，倾销幅度的高低。</a:t>
            </a:r>
          </a:p>
        </p:txBody>
      </p:sp>
      <p:sp>
        <p:nvSpPr>
          <p:cNvPr id="22" name="iśļïdê">
            <a:extLst>
              <a:ext uri="{FF2B5EF4-FFF2-40B4-BE49-F238E27FC236}">
                <a16:creationId xmlns:a16="http://schemas.microsoft.com/office/drawing/2014/main" id="{8EC283CB-33D4-40CD-B3D6-B13B8655C35A}"/>
              </a:ext>
            </a:extLst>
          </p:cNvPr>
          <p:cNvSpPr/>
          <p:nvPr/>
        </p:nvSpPr>
        <p:spPr bwMode="auto">
          <a:xfrm>
            <a:off x="4943763" y="3966251"/>
            <a:ext cx="306894" cy="306894"/>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1400" dirty="0">
                <a:solidFill>
                  <a:schemeClr val="bg1"/>
                </a:solidFill>
                <a:cs typeface="+mn-ea"/>
                <a:sym typeface="+mn-lt"/>
              </a:rPr>
              <a:t>05</a:t>
            </a:r>
            <a:endParaRPr lang="zh-CN" altLang="en-US" sz="1400" dirty="0">
              <a:solidFill>
                <a:schemeClr val="bg1"/>
              </a:solidFill>
              <a:cs typeface="+mn-ea"/>
              <a:sym typeface="+mn-lt"/>
            </a:endParaRPr>
          </a:p>
        </p:txBody>
      </p:sp>
      <p:sp>
        <p:nvSpPr>
          <p:cNvPr id="23" name="灯片编号占位符 3">
            <a:extLst>
              <a:ext uri="{FF2B5EF4-FFF2-40B4-BE49-F238E27FC236}">
                <a16:creationId xmlns:a16="http://schemas.microsoft.com/office/drawing/2014/main" id="{759F158C-6699-47EF-8B24-31A491D82D45}"/>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33</a:t>
            </a:fld>
            <a:endParaRPr lang="zh-CN" altLang="en-US" dirty="0"/>
          </a:p>
        </p:txBody>
      </p:sp>
    </p:spTree>
    <p:extLst>
      <p:ext uri="{BB962C8B-B14F-4D97-AF65-F5344CB8AC3E}">
        <p14:creationId xmlns:p14="http://schemas.microsoft.com/office/powerpoint/2010/main" val="390801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标题 43"/>
          <p:cNvSpPr>
            <a:spLocks noGrp="1"/>
          </p:cNvSpPr>
          <p:nvPr>
            <p:ph type="title"/>
          </p:nvPr>
        </p:nvSpPr>
        <p:spPr/>
        <p:txBody>
          <a:bodyPr/>
          <a:lstStyle/>
          <a:p>
            <a:r>
              <a:rPr lang="zh-CN" altLang="en-US" dirty="0">
                <a:latin typeface="+mn-lt"/>
                <a:ea typeface="+mn-ea"/>
                <a:cs typeface="+mn-ea"/>
                <a:sym typeface="+mn-lt"/>
              </a:rPr>
              <a:t>损害威胁分析</a:t>
            </a:r>
            <a:endParaRPr lang="en-US" dirty="0">
              <a:latin typeface="+mn-lt"/>
              <a:ea typeface="+mn-ea"/>
              <a:cs typeface="+mn-ea"/>
              <a:sym typeface="+mn-lt"/>
            </a:endParaRPr>
          </a:p>
        </p:txBody>
      </p:sp>
      <p:grpSp>
        <p:nvGrpSpPr>
          <p:cNvPr id="4" name="18892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02444" y="842963"/>
            <a:ext cx="8137922" cy="3764756"/>
            <a:chOff x="669925" y="1123950"/>
            <a:chExt cx="10850563" cy="5019675"/>
          </a:xfrm>
        </p:grpSpPr>
        <p:cxnSp>
          <p:nvCxnSpPr>
            <p:cNvPr id="5" name="直接连接符 4"/>
            <p:cNvCxnSpPr/>
            <p:nvPr/>
          </p:nvCxnSpPr>
          <p:spPr>
            <a:xfrm>
              <a:off x="669925" y="1123950"/>
              <a:ext cx="10850563" cy="5019675"/>
            </a:xfrm>
            <a:prstGeom prst="line">
              <a:avLst/>
            </a:prstGeom>
            <a:ln w="76200"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6" name="íṩḷîḑê"/>
            <p:cNvGrpSpPr/>
            <p:nvPr/>
          </p:nvGrpSpPr>
          <p:grpSpPr>
            <a:xfrm>
              <a:off x="2495600" y="1700808"/>
              <a:ext cx="808632" cy="808632"/>
              <a:chOff x="3025614" y="1870779"/>
              <a:chExt cx="808632" cy="808632"/>
            </a:xfrm>
          </p:grpSpPr>
          <p:sp>
            <p:nvSpPr>
              <p:cNvPr id="41" name="íṣḷíḋê"/>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chemeClr val="tx1">
                    <a:lumMod val="50000"/>
                    <a:lumOff val="50000"/>
                  </a:schemeClr>
                </a:solidFill>
                <a:miter lim="400000"/>
              </a:ln>
              <a:effectLst/>
            </p:spPr>
            <p:txBody>
              <a:bodyPr anchor="ctr"/>
              <a:lstStyle/>
              <a:p>
                <a:pPr algn="ctr"/>
                <a:endParaRPr>
                  <a:cs typeface="+mn-ea"/>
                  <a:sym typeface="+mn-lt"/>
                </a:endParaRPr>
              </a:p>
            </p:txBody>
          </p:sp>
          <p:sp>
            <p:nvSpPr>
              <p:cNvPr id="42" name="ïşḻîḓê"/>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anchor="ctr"/>
              <a:lstStyle/>
              <a:p>
                <a:pPr algn="ctr"/>
                <a:endParaRPr>
                  <a:cs typeface="+mn-ea"/>
                  <a:sym typeface="+mn-lt"/>
                </a:endParaRPr>
              </a:p>
            </p:txBody>
          </p:sp>
          <p:sp>
            <p:nvSpPr>
              <p:cNvPr id="43" name="íSlíḓè"/>
              <p:cNvSpPr/>
              <p:nvPr/>
            </p:nvSpPr>
            <p:spPr>
              <a:xfrm>
                <a:off x="3282109" y="2134363"/>
                <a:ext cx="305623" cy="271351"/>
              </a:xfrm>
              <a:custGeom>
                <a:avLst/>
                <a:gdLst/>
                <a:ahLst/>
                <a:cxnLst>
                  <a:cxn ang="0">
                    <a:pos x="wd2" y="hd2"/>
                  </a:cxn>
                  <a:cxn ang="5400000">
                    <a:pos x="wd2" y="hd2"/>
                  </a:cxn>
                  <a:cxn ang="10800000">
                    <a:pos x="wd2" y="hd2"/>
                  </a:cxn>
                  <a:cxn ang="16200000">
                    <a:pos x="wd2" y="hd2"/>
                  </a:cxn>
                </a:cxnLst>
                <a:rect l="0" t="0" r="r" b="b"/>
                <a:pathLst>
                  <a:path w="21600" h="21600" extrusionOk="0">
                    <a:moveTo>
                      <a:pt x="2422" y="3335"/>
                    </a:moveTo>
                    <a:cubicBezTo>
                      <a:pt x="2422" y="21145"/>
                      <a:pt x="2422" y="21145"/>
                      <a:pt x="2422" y="21145"/>
                    </a:cubicBezTo>
                    <a:cubicBezTo>
                      <a:pt x="2422" y="21373"/>
                      <a:pt x="2221" y="21600"/>
                      <a:pt x="2019" y="21600"/>
                    </a:cubicBezTo>
                    <a:cubicBezTo>
                      <a:pt x="1211" y="21600"/>
                      <a:pt x="1211" y="21600"/>
                      <a:pt x="1211" y="21600"/>
                    </a:cubicBezTo>
                    <a:cubicBezTo>
                      <a:pt x="1009" y="21600"/>
                      <a:pt x="807" y="21373"/>
                      <a:pt x="807" y="21145"/>
                    </a:cubicBezTo>
                    <a:cubicBezTo>
                      <a:pt x="807" y="3335"/>
                      <a:pt x="807" y="3335"/>
                      <a:pt x="807" y="3335"/>
                    </a:cubicBezTo>
                    <a:cubicBezTo>
                      <a:pt x="336" y="3032"/>
                      <a:pt x="0" y="2425"/>
                      <a:pt x="0" y="1743"/>
                    </a:cubicBezTo>
                    <a:cubicBezTo>
                      <a:pt x="0" y="758"/>
                      <a:pt x="740" y="0"/>
                      <a:pt x="1615" y="0"/>
                    </a:cubicBezTo>
                    <a:cubicBezTo>
                      <a:pt x="2490" y="0"/>
                      <a:pt x="3230" y="758"/>
                      <a:pt x="3230" y="1743"/>
                    </a:cubicBezTo>
                    <a:cubicBezTo>
                      <a:pt x="3230" y="2425"/>
                      <a:pt x="2893" y="3032"/>
                      <a:pt x="2422" y="3335"/>
                    </a:cubicBezTo>
                    <a:close/>
                    <a:moveTo>
                      <a:pt x="21600" y="13415"/>
                    </a:moveTo>
                    <a:cubicBezTo>
                      <a:pt x="21600" y="13718"/>
                      <a:pt x="21398" y="14021"/>
                      <a:pt x="21129" y="14173"/>
                    </a:cubicBezTo>
                    <a:cubicBezTo>
                      <a:pt x="21062" y="14248"/>
                      <a:pt x="20994" y="14248"/>
                      <a:pt x="20927" y="14324"/>
                    </a:cubicBezTo>
                    <a:cubicBezTo>
                      <a:pt x="20120" y="14779"/>
                      <a:pt x="18236" y="15992"/>
                      <a:pt x="16351" y="15992"/>
                    </a:cubicBezTo>
                    <a:cubicBezTo>
                      <a:pt x="15611" y="15992"/>
                      <a:pt x="14938" y="15764"/>
                      <a:pt x="14333" y="15461"/>
                    </a:cubicBezTo>
                    <a:cubicBezTo>
                      <a:pt x="13996" y="15234"/>
                      <a:pt x="13996" y="15234"/>
                      <a:pt x="13996" y="15234"/>
                    </a:cubicBezTo>
                    <a:cubicBezTo>
                      <a:pt x="12718" y="14552"/>
                      <a:pt x="11708" y="14021"/>
                      <a:pt x="10228" y="14021"/>
                    </a:cubicBezTo>
                    <a:cubicBezTo>
                      <a:pt x="8411" y="14021"/>
                      <a:pt x="5854" y="15082"/>
                      <a:pt x="4441" y="16067"/>
                    </a:cubicBezTo>
                    <a:cubicBezTo>
                      <a:pt x="4307" y="16143"/>
                      <a:pt x="4105" y="16143"/>
                      <a:pt x="3970" y="16143"/>
                    </a:cubicBezTo>
                    <a:cubicBezTo>
                      <a:pt x="3836" y="16143"/>
                      <a:pt x="3701" y="16143"/>
                      <a:pt x="3634" y="16067"/>
                    </a:cubicBezTo>
                    <a:cubicBezTo>
                      <a:pt x="3364" y="15916"/>
                      <a:pt x="3230" y="15613"/>
                      <a:pt x="3230" y="15234"/>
                    </a:cubicBezTo>
                    <a:cubicBezTo>
                      <a:pt x="3230" y="4851"/>
                      <a:pt x="3230" y="4851"/>
                      <a:pt x="3230" y="4851"/>
                    </a:cubicBezTo>
                    <a:cubicBezTo>
                      <a:pt x="3230" y="4547"/>
                      <a:pt x="3364" y="4244"/>
                      <a:pt x="3566" y="4093"/>
                    </a:cubicBezTo>
                    <a:cubicBezTo>
                      <a:pt x="4374" y="3562"/>
                      <a:pt x="7200" y="1743"/>
                      <a:pt x="9824" y="1743"/>
                    </a:cubicBezTo>
                    <a:cubicBezTo>
                      <a:pt x="11910" y="1743"/>
                      <a:pt x="13593" y="2653"/>
                      <a:pt x="15073" y="3411"/>
                    </a:cubicBezTo>
                    <a:cubicBezTo>
                      <a:pt x="15342" y="3638"/>
                      <a:pt x="15746" y="3714"/>
                      <a:pt x="16150" y="3714"/>
                    </a:cubicBezTo>
                    <a:cubicBezTo>
                      <a:pt x="17630" y="3714"/>
                      <a:pt x="19245" y="2653"/>
                      <a:pt x="20052" y="2122"/>
                    </a:cubicBezTo>
                    <a:cubicBezTo>
                      <a:pt x="20187" y="2046"/>
                      <a:pt x="20321" y="1895"/>
                      <a:pt x="20389" y="1895"/>
                    </a:cubicBezTo>
                    <a:cubicBezTo>
                      <a:pt x="20658" y="1743"/>
                      <a:pt x="20927" y="1743"/>
                      <a:pt x="21196" y="1895"/>
                    </a:cubicBezTo>
                    <a:cubicBezTo>
                      <a:pt x="21398" y="2046"/>
                      <a:pt x="21600" y="2349"/>
                      <a:pt x="21600" y="2653"/>
                    </a:cubicBezTo>
                    <a:lnTo>
                      <a:pt x="21600" y="13415"/>
                    </a:lnTo>
                    <a:close/>
                    <a:moveTo>
                      <a:pt x="9622" y="3562"/>
                    </a:moveTo>
                    <a:cubicBezTo>
                      <a:pt x="8007" y="3638"/>
                      <a:pt x="6191" y="4472"/>
                      <a:pt x="4778" y="5381"/>
                    </a:cubicBezTo>
                    <a:cubicBezTo>
                      <a:pt x="4778" y="8034"/>
                      <a:pt x="4778" y="8034"/>
                      <a:pt x="4778" y="8034"/>
                    </a:cubicBezTo>
                    <a:cubicBezTo>
                      <a:pt x="6258" y="7124"/>
                      <a:pt x="8075" y="6442"/>
                      <a:pt x="9622" y="6366"/>
                    </a:cubicBezTo>
                    <a:lnTo>
                      <a:pt x="9622" y="3562"/>
                    </a:lnTo>
                    <a:close/>
                    <a:moveTo>
                      <a:pt x="9622" y="9549"/>
                    </a:moveTo>
                    <a:cubicBezTo>
                      <a:pt x="8075" y="9701"/>
                      <a:pt x="6258" y="10383"/>
                      <a:pt x="4778" y="11141"/>
                    </a:cubicBezTo>
                    <a:cubicBezTo>
                      <a:pt x="4778" y="13794"/>
                      <a:pt x="4778" y="13794"/>
                      <a:pt x="4778" y="13794"/>
                    </a:cubicBezTo>
                    <a:cubicBezTo>
                      <a:pt x="6258" y="13036"/>
                      <a:pt x="8075" y="12354"/>
                      <a:pt x="9622" y="12202"/>
                    </a:cubicBezTo>
                    <a:lnTo>
                      <a:pt x="9622" y="9549"/>
                    </a:lnTo>
                    <a:close/>
                    <a:moveTo>
                      <a:pt x="19985" y="10307"/>
                    </a:moveTo>
                    <a:cubicBezTo>
                      <a:pt x="18841" y="10914"/>
                      <a:pt x="16890" y="11823"/>
                      <a:pt x="15207" y="11293"/>
                    </a:cubicBezTo>
                    <a:cubicBezTo>
                      <a:pt x="15207" y="8109"/>
                      <a:pt x="15207" y="8109"/>
                      <a:pt x="15207" y="8109"/>
                    </a:cubicBezTo>
                    <a:cubicBezTo>
                      <a:pt x="15006" y="8034"/>
                      <a:pt x="14871" y="8034"/>
                      <a:pt x="14669" y="7882"/>
                    </a:cubicBezTo>
                    <a:cubicBezTo>
                      <a:pt x="13256" y="7124"/>
                      <a:pt x="12112" y="6366"/>
                      <a:pt x="10228" y="6366"/>
                    </a:cubicBezTo>
                    <a:cubicBezTo>
                      <a:pt x="10026" y="6366"/>
                      <a:pt x="9824" y="6366"/>
                      <a:pt x="9622" y="6366"/>
                    </a:cubicBezTo>
                    <a:cubicBezTo>
                      <a:pt x="9622" y="9474"/>
                      <a:pt x="9622" y="9474"/>
                      <a:pt x="9622" y="9474"/>
                    </a:cubicBezTo>
                    <a:cubicBezTo>
                      <a:pt x="9690" y="9474"/>
                      <a:pt x="9757" y="9474"/>
                      <a:pt x="9824" y="9474"/>
                    </a:cubicBezTo>
                    <a:cubicBezTo>
                      <a:pt x="11708" y="9474"/>
                      <a:pt x="13256" y="10232"/>
                      <a:pt x="14669" y="11065"/>
                    </a:cubicBezTo>
                    <a:cubicBezTo>
                      <a:pt x="14871" y="11141"/>
                      <a:pt x="15006" y="11217"/>
                      <a:pt x="15207" y="11293"/>
                    </a:cubicBezTo>
                    <a:cubicBezTo>
                      <a:pt x="15207" y="13945"/>
                      <a:pt x="15207" y="13945"/>
                      <a:pt x="15207" y="13945"/>
                    </a:cubicBezTo>
                    <a:cubicBezTo>
                      <a:pt x="15544" y="14097"/>
                      <a:pt x="15880" y="14173"/>
                      <a:pt x="16351" y="14173"/>
                    </a:cubicBezTo>
                    <a:cubicBezTo>
                      <a:pt x="17697" y="14173"/>
                      <a:pt x="19178" y="13339"/>
                      <a:pt x="19985" y="12884"/>
                    </a:cubicBezTo>
                    <a:lnTo>
                      <a:pt x="19985" y="10307"/>
                    </a:lnTo>
                    <a:close/>
                    <a:moveTo>
                      <a:pt x="19985" y="4168"/>
                    </a:moveTo>
                    <a:cubicBezTo>
                      <a:pt x="18976" y="4775"/>
                      <a:pt x="17563" y="5457"/>
                      <a:pt x="16150" y="5457"/>
                    </a:cubicBezTo>
                    <a:cubicBezTo>
                      <a:pt x="15813" y="5457"/>
                      <a:pt x="15477" y="5457"/>
                      <a:pt x="15207" y="5381"/>
                    </a:cubicBezTo>
                    <a:cubicBezTo>
                      <a:pt x="15207" y="8109"/>
                      <a:pt x="15207" y="8109"/>
                      <a:pt x="15207" y="8109"/>
                    </a:cubicBezTo>
                    <a:cubicBezTo>
                      <a:pt x="16890" y="8640"/>
                      <a:pt x="18841" y="7579"/>
                      <a:pt x="19985" y="6897"/>
                    </a:cubicBezTo>
                    <a:lnTo>
                      <a:pt x="19985" y="4168"/>
                    </a:ln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7" name="îSlídé"/>
            <p:cNvGrpSpPr/>
            <p:nvPr/>
          </p:nvGrpSpPr>
          <p:grpSpPr>
            <a:xfrm>
              <a:off x="4025770" y="2407655"/>
              <a:ext cx="808632" cy="808632"/>
              <a:chOff x="3025614" y="1870779"/>
              <a:chExt cx="808632" cy="808632"/>
            </a:xfrm>
          </p:grpSpPr>
          <p:sp>
            <p:nvSpPr>
              <p:cNvPr id="38" name="ïṩḻíḋè"/>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chemeClr val="tx1">
                    <a:lumMod val="50000"/>
                    <a:lumOff val="50000"/>
                  </a:schemeClr>
                </a:solidFill>
                <a:miter lim="400000"/>
              </a:ln>
              <a:effectLst/>
            </p:spPr>
            <p:txBody>
              <a:bodyPr anchor="ctr"/>
              <a:lstStyle/>
              <a:p>
                <a:pPr algn="ctr"/>
                <a:endParaRPr>
                  <a:cs typeface="+mn-ea"/>
                  <a:sym typeface="+mn-lt"/>
                </a:endParaRPr>
              </a:p>
            </p:txBody>
          </p:sp>
          <p:sp>
            <p:nvSpPr>
              <p:cNvPr id="39" name="î$ľidé"/>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anchor="ctr"/>
              <a:lstStyle/>
              <a:p>
                <a:pPr algn="ctr"/>
                <a:endParaRPr>
                  <a:cs typeface="+mn-ea"/>
                  <a:sym typeface="+mn-lt"/>
                </a:endParaRPr>
              </a:p>
            </p:txBody>
          </p:sp>
          <p:sp>
            <p:nvSpPr>
              <p:cNvPr id="40" name="îṣlídè"/>
              <p:cNvSpPr/>
              <p:nvPr/>
            </p:nvSpPr>
            <p:spPr>
              <a:xfrm>
                <a:off x="3282109" y="2117321"/>
                <a:ext cx="305623" cy="305434"/>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8" name="ís1idè"/>
            <p:cNvGrpSpPr/>
            <p:nvPr/>
          </p:nvGrpSpPr>
          <p:grpSpPr>
            <a:xfrm>
              <a:off x="5555940" y="3114502"/>
              <a:ext cx="808632" cy="808632"/>
              <a:chOff x="3025614" y="1870779"/>
              <a:chExt cx="808632" cy="808632"/>
            </a:xfrm>
          </p:grpSpPr>
          <p:sp>
            <p:nvSpPr>
              <p:cNvPr id="35" name="íŝḷíḋé"/>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chemeClr val="accent1"/>
                </a:solidFill>
                <a:miter lim="400000"/>
              </a:ln>
              <a:effectLst/>
            </p:spPr>
            <p:txBody>
              <a:bodyPr anchor="ctr"/>
              <a:lstStyle/>
              <a:p>
                <a:pPr algn="ctr"/>
                <a:endParaRPr>
                  <a:cs typeface="+mn-ea"/>
                  <a:sym typeface="+mn-lt"/>
                </a:endParaRPr>
              </a:p>
            </p:txBody>
          </p:sp>
          <p:sp>
            <p:nvSpPr>
              <p:cNvPr id="36" name="isḻïḑê"/>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50000"/>
                </a:schemeClr>
              </a:solidFill>
              <a:ln w="12700" cap="flat">
                <a:noFill/>
                <a:miter lim="400000"/>
              </a:ln>
              <a:effectLst/>
            </p:spPr>
            <p:txBody>
              <a:bodyPr anchor="ctr"/>
              <a:lstStyle/>
              <a:p>
                <a:pPr algn="ctr"/>
                <a:endParaRPr>
                  <a:cs typeface="+mn-ea"/>
                  <a:sym typeface="+mn-lt"/>
                </a:endParaRPr>
              </a:p>
            </p:txBody>
          </p:sp>
          <p:sp>
            <p:nvSpPr>
              <p:cNvPr id="37" name="iṡļiḑê"/>
              <p:cNvSpPr/>
              <p:nvPr/>
            </p:nvSpPr>
            <p:spPr>
              <a:xfrm>
                <a:off x="3282109" y="2117458"/>
                <a:ext cx="305623" cy="305161"/>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9" name="îṣḻiďè"/>
            <p:cNvGrpSpPr/>
            <p:nvPr/>
          </p:nvGrpSpPr>
          <p:grpSpPr>
            <a:xfrm>
              <a:off x="7086110" y="3821349"/>
              <a:ext cx="808632" cy="808632"/>
              <a:chOff x="3025614" y="1870779"/>
              <a:chExt cx="808632" cy="808632"/>
            </a:xfrm>
          </p:grpSpPr>
          <p:sp>
            <p:nvSpPr>
              <p:cNvPr id="32" name="ï$ľîḓe"/>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chemeClr val="tx1">
                    <a:lumMod val="50000"/>
                    <a:lumOff val="50000"/>
                  </a:schemeClr>
                </a:solidFill>
                <a:miter lim="400000"/>
              </a:ln>
              <a:effectLst/>
            </p:spPr>
            <p:txBody>
              <a:bodyPr anchor="ctr"/>
              <a:lstStyle/>
              <a:p>
                <a:pPr algn="ctr"/>
                <a:endParaRPr>
                  <a:cs typeface="+mn-ea"/>
                  <a:sym typeface="+mn-lt"/>
                </a:endParaRPr>
              </a:p>
            </p:txBody>
          </p:sp>
          <p:sp>
            <p:nvSpPr>
              <p:cNvPr id="33" name="íṥḻide"/>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anchor="ctr"/>
              <a:lstStyle/>
              <a:p>
                <a:pPr algn="ctr"/>
                <a:endParaRPr>
                  <a:cs typeface="+mn-ea"/>
                  <a:sym typeface="+mn-lt"/>
                </a:endParaRPr>
              </a:p>
            </p:txBody>
          </p:sp>
          <p:sp>
            <p:nvSpPr>
              <p:cNvPr id="34" name="îṧḻïďe"/>
              <p:cNvSpPr/>
              <p:nvPr/>
            </p:nvSpPr>
            <p:spPr>
              <a:xfrm>
                <a:off x="3282109" y="2117461"/>
                <a:ext cx="305623" cy="305154"/>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10" name="íşḷide"/>
            <p:cNvGrpSpPr/>
            <p:nvPr/>
          </p:nvGrpSpPr>
          <p:grpSpPr>
            <a:xfrm>
              <a:off x="8616280" y="4528197"/>
              <a:ext cx="808632" cy="808632"/>
              <a:chOff x="3025614" y="1870779"/>
              <a:chExt cx="808632" cy="808632"/>
            </a:xfrm>
          </p:grpSpPr>
          <p:sp>
            <p:nvSpPr>
              <p:cNvPr id="29" name="îṣlíde"/>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chemeClr val="tx1">
                    <a:lumMod val="50000"/>
                    <a:lumOff val="50000"/>
                  </a:schemeClr>
                </a:solidFill>
                <a:miter lim="400000"/>
              </a:ln>
              <a:effectLst/>
            </p:spPr>
            <p:txBody>
              <a:bodyPr anchor="ctr"/>
              <a:lstStyle/>
              <a:p>
                <a:pPr algn="ctr"/>
                <a:endParaRPr>
                  <a:cs typeface="+mn-ea"/>
                  <a:sym typeface="+mn-lt"/>
                </a:endParaRPr>
              </a:p>
            </p:txBody>
          </p:sp>
          <p:sp>
            <p:nvSpPr>
              <p:cNvPr id="30" name="íŝļîḋé"/>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anchor="ctr"/>
              <a:lstStyle/>
              <a:p>
                <a:pPr algn="ctr"/>
                <a:endParaRPr>
                  <a:cs typeface="+mn-ea"/>
                  <a:sym typeface="+mn-lt"/>
                </a:endParaRPr>
              </a:p>
            </p:txBody>
          </p:sp>
          <p:sp>
            <p:nvSpPr>
              <p:cNvPr id="31" name="iṣ1íḑê"/>
              <p:cNvSpPr/>
              <p:nvPr/>
            </p:nvSpPr>
            <p:spPr>
              <a:xfrm>
                <a:off x="3282109" y="2117457"/>
                <a:ext cx="305623" cy="305163"/>
              </a:xfrm>
              <a:custGeom>
                <a:avLst/>
                <a:gdLst>
                  <a:gd name="T0" fmla="*/ 6794 w 6860"/>
                  <a:gd name="T1" fmla="*/ 3307 h 6860"/>
                  <a:gd name="T2" fmla="*/ 5828 w 6860"/>
                  <a:gd name="T3" fmla="*/ 2341 h 6860"/>
                  <a:gd name="T4" fmla="*/ 5586 w 6860"/>
                  <a:gd name="T5" fmla="*/ 2341 h 6860"/>
                  <a:gd name="T6" fmla="*/ 5586 w 6860"/>
                  <a:gd name="T7" fmla="*/ 2582 h 6860"/>
                  <a:gd name="T8" fmla="*/ 6261 w 6860"/>
                  <a:gd name="T9" fmla="*/ 3257 h 6860"/>
                  <a:gd name="T10" fmla="*/ 3601 w 6860"/>
                  <a:gd name="T11" fmla="*/ 3257 h 6860"/>
                  <a:gd name="T12" fmla="*/ 3601 w 6860"/>
                  <a:gd name="T13" fmla="*/ 600 h 6860"/>
                  <a:gd name="T14" fmla="*/ 4276 w 6860"/>
                  <a:gd name="T15" fmla="*/ 1275 h 6860"/>
                  <a:gd name="T16" fmla="*/ 4517 w 6860"/>
                  <a:gd name="T17" fmla="*/ 1275 h 6860"/>
                  <a:gd name="T18" fmla="*/ 4517 w 6860"/>
                  <a:gd name="T19" fmla="*/ 1033 h 6860"/>
                  <a:gd name="T20" fmla="*/ 3551 w 6860"/>
                  <a:gd name="T21" fmla="*/ 67 h 6860"/>
                  <a:gd name="T22" fmla="*/ 3310 w 6860"/>
                  <a:gd name="T23" fmla="*/ 67 h 6860"/>
                  <a:gd name="T24" fmla="*/ 2343 w 6860"/>
                  <a:gd name="T25" fmla="*/ 1033 h 6860"/>
                  <a:gd name="T26" fmla="*/ 2343 w 6860"/>
                  <a:gd name="T27" fmla="*/ 1275 h 6860"/>
                  <a:gd name="T28" fmla="*/ 2585 w 6860"/>
                  <a:gd name="T29" fmla="*/ 1275 h 6860"/>
                  <a:gd name="T30" fmla="*/ 3260 w 6860"/>
                  <a:gd name="T31" fmla="*/ 600 h 6860"/>
                  <a:gd name="T32" fmla="*/ 3260 w 6860"/>
                  <a:gd name="T33" fmla="*/ 3257 h 6860"/>
                  <a:gd name="T34" fmla="*/ 600 w 6860"/>
                  <a:gd name="T35" fmla="*/ 3257 h 6860"/>
                  <a:gd name="T36" fmla="*/ 1275 w 6860"/>
                  <a:gd name="T37" fmla="*/ 2583 h 6860"/>
                  <a:gd name="T38" fmla="*/ 1275 w 6860"/>
                  <a:gd name="T39" fmla="*/ 2341 h 6860"/>
                  <a:gd name="T40" fmla="*/ 1033 w 6860"/>
                  <a:gd name="T41" fmla="*/ 2341 h 6860"/>
                  <a:gd name="T42" fmla="*/ 67 w 6860"/>
                  <a:gd name="T43" fmla="*/ 3307 h 6860"/>
                  <a:gd name="T44" fmla="*/ 67 w 6860"/>
                  <a:gd name="T45" fmla="*/ 3549 h 6860"/>
                  <a:gd name="T46" fmla="*/ 1033 w 6860"/>
                  <a:gd name="T47" fmla="*/ 4515 h 6860"/>
                  <a:gd name="T48" fmla="*/ 1275 w 6860"/>
                  <a:gd name="T49" fmla="*/ 4515 h 6860"/>
                  <a:gd name="T50" fmla="*/ 1275 w 6860"/>
                  <a:gd name="T51" fmla="*/ 4273 h 6860"/>
                  <a:gd name="T52" fmla="*/ 600 w 6860"/>
                  <a:gd name="T53" fmla="*/ 3599 h 6860"/>
                  <a:gd name="T54" fmla="*/ 3260 w 6860"/>
                  <a:gd name="T55" fmla="*/ 3599 h 6860"/>
                  <a:gd name="T56" fmla="*/ 3260 w 6860"/>
                  <a:gd name="T57" fmla="*/ 6261 h 6860"/>
                  <a:gd name="T58" fmla="*/ 2585 w 6860"/>
                  <a:gd name="T59" fmla="*/ 5586 h 6860"/>
                  <a:gd name="T60" fmla="*/ 2344 w 6860"/>
                  <a:gd name="T61" fmla="*/ 5586 h 6860"/>
                  <a:gd name="T62" fmla="*/ 2344 w 6860"/>
                  <a:gd name="T63" fmla="*/ 5827 h 6860"/>
                  <a:gd name="T64" fmla="*/ 3310 w 6860"/>
                  <a:gd name="T65" fmla="*/ 6794 h 6860"/>
                  <a:gd name="T66" fmla="*/ 3551 w 6860"/>
                  <a:gd name="T67" fmla="*/ 6794 h 6860"/>
                  <a:gd name="T68" fmla="*/ 4517 w 6860"/>
                  <a:gd name="T69" fmla="*/ 5828 h 6860"/>
                  <a:gd name="T70" fmla="*/ 4517 w 6860"/>
                  <a:gd name="T71" fmla="*/ 5586 h 6860"/>
                  <a:gd name="T72" fmla="*/ 4276 w 6860"/>
                  <a:gd name="T73" fmla="*/ 5586 h 6860"/>
                  <a:gd name="T74" fmla="*/ 3601 w 6860"/>
                  <a:gd name="T75" fmla="*/ 6261 h 6860"/>
                  <a:gd name="T76" fmla="*/ 3601 w 6860"/>
                  <a:gd name="T77" fmla="*/ 3599 h 6860"/>
                  <a:gd name="T78" fmla="*/ 6261 w 6860"/>
                  <a:gd name="T79" fmla="*/ 3599 h 6860"/>
                  <a:gd name="T80" fmla="*/ 5586 w 6860"/>
                  <a:gd name="T81" fmla="*/ 4273 h 6860"/>
                  <a:gd name="T82" fmla="*/ 5586 w 6860"/>
                  <a:gd name="T83" fmla="*/ 4515 h 6860"/>
                  <a:gd name="T84" fmla="*/ 5828 w 6860"/>
                  <a:gd name="T85" fmla="*/ 4515 h 6860"/>
                  <a:gd name="T86" fmla="*/ 6794 w 6860"/>
                  <a:gd name="T87" fmla="*/ 3549 h 6860"/>
                  <a:gd name="T88" fmla="*/ 6794 w 6860"/>
                  <a:gd name="T89" fmla="*/ 3307 h 6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60" h="6860">
                    <a:moveTo>
                      <a:pt x="6794" y="3307"/>
                    </a:moveTo>
                    <a:lnTo>
                      <a:pt x="5828" y="2341"/>
                    </a:lnTo>
                    <a:cubicBezTo>
                      <a:pt x="5761" y="2274"/>
                      <a:pt x="5653" y="2274"/>
                      <a:pt x="5586" y="2341"/>
                    </a:cubicBezTo>
                    <a:cubicBezTo>
                      <a:pt x="5519" y="2408"/>
                      <a:pt x="5519" y="2516"/>
                      <a:pt x="5586" y="2582"/>
                    </a:cubicBezTo>
                    <a:lnTo>
                      <a:pt x="6261" y="3257"/>
                    </a:lnTo>
                    <a:lnTo>
                      <a:pt x="3601" y="3257"/>
                    </a:lnTo>
                    <a:lnTo>
                      <a:pt x="3601" y="600"/>
                    </a:lnTo>
                    <a:lnTo>
                      <a:pt x="4276" y="1275"/>
                    </a:lnTo>
                    <a:cubicBezTo>
                      <a:pt x="4343" y="1342"/>
                      <a:pt x="4450" y="1342"/>
                      <a:pt x="4517" y="1275"/>
                    </a:cubicBezTo>
                    <a:cubicBezTo>
                      <a:pt x="4584" y="1208"/>
                      <a:pt x="4584" y="1100"/>
                      <a:pt x="4517" y="1033"/>
                    </a:cubicBezTo>
                    <a:lnTo>
                      <a:pt x="3551" y="67"/>
                    </a:lnTo>
                    <a:cubicBezTo>
                      <a:pt x="3484" y="0"/>
                      <a:pt x="3376" y="0"/>
                      <a:pt x="3310" y="67"/>
                    </a:cubicBezTo>
                    <a:lnTo>
                      <a:pt x="2343" y="1033"/>
                    </a:lnTo>
                    <a:cubicBezTo>
                      <a:pt x="2277" y="1100"/>
                      <a:pt x="2277" y="1208"/>
                      <a:pt x="2343" y="1275"/>
                    </a:cubicBezTo>
                    <a:cubicBezTo>
                      <a:pt x="2410" y="1342"/>
                      <a:pt x="2518" y="1342"/>
                      <a:pt x="2585" y="1275"/>
                    </a:cubicBezTo>
                    <a:lnTo>
                      <a:pt x="3260" y="600"/>
                    </a:lnTo>
                    <a:lnTo>
                      <a:pt x="3260" y="3257"/>
                    </a:lnTo>
                    <a:lnTo>
                      <a:pt x="600" y="3257"/>
                    </a:lnTo>
                    <a:lnTo>
                      <a:pt x="1275" y="2583"/>
                    </a:lnTo>
                    <a:cubicBezTo>
                      <a:pt x="1342" y="2516"/>
                      <a:pt x="1342" y="2408"/>
                      <a:pt x="1275" y="2341"/>
                    </a:cubicBezTo>
                    <a:cubicBezTo>
                      <a:pt x="1208" y="2274"/>
                      <a:pt x="1100" y="2274"/>
                      <a:pt x="1033" y="2341"/>
                    </a:cubicBezTo>
                    <a:lnTo>
                      <a:pt x="67" y="3307"/>
                    </a:lnTo>
                    <a:cubicBezTo>
                      <a:pt x="0" y="3374"/>
                      <a:pt x="0" y="3482"/>
                      <a:pt x="67" y="3549"/>
                    </a:cubicBezTo>
                    <a:lnTo>
                      <a:pt x="1033" y="4515"/>
                    </a:lnTo>
                    <a:cubicBezTo>
                      <a:pt x="1100" y="4582"/>
                      <a:pt x="1208" y="4582"/>
                      <a:pt x="1275" y="4515"/>
                    </a:cubicBezTo>
                    <a:cubicBezTo>
                      <a:pt x="1342" y="4448"/>
                      <a:pt x="1342" y="4340"/>
                      <a:pt x="1275" y="4273"/>
                    </a:cubicBezTo>
                    <a:lnTo>
                      <a:pt x="600" y="3599"/>
                    </a:lnTo>
                    <a:lnTo>
                      <a:pt x="3260" y="3599"/>
                    </a:lnTo>
                    <a:lnTo>
                      <a:pt x="3260" y="6261"/>
                    </a:lnTo>
                    <a:lnTo>
                      <a:pt x="2585" y="5586"/>
                    </a:lnTo>
                    <a:cubicBezTo>
                      <a:pt x="2518" y="5519"/>
                      <a:pt x="2410" y="5519"/>
                      <a:pt x="2344" y="5586"/>
                    </a:cubicBezTo>
                    <a:cubicBezTo>
                      <a:pt x="2277" y="5653"/>
                      <a:pt x="2277" y="5761"/>
                      <a:pt x="2344" y="5827"/>
                    </a:cubicBezTo>
                    <a:lnTo>
                      <a:pt x="3310" y="6794"/>
                    </a:lnTo>
                    <a:cubicBezTo>
                      <a:pt x="3376" y="6860"/>
                      <a:pt x="3484" y="6860"/>
                      <a:pt x="3551" y="6794"/>
                    </a:cubicBezTo>
                    <a:lnTo>
                      <a:pt x="4517" y="5828"/>
                    </a:lnTo>
                    <a:cubicBezTo>
                      <a:pt x="4584" y="5761"/>
                      <a:pt x="4584" y="5653"/>
                      <a:pt x="4517" y="5586"/>
                    </a:cubicBezTo>
                    <a:cubicBezTo>
                      <a:pt x="4451" y="5519"/>
                      <a:pt x="4343" y="5519"/>
                      <a:pt x="4276" y="5586"/>
                    </a:cubicBezTo>
                    <a:lnTo>
                      <a:pt x="3601" y="6261"/>
                    </a:lnTo>
                    <a:lnTo>
                      <a:pt x="3601" y="3599"/>
                    </a:lnTo>
                    <a:lnTo>
                      <a:pt x="6261" y="3599"/>
                    </a:lnTo>
                    <a:lnTo>
                      <a:pt x="5586" y="4273"/>
                    </a:lnTo>
                    <a:cubicBezTo>
                      <a:pt x="5519" y="4340"/>
                      <a:pt x="5519" y="4448"/>
                      <a:pt x="5586" y="4515"/>
                    </a:cubicBezTo>
                    <a:cubicBezTo>
                      <a:pt x="5653" y="4582"/>
                      <a:pt x="5761" y="4582"/>
                      <a:pt x="5828" y="4515"/>
                    </a:cubicBezTo>
                    <a:lnTo>
                      <a:pt x="6794" y="3549"/>
                    </a:lnTo>
                    <a:cubicBezTo>
                      <a:pt x="6860" y="3482"/>
                      <a:pt x="6860" y="3374"/>
                      <a:pt x="6794" y="3307"/>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sp>
          <p:nvSpPr>
            <p:cNvPr id="28" name="îş1îdê"/>
            <p:cNvSpPr txBox="1"/>
            <p:nvPr/>
          </p:nvSpPr>
          <p:spPr bwMode="auto">
            <a:xfrm>
              <a:off x="1433985" y="2724221"/>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pPr algn="r">
                <a:spcBef>
                  <a:spcPct val="0"/>
                </a:spcBef>
              </a:pPr>
              <a:r>
                <a:rPr lang="zh-CN" altLang="en-US" sz="1800" b="1" dirty="0">
                  <a:cs typeface="+mn-ea"/>
                  <a:sym typeface="+mn-lt"/>
                </a:rPr>
                <a:t>未使用产能</a:t>
              </a:r>
            </a:p>
          </p:txBody>
        </p:sp>
        <p:sp>
          <p:nvSpPr>
            <p:cNvPr id="26" name="îṥ1ide"/>
            <p:cNvSpPr txBox="1"/>
            <p:nvPr/>
          </p:nvSpPr>
          <p:spPr bwMode="auto">
            <a:xfrm>
              <a:off x="3816438" y="1879303"/>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pPr>
                <a:spcBef>
                  <a:spcPct val="0"/>
                </a:spcBef>
              </a:pPr>
              <a:r>
                <a:rPr lang="zh-CN" altLang="en-US" sz="1800" b="1" dirty="0">
                  <a:cs typeface="+mn-ea"/>
                  <a:sym typeface="+mn-lt"/>
                </a:rPr>
                <a:t>进口数量的增长率或市场渗透率的显著提升</a:t>
              </a:r>
            </a:p>
          </p:txBody>
        </p:sp>
        <p:sp>
          <p:nvSpPr>
            <p:cNvPr id="24" name="iṡ1ïďe"/>
            <p:cNvSpPr txBox="1"/>
            <p:nvPr/>
          </p:nvSpPr>
          <p:spPr bwMode="auto">
            <a:xfrm>
              <a:off x="4455945" y="4116334"/>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pPr algn="r">
                <a:spcBef>
                  <a:spcPct val="0"/>
                </a:spcBef>
              </a:pPr>
              <a:r>
                <a:rPr lang="zh-CN" altLang="en-US" sz="1800" b="1" dirty="0">
                  <a:cs typeface="+mn-ea"/>
                  <a:sym typeface="+mn-lt"/>
                </a:rPr>
                <a:t>库存情况</a:t>
              </a:r>
              <a:endParaRPr lang="zh-CN" altLang="en-US" sz="1800" b="1" dirty="0">
                <a:solidFill>
                  <a:schemeClr val="accent1"/>
                </a:solidFill>
                <a:cs typeface="+mn-ea"/>
                <a:sym typeface="+mn-lt"/>
              </a:endParaRPr>
            </a:p>
          </p:txBody>
        </p:sp>
        <p:sp>
          <p:nvSpPr>
            <p:cNvPr id="22" name="iŝļïḓe"/>
            <p:cNvSpPr txBox="1"/>
            <p:nvPr/>
          </p:nvSpPr>
          <p:spPr bwMode="auto">
            <a:xfrm>
              <a:off x="6856341" y="3306606"/>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pPr>
                <a:spcBef>
                  <a:spcPct val="0"/>
                </a:spcBef>
              </a:pPr>
              <a:r>
                <a:rPr lang="zh-CN" altLang="en-US" sz="1800" b="1" dirty="0">
                  <a:cs typeface="+mn-ea"/>
                  <a:sym typeface="+mn-lt"/>
                </a:rPr>
                <a:t>转产的可能性</a:t>
              </a:r>
            </a:p>
          </p:txBody>
        </p:sp>
        <p:sp>
          <p:nvSpPr>
            <p:cNvPr id="20" name="ïšḻîḋè"/>
            <p:cNvSpPr txBox="1"/>
            <p:nvPr/>
          </p:nvSpPr>
          <p:spPr bwMode="auto">
            <a:xfrm>
              <a:off x="7764508" y="5564657"/>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r>
                <a:rPr lang="zh-CN" altLang="en-US" sz="1800" b="1" dirty="0">
                  <a:cs typeface="+mn-ea"/>
                  <a:sym typeface="+mn-lt"/>
                </a:rPr>
                <a:t>其他不利因素等</a:t>
              </a:r>
            </a:p>
          </p:txBody>
        </p:sp>
        <p:cxnSp>
          <p:nvCxnSpPr>
            <p:cNvPr id="16" name="直接连接符 15"/>
            <p:cNvCxnSpPr/>
            <p:nvPr/>
          </p:nvCxnSpPr>
          <p:spPr>
            <a:xfrm>
              <a:off x="1415480" y="3880335"/>
              <a:ext cx="414046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954858" y="5098538"/>
              <a:ext cx="414046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87888" y="2959631"/>
              <a:ext cx="528083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45" name="灯片编号占位符 3">
            <a:extLst>
              <a:ext uri="{FF2B5EF4-FFF2-40B4-BE49-F238E27FC236}">
                <a16:creationId xmlns:a16="http://schemas.microsoft.com/office/drawing/2014/main" id="{08B72C02-1FB6-42AF-99F0-D2EA3DC6589C}"/>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34</a:t>
            </a:fld>
            <a:endParaRPr lang="zh-CN" altLang="en-US" dirty="0"/>
          </a:p>
        </p:txBody>
      </p:sp>
    </p:spTree>
    <p:extLst>
      <p:ext uri="{BB962C8B-B14F-4D97-AF65-F5344CB8AC3E}">
        <p14:creationId xmlns:p14="http://schemas.microsoft.com/office/powerpoint/2010/main" val="423007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zh-CN" altLang="en-US" dirty="0">
                <a:latin typeface="+mn-lt"/>
                <a:ea typeface="+mn-ea"/>
                <a:cs typeface="+mn-ea"/>
                <a:sym typeface="+mn-lt"/>
              </a:rPr>
              <a:t>因果关系的分析</a:t>
            </a:r>
            <a:endParaRPr lang="en-US" dirty="0">
              <a:latin typeface="+mn-lt"/>
              <a:ea typeface="+mn-ea"/>
              <a:cs typeface="+mn-ea"/>
              <a:sym typeface="+mn-lt"/>
            </a:endParaRPr>
          </a:p>
        </p:txBody>
      </p:sp>
      <p:grpSp>
        <p:nvGrpSpPr>
          <p:cNvPr id="4" name="18309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014070"/>
            <a:ext cx="8756875" cy="3527376"/>
            <a:chOff x="0" y="1340768"/>
            <a:chExt cx="11675835" cy="4703168"/>
          </a:xfrm>
        </p:grpSpPr>
        <p:cxnSp>
          <p:nvCxnSpPr>
            <p:cNvPr id="5" name="直接连接符 4">
              <a:extLst>
                <a:ext uri="{FF2B5EF4-FFF2-40B4-BE49-F238E27FC236}">
                  <a16:creationId xmlns:a16="http://schemas.microsoft.com/office/drawing/2014/main" id="{90F3A687-CCC4-4076-80DC-499B6EC5D9D3}"/>
                </a:ext>
              </a:extLst>
            </p:cNvPr>
            <p:cNvCxnSpPr>
              <a:cxnSpLocks/>
            </p:cNvCxnSpPr>
            <p:nvPr/>
          </p:nvCxnSpPr>
          <p:spPr>
            <a:xfrm>
              <a:off x="7102772" y="3751521"/>
              <a:ext cx="434448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 name="îš1iḑè">
              <a:extLst>
                <a:ext uri="{FF2B5EF4-FFF2-40B4-BE49-F238E27FC236}">
                  <a16:creationId xmlns:a16="http://schemas.microsoft.com/office/drawing/2014/main" id="{44906C57-1CD1-4D23-9303-937285CE9789}"/>
                </a:ext>
              </a:extLst>
            </p:cNvPr>
            <p:cNvSpPr/>
            <p:nvPr/>
          </p:nvSpPr>
          <p:spPr bwMode="auto">
            <a:xfrm>
              <a:off x="0" y="1340768"/>
              <a:ext cx="2351584" cy="4703168"/>
            </a:xfrm>
            <a:custGeom>
              <a:avLst/>
              <a:gdLst>
                <a:gd name="connsiteX0" fmla="*/ 0 w 2351584"/>
                <a:gd name="connsiteY0" fmla="*/ 0 h 4703168"/>
                <a:gd name="connsiteX1" fmla="*/ 2351584 w 2351584"/>
                <a:gd name="connsiteY1" fmla="*/ 2351584 h 4703168"/>
                <a:gd name="connsiteX2" fmla="*/ 0 w 2351584"/>
                <a:gd name="connsiteY2" fmla="*/ 4703168 h 4703168"/>
                <a:gd name="connsiteX3" fmla="*/ 0 w 2351584"/>
                <a:gd name="connsiteY3" fmla="*/ 3773472 h 4703168"/>
                <a:gd name="connsiteX4" fmla="*/ 1421888 w 2351584"/>
                <a:gd name="connsiteY4" fmla="*/ 2351584 h 4703168"/>
                <a:gd name="connsiteX5" fmla="*/ 0 w 2351584"/>
                <a:gd name="connsiteY5" fmla="*/ 929696 h 47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1584" h="4703168">
                  <a:moveTo>
                    <a:pt x="0" y="0"/>
                  </a:moveTo>
                  <a:cubicBezTo>
                    <a:pt x="1298744" y="0"/>
                    <a:pt x="2351584" y="1052840"/>
                    <a:pt x="2351584" y="2351584"/>
                  </a:cubicBezTo>
                  <a:cubicBezTo>
                    <a:pt x="2351584" y="3650328"/>
                    <a:pt x="1298744" y="4703168"/>
                    <a:pt x="0" y="4703168"/>
                  </a:cubicBezTo>
                  <a:lnTo>
                    <a:pt x="0" y="3773472"/>
                  </a:lnTo>
                  <a:cubicBezTo>
                    <a:pt x="785287" y="3773472"/>
                    <a:pt x="1421888" y="3136871"/>
                    <a:pt x="1421888" y="2351584"/>
                  </a:cubicBezTo>
                  <a:cubicBezTo>
                    <a:pt x="1421888" y="1566297"/>
                    <a:pt x="785287" y="929696"/>
                    <a:pt x="0" y="929696"/>
                  </a:cubicBezTo>
                  <a:close/>
                </a:path>
              </a:pathLst>
            </a:custGeom>
            <a:blipFill>
              <a:blip r:embed="rId4" cstate="screen">
                <a:extLst>
                  <a:ext uri="{28A0092B-C50C-407E-A947-70E740481C1C}">
                    <a14:useLocalDpi xmlns:a14="http://schemas.microsoft.com/office/drawing/2010/main"/>
                  </a:ext>
                </a:extLst>
              </a:blip>
              <a:stretch>
                <a:fillRect/>
              </a:stretch>
            </a:blipFill>
            <a:ln w="9525">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a:solidFill>
                  <a:schemeClr val="lt1"/>
                </a:solidFill>
                <a:cs typeface="+mn-ea"/>
                <a:sym typeface="+mn-lt"/>
              </a:endParaRPr>
            </a:p>
          </p:txBody>
        </p:sp>
        <p:cxnSp>
          <p:nvCxnSpPr>
            <p:cNvPr id="7" name="直接连接符 6">
              <a:extLst>
                <a:ext uri="{FF2B5EF4-FFF2-40B4-BE49-F238E27FC236}">
                  <a16:creationId xmlns:a16="http://schemas.microsoft.com/office/drawing/2014/main" id="{D389B038-65EC-4ACA-B096-E36085568B4C}"/>
                </a:ext>
              </a:extLst>
            </p:cNvPr>
            <p:cNvCxnSpPr>
              <a:cxnSpLocks/>
            </p:cNvCxnSpPr>
            <p:nvPr/>
          </p:nvCxnSpPr>
          <p:spPr>
            <a:xfrm>
              <a:off x="7102772" y="1484784"/>
              <a:ext cx="0" cy="4437787"/>
            </a:xfrm>
            <a:prstGeom prst="line">
              <a:avLst/>
            </a:prstGeom>
            <a:ln w="317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9" name="ïśļîďé">
              <a:extLst>
                <a:ext uri="{FF2B5EF4-FFF2-40B4-BE49-F238E27FC236}">
                  <a16:creationId xmlns:a16="http://schemas.microsoft.com/office/drawing/2014/main" id="{49D43924-C857-4D08-B5C4-3A686B2215B8}"/>
                </a:ext>
              </a:extLst>
            </p:cNvPr>
            <p:cNvSpPr txBox="1"/>
            <p:nvPr/>
          </p:nvSpPr>
          <p:spPr>
            <a:xfrm>
              <a:off x="7331344" y="2125101"/>
              <a:ext cx="3689583" cy="521015"/>
            </a:xfrm>
            <a:prstGeom prst="rect">
              <a:avLst/>
            </a:prstGeom>
            <a:noFill/>
          </p:spPr>
          <p:txBody>
            <a:bodyPr wrap="none" rtlCol="0" anchor="b">
              <a:normAutofit/>
            </a:bodyPr>
            <a:lstStyle/>
            <a:p>
              <a:endParaRPr lang="zh-CN" altLang="en-US" b="1" dirty="0">
                <a:cs typeface="+mn-ea"/>
                <a:sym typeface="+mn-lt"/>
              </a:endParaRPr>
            </a:p>
          </p:txBody>
        </p:sp>
        <p:sp>
          <p:nvSpPr>
            <p:cNvPr id="10" name="íṣļîḍê">
              <a:extLst>
                <a:ext uri="{FF2B5EF4-FFF2-40B4-BE49-F238E27FC236}">
                  <a16:creationId xmlns:a16="http://schemas.microsoft.com/office/drawing/2014/main" id="{1786AD5D-1316-40E9-8E28-69E8A1C378CB}"/>
                </a:ext>
              </a:extLst>
            </p:cNvPr>
            <p:cNvSpPr txBox="1"/>
            <p:nvPr/>
          </p:nvSpPr>
          <p:spPr>
            <a:xfrm>
              <a:off x="7252098" y="4003827"/>
              <a:ext cx="4423737" cy="1346096"/>
            </a:xfrm>
            <a:prstGeom prst="rect">
              <a:avLst/>
            </a:prstGeom>
            <a:noFill/>
          </p:spPr>
          <p:txBody>
            <a:bodyPr wrap="square" lIns="90000" tIns="46800" rIns="90000" bIns="46800" rtlCol="0">
              <a:noAutofit/>
            </a:bodyPr>
            <a:lstStyle/>
            <a:p>
              <a:pPr>
                <a:spcAft>
                  <a:spcPts val="600"/>
                </a:spcAft>
              </a:pPr>
              <a:r>
                <a:rPr lang="zh-CN" altLang="en-US" dirty="0">
                  <a:cs typeface="+mn-ea"/>
                  <a:sym typeface="+mn-lt"/>
                </a:rPr>
                <a:t>（</a:t>
              </a:r>
              <a:r>
                <a:rPr lang="en-US" altLang="zh-CN" dirty="0">
                  <a:cs typeface="+mn-ea"/>
                  <a:sym typeface="+mn-lt"/>
                </a:rPr>
                <a:t>1</a:t>
              </a:r>
              <a:r>
                <a:rPr lang="zh-CN" altLang="en-US" dirty="0">
                  <a:cs typeface="+mn-ea"/>
                  <a:sym typeface="+mn-lt"/>
                </a:rPr>
                <a:t>）价格变动，</a:t>
              </a:r>
              <a:endParaRPr lang="en-US" altLang="zh-CN" dirty="0">
                <a:cs typeface="+mn-ea"/>
                <a:sym typeface="+mn-lt"/>
              </a:endParaRPr>
            </a:p>
            <a:p>
              <a:pPr>
                <a:spcAft>
                  <a:spcPts val="600"/>
                </a:spcAft>
              </a:pPr>
              <a:r>
                <a:rPr lang="zh-CN" altLang="en-US" dirty="0">
                  <a:cs typeface="+mn-ea"/>
                  <a:sym typeface="+mn-lt"/>
                </a:rPr>
                <a:t>（</a:t>
              </a:r>
              <a:r>
                <a:rPr lang="en-US" altLang="zh-CN" dirty="0">
                  <a:cs typeface="+mn-ea"/>
                  <a:sym typeface="+mn-lt"/>
                </a:rPr>
                <a:t>2</a:t>
              </a:r>
              <a:r>
                <a:rPr lang="zh-CN" altLang="en-US" dirty="0">
                  <a:cs typeface="+mn-ea"/>
                  <a:sym typeface="+mn-lt"/>
                </a:rPr>
                <a:t>）进口产品数量变化对国内产业影响</a:t>
              </a:r>
              <a:endParaRPr lang="en-US" altLang="zh-CN" dirty="0">
                <a:cs typeface="+mn-ea"/>
                <a:sym typeface="+mn-lt"/>
              </a:endParaRPr>
            </a:p>
            <a:p>
              <a:pPr>
                <a:spcAft>
                  <a:spcPts val="600"/>
                </a:spcAft>
              </a:pPr>
              <a:r>
                <a:rPr lang="zh-CN" altLang="en-US" dirty="0">
                  <a:cs typeface="+mn-ea"/>
                  <a:sym typeface="+mn-lt"/>
                </a:rPr>
                <a:t>（</a:t>
              </a:r>
              <a:r>
                <a:rPr lang="en-US" altLang="zh-CN" dirty="0">
                  <a:cs typeface="+mn-ea"/>
                  <a:sym typeface="+mn-lt"/>
                </a:rPr>
                <a:t>3</a:t>
              </a:r>
              <a:r>
                <a:rPr lang="zh-CN" altLang="en-US" dirty="0">
                  <a:cs typeface="+mn-ea"/>
                  <a:sym typeface="+mn-lt"/>
                </a:rPr>
                <a:t>）因进口产品而损失的销售额</a:t>
              </a:r>
              <a:endParaRPr lang="en-US" altLang="zh-CN" dirty="0">
                <a:cs typeface="+mn-ea"/>
                <a:sym typeface="+mn-lt"/>
              </a:endParaRPr>
            </a:p>
          </p:txBody>
        </p:sp>
        <p:sp>
          <p:nvSpPr>
            <p:cNvPr id="12" name="iṣļïḋê">
              <a:extLst>
                <a:ext uri="{FF2B5EF4-FFF2-40B4-BE49-F238E27FC236}">
                  <a16:creationId xmlns:a16="http://schemas.microsoft.com/office/drawing/2014/main" id="{791BB12B-58F7-4D5C-9471-E4DF81654F7A}"/>
                </a:ext>
              </a:extLst>
            </p:cNvPr>
            <p:cNvSpPr txBox="1"/>
            <p:nvPr/>
          </p:nvSpPr>
          <p:spPr>
            <a:xfrm>
              <a:off x="2523010" y="2776204"/>
              <a:ext cx="4118901" cy="2210811"/>
            </a:xfrm>
            <a:prstGeom prst="rect">
              <a:avLst/>
            </a:prstGeom>
            <a:noFill/>
          </p:spPr>
          <p:txBody>
            <a:bodyPr wrap="square" lIns="90000" tIns="46800" rIns="90000" bIns="46800" rtlCol="0">
              <a:normAutofit/>
            </a:bodyPr>
            <a:lstStyle/>
            <a:p>
              <a:pPr marL="285750" indent="-285750">
                <a:spcAft>
                  <a:spcPts val="1200"/>
                </a:spcAft>
                <a:buFont typeface="Arial" panose="020B0604020202020204" pitchFamily="34" charset="0"/>
                <a:buChar char="•"/>
              </a:pPr>
              <a:r>
                <a:rPr lang="zh-CN" altLang="en-US" dirty="0">
                  <a:cs typeface="+mn-ea"/>
                  <a:sym typeface="+mn-lt"/>
                </a:rPr>
                <a:t>须证明倾销进口产品正在对国内产业造成损害；</a:t>
              </a:r>
              <a:endParaRPr lang="en-US" altLang="zh-CN" dirty="0">
                <a:cs typeface="+mn-ea"/>
                <a:sym typeface="+mn-lt"/>
              </a:endParaRPr>
            </a:p>
            <a:p>
              <a:pPr marL="285750" indent="-285750">
                <a:buFont typeface="Arial" panose="020B0604020202020204" pitchFamily="34" charset="0"/>
                <a:buChar char="•"/>
              </a:pPr>
              <a:r>
                <a:rPr lang="zh-CN" altLang="en-US" dirty="0">
                  <a:cs typeface="+mn-ea"/>
                  <a:sym typeface="+mn-lt"/>
                </a:rPr>
                <a:t>其他原因造成的损害不得归因于倾销进口。</a:t>
              </a:r>
              <a:endParaRPr lang="en-US" altLang="zh-CN" dirty="0">
                <a:cs typeface="+mn-ea"/>
                <a:sym typeface="+mn-lt"/>
              </a:endParaRPr>
            </a:p>
            <a:p>
              <a:pPr>
                <a:lnSpc>
                  <a:spcPct val="150000"/>
                </a:lnSpc>
              </a:pPr>
              <a:endParaRPr lang="en-US" sz="1600" b="1" dirty="0">
                <a:solidFill>
                  <a:schemeClr val="tx1">
                    <a:lumMod val="75000"/>
                    <a:lumOff val="25000"/>
                  </a:schemeClr>
                </a:solidFill>
                <a:cs typeface="+mn-ea"/>
                <a:sym typeface="+mn-lt"/>
              </a:endParaRPr>
            </a:p>
          </p:txBody>
        </p:sp>
      </p:grpSp>
      <p:sp>
        <p:nvSpPr>
          <p:cNvPr id="14" name="矩形 13"/>
          <p:cNvSpPr/>
          <p:nvPr/>
        </p:nvSpPr>
        <p:spPr>
          <a:xfrm>
            <a:off x="5412795" y="2039094"/>
            <a:ext cx="3344081" cy="738664"/>
          </a:xfrm>
          <a:prstGeom prst="rect">
            <a:avLst/>
          </a:prstGeom>
        </p:spPr>
        <p:txBody>
          <a:bodyPr wrap="square">
            <a:spAutoFit/>
          </a:bodyPr>
          <a:lstStyle/>
          <a:p>
            <a:pPr>
              <a:spcAft>
                <a:spcPts val="600"/>
              </a:spcAft>
            </a:pPr>
            <a:r>
              <a:rPr lang="zh-CN" altLang="en-US" dirty="0">
                <a:cs typeface="+mn-ea"/>
                <a:sym typeface="+mn-lt"/>
              </a:rPr>
              <a:t>目前，委员会不再将因果关系作为一个单独问题进行审查，而是暗含在对诸如以下法定要素的审查中：</a:t>
            </a:r>
          </a:p>
        </p:txBody>
      </p:sp>
      <p:sp>
        <p:nvSpPr>
          <p:cNvPr id="11" name="灯片编号占位符 3">
            <a:extLst>
              <a:ext uri="{FF2B5EF4-FFF2-40B4-BE49-F238E27FC236}">
                <a16:creationId xmlns:a16="http://schemas.microsoft.com/office/drawing/2014/main" id="{A83752C9-0773-4027-B164-A27FE33064DE}"/>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35</a:t>
            </a:fld>
            <a:endParaRPr lang="zh-CN" altLang="en-US" dirty="0"/>
          </a:p>
        </p:txBody>
      </p:sp>
    </p:spTree>
    <p:extLst>
      <p:ext uri="{BB962C8B-B14F-4D97-AF65-F5344CB8AC3E}">
        <p14:creationId xmlns:p14="http://schemas.microsoft.com/office/powerpoint/2010/main" val="140272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8323" y="218364"/>
            <a:ext cx="8137922" cy="395157"/>
          </a:xfrm>
        </p:spPr>
        <p:txBody>
          <a:bodyPr>
            <a:normAutofit/>
          </a:bodyPr>
          <a:lstStyle/>
          <a:p>
            <a:r>
              <a:rPr lang="zh-CN" altLang="en-US" dirty="0">
                <a:latin typeface="+mn-lt"/>
                <a:ea typeface="+mn-ea"/>
                <a:cs typeface="+mn-ea"/>
                <a:sym typeface="+mn-lt"/>
              </a:rPr>
              <a:t> 终裁阶段调查程序 </a:t>
            </a:r>
            <a:r>
              <a:rPr lang="en-US" altLang="zh-CN" dirty="0">
                <a:latin typeface="+mn-lt"/>
                <a:ea typeface="+mn-ea"/>
                <a:cs typeface="+mn-ea"/>
                <a:sym typeface="+mn-lt"/>
              </a:rPr>
              <a:t>-1</a:t>
            </a:r>
            <a:endParaRPr lang="zh-CN" altLang="en-US" dirty="0">
              <a:latin typeface="+mn-lt"/>
              <a:ea typeface="+mn-ea"/>
              <a:cs typeface="+mn-ea"/>
              <a:sym typeface="+mn-lt"/>
            </a:endParaRPr>
          </a:p>
        </p:txBody>
      </p:sp>
      <p:sp>
        <p:nvSpPr>
          <p:cNvPr id="3" name="内容占位符 2"/>
          <p:cNvSpPr>
            <a:spLocks noGrp="1"/>
          </p:cNvSpPr>
          <p:nvPr>
            <p:ph idx="4294967295"/>
          </p:nvPr>
        </p:nvSpPr>
        <p:spPr>
          <a:xfrm>
            <a:off x="738323" y="930276"/>
            <a:ext cx="7736937" cy="3901032"/>
          </a:xfrm>
        </p:spPr>
        <p:txBody>
          <a:bodyPr>
            <a:normAutofit/>
          </a:bodyPr>
          <a:lstStyle/>
          <a:p>
            <a:pPr>
              <a:spcAft>
                <a:spcPts val="600"/>
              </a:spcAft>
            </a:pPr>
            <a:r>
              <a:rPr lang="zh-CN" altLang="en-US" b="1" dirty="0">
                <a:cs typeface="+mn-ea"/>
                <a:sym typeface="+mn-lt"/>
              </a:rPr>
              <a:t>启动调查</a:t>
            </a:r>
            <a:r>
              <a:rPr lang="zh-CN" altLang="en-US" dirty="0">
                <a:cs typeface="+mn-ea"/>
                <a:sym typeface="+mn-lt"/>
              </a:rPr>
              <a:t>（美国商务部初裁后，</a:t>
            </a:r>
            <a:r>
              <a:rPr lang="en-US" altLang="zh-CN" dirty="0">
                <a:cs typeface="+mn-ea"/>
                <a:sym typeface="+mn-lt"/>
              </a:rPr>
              <a:t>ITC</a:t>
            </a:r>
            <a:r>
              <a:rPr lang="zh-CN" altLang="en-US" dirty="0">
                <a:cs typeface="+mn-ea"/>
                <a:sym typeface="+mn-lt"/>
              </a:rPr>
              <a:t>制定并发布终裁时间表）</a:t>
            </a:r>
            <a:endParaRPr lang="en-US" altLang="zh-CN" dirty="0">
              <a:cs typeface="+mn-ea"/>
              <a:sym typeface="+mn-lt"/>
            </a:endParaRPr>
          </a:p>
          <a:p>
            <a:pPr>
              <a:spcAft>
                <a:spcPts val="600"/>
              </a:spcAft>
            </a:pPr>
            <a:r>
              <a:rPr lang="zh-CN" altLang="en-US" dirty="0">
                <a:cs typeface="+mn-ea"/>
                <a:sym typeface="+mn-lt"/>
              </a:rPr>
              <a:t>中国产业阅读初裁保密数据，聘请经济学家进行</a:t>
            </a:r>
            <a:r>
              <a:rPr lang="zh-CN" altLang="en-US" b="1" dirty="0">
                <a:cs typeface="+mn-ea"/>
                <a:sym typeface="+mn-lt"/>
              </a:rPr>
              <a:t>数据分析</a:t>
            </a:r>
            <a:r>
              <a:rPr lang="zh-CN" altLang="en-US" dirty="0">
                <a:cs typeface="+mn-ea"/>
                <a:sym typeface="+mn-lt"/>
              </a:rPr>
              <a:t>及</a:t>
            </a:r>
            <a:r>
              <a:rPr lang="zh-CN" altLang="en-US" b="1" dirty="0">
                <a:cs typeface="+mn-ea"/>
                <a:sym typeface="+mn-lt"/>
              </a:rPr>
              <a:t>产业数据调查取证</a:t>
            </a:r>
            <a:endParaRPr lang="en-US" altLang="zh-CN" b="1" dirty="0">
              <a:cs typeface="+mn-ea"/>
              <a:sym typeface="+mn-lt"/>
            </a:endParaRPr>
          </a:p>
          <a:p>
            <a:pPr>
              <a:spcAft>
                <a:spcPts val="600"/>
              </a:spcAft>
            </a:pPr>
            <a:r>
              <a:rPr lang="zh-CN" altLang="en-US" dirty="0">
                <a:cs typeface="+mn-ea"/>
                <a:sym typeface="+mn-lt"/>
              </a:rPr>
              <a:t>中国产业同美国进口商及下游用户紧密联系，</a:t>
            </a:r>
            <a:r>
              <a:rPr lang="zh-CN" altLang="en-US" b="1" dirty="0">
                <a:cs typeface="+mn-ea"/>
                <a:sym typeface="+mn-lt"/>
              </a:rPr>
              <a:t>商定终裁阶段抗辩策略</a:t>
            </a:r>
            <a:endParaRPr lang="en-US" altLang="zh-CN" b="1" dirty="0">
              <a:cs typeface="+mn-ea"/>
              <a:sym typeface="+mn-lt"/>
            </a:endParaRPr>
          </a:p>
          <a:p>
            <a:pPr>
              <a:spcAft>
                <a:spcPts val="600"/>
              </a:spcAft>
            </a:pPr>
            <a:r>
              <a:rPr lang="zh-CN" altLang="en-US" dirty="0">
                <a:cs typeface="+mn-ea"/>
                <a:sym typeface="+mn-lt"/>
              </a:rPr>
              <a:t>发布损害终裁阶段问卷草稿并接受评论（</a:t>
            </a:r>
            <a:r>
              <a:rPr lang="zh-CN" altLang="en-US" b="1" u="sng" dirty="0">
                <a:cs typeface="+mn-ea"/>
                <a:sym typeface="+mn-lt"/>
              </a:rPr>
              <a:t>重要事项</a:t>
            </a:r>
            <a:r>
              <a:rPr lang="zh-CN" altLang="en-US" dirty="0">
                <a:cs typeface="+mn-ea"/>
                <a:sym typeface="+mn-lt"/>
              </a:rPr>
              <a:t>）</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利害关系方可以对问卷进行评论，要求委员会通过问卷搜集特定事实信息</a:t>
            </a:r>
            <a:endParaRPr lang="en-US" altLang="zh-CN" dirty="0">
              <a:cs typeface="+mn-ea"/>
              <a:sym typeface="+mn-lt"/>
            </a:endParaRPr>
          </a:p>
          <a:p>
            <a:pPr lvl="1">
              <a:spcAft>
                <a:spcPts val="1200"/>
              </a:spcAft>
              <a:buFont typeface="Wingdings" panose="05000000000000000000" pitchFamily="2" charset="2"/>
              <a:buChar char="Ø"/>
            </a:pPr>
            <a:r>
              <a:rPr lang="zh-CN" altLang="en-US" dirty="0">
                <a:cs typeface="+mn-ea"/>
                <a:sym typeface="+mn-lt"/>
              </a:rPr>
              <a:t>利用此机会可以搜集对中国产业有利的事实信息</a:t>
            </a:r>
            <a:endParaRPr lang="en-US" altLang="zh-CN" dirty="0">
              <a:cs typeface="+mn-ea"/>
              <a:sym typeface="+mn-lt"/>
            </a:endParaRPr>
          </a:p>
          <a:p>
            <a:pPr>
              <a:spcAft>
                <a:spcPts val="600"/>
              </a:spcAft>
            </a:pPr>
            <a:r>
              <a:rPr lang="zh-CN" altLang="en-US" dirty="0">
                <a:cs typeface="+mn-ea"/>
                <a:sym typeface="+mn-lt"/>
              </a:rPr>
              <a:t>问卷调查（</a:t>
            </a:r>
            <a:r>
              <a:rPr lang="zh-CN" altLang="en-US" b="1" u="sng" dirty="0">
                <a:cs typeface="+mn-ea"/>
                <a:sym typeface="+mn-lt"/>
              </a:rPr>
              <a:t>数据搜集的区间比初裁增加约一年</a:t>
            </a:r>
            <a:r>
              <a:rPr lang="zh-CN" altLang="en-US" dirty="0">
                <a:cs typeface="+mn-ea"/>
                <a:sym typeface="+mn-lt"/>
              </a:rPr>
              <a:t>）</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美国生产商（搜集美国国内产业运营的基础经济数据）</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美国进口商（搜集有关进口数量数据及典型产品采购价格数据；市场需求态势）</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美国购买者（采购的模式等）</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外国生产商（生产及对美出口的数量情况）</a:t>
            </a:r>
            <a:endParaRPr lang="en-US" altLang="zh-CN" dirty="0">
              <a:cs typeface="+mn-ea"/>
              <a:sym typeface="+mn-lt"/>
            </a:endParaRPr>
          </a:p>
        </p:txBody>
      </p:sp>
      <p:sp>
        <p:nvSpPr>
          <p:cNvPr id="4" name="灯片编号占位符 3">
            <a:extLst>
              <a:ext uri="{FF2B5EF4-FFF2-40B4-BE49-F238E27FC236}">
                <a16:creationId xmlns:a16="http://schemas.microsoft.com/office/drawing/2014/main" id="{DCFFAA7B-C390-4FA9-B349-9C8E882D35E8}"/>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36</a:t>
            </a:fld>
            <a:endParaRPr lang="zh-CN" altLang="en-US" dirty="0"/>
          </a:p>
        </p:txBody>
      </p:sp>
    </p:spTree>
    <p:extLst>
      <p:ext uri="{BB962C8B-B14F-4D97-AF65-F5344CB8AC3E}">
        <p14:creationId xmlns:p14="http://schemas.microsoft.com/office/powerpoint/2010/main" val="403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8323" y="191068"/>
            <a:ext cx="8137922" cy="422453"/>
          </a:xfrm>
        </p:spPr>
        <p:txBody>
          <a:bodyPr/>
          <a:lstStyle/>
          <a:p>
            <a:r>
              <a:rPr lang="zh-CN" altLang="en-US" dirty="0">
                <a:latin typeface="+mn-lt"/>
                <a:ea typeface="+mn-ea"/>
                <a:cs typeface="+mn-ea"/>
                <a:sym typeface="+mn-lt"/>
              </a:rPr>
              <a:t>终裁阶段调查程序 </a:t>
            </a:r>
            <a:r>
              <a:rPr lang="en-US" altLang="zh-CN" dirty="0">
                <a:latin typeface="+mn-lt"/>
                <a:ea typeface="+mn-ea"/>
                <a:cs typeface="+mn-ea"/>
                <a:sym typeface="+mn-lt"/>
              </a:rPr>
              <a:t>-2</a:t>
            </a:r>
            <a:endParaRPr lang="zh-CN" altLang="en-US" dirty="0">
              <a:latin typeface="+mn-lt"/>
              <a:ea typeface="+mn-ea"/>
              <a:cs typeface="+mn-ea"/>
              <a:sym typeface="+mn-lt"/>
            </a:endParaRPr>
          </a:p>
        </p:txBody>
      </p:sp>
      <p:sp>
        <p:nvSpPr>
          <p:cNvPr id="3" name="内容占位符 2"/>
          <p:cNvSpPr>
            <a:spLocks noGrp="1"/>
          </p:cNvSpPr>
          <p:nvPr>
            <p:ph idx="4294967295"/>
          </p:nvPr>
        </p:nvSpPr>
        <p:spPr>
          <a:xfrm>
            <a:off x="738323" y="978492"/>
            <a:ext cx="7136435" cy="3948349"/>
          </a:xfrm>
        </p:spPr>
        <p:txBody>
          <a:bodyPr>
            <a:normAutofit lnSpcReduction="10000"/>
          </a:bodyPr>
          <a:lstStyle/>
          <a:p>
            <a:pPr>
              <a:spcAft>
                <a:spcPts val="600"/>
              </a:spcAft>
            </a:pPr>
            <a:r>
              <a:rPr lang="zh-CN" altLang="en-US" b="1" dirty="0">
                <a:cs typeface="+mn-ea"/>
                <a:sym typeface="+mn-lt"/>
              </a:rPr>
              <a:t>听证会前工作人员报告</a:t>
            </a:r>
            <a:endParaRPr lang="en-US" altLang="zh-CN" b="1" dirty="0">
              <a:cs typeface="+mn-ea"/>
              <a:sym typeface="+mn-lt"/>
            </a:endParaRPr>
          </a:p>
          <a:p>
            <a:pPr lvl="1">
              <a:spcAft>
                <a:spcPts val="600"/>
              </a:spcAft>
              <a:buFont typeface="Wingdings" panose="05000000000000000000" pitchFamily="2" charset="2"/>
              <a:buChar char="Ø"/>
            </a:pPr>
            <a:r>
              <a:rPr lang="zh-CN" altLang="en-US" dirty="0">
                <a:cs typeface="+mn-ea"/>
                <a:sym typeface="+mn-lt"/>
              </a:rPr>
              <a:t>对终裁阶段搜集的各类数据进行汇总</a:t>
            </a:r>
            <a:endParaRPr lang="en-US" altLang="zh-CN" dirty="0">
              <a:cs typeface="+mn-ea"/>
              <a:sym typeface="+mn-lt"/>
            </a:endParaRPr>
          </a:p>
          <a:p>
            <a:pPr lvl="1">
              <a:spcAft>
                <a:spcPts val="600"/>
              </a:spcAft>
            </a:pPr>
            <a:endParaRPr lang="en-US" altLang="zh-CN" dirty="0">
              <a:cs typeface="+mn-ea"/>
              <a:sym typeface="+mn-lt"/>
            </a:endParaRPr>
          </a:p>
          <a:p>
            <a:pPr>
              <a:spcAft>
                <a:spcPts val="600"/>
              </a:spcAft>
            </a:pPr>
            <a:r>
              <a:rPr lang="zh-CN" altLang="en-US" b="1" dirty="0">
                <a:cs typeface="+mn-ea"/>
                <a:sym typeface="+mn-lt"/>
              </a:rPr>
              <a:t>听证会前书状抗辩（听证会前约</a:t>
            </a:r>
            <a:r>
              <a:rPr lang="en-US" altLang="zh-CN" b="1" dirty="0">
                <a:cs typeface="+mn-ea"/>
                <a:sym typeface="+mn-lt"/>
              </a:rPr>
              <a:t>2</a:t>
            </a:r>
            <a:r>
              <a:rPr lang="zh-CN" altLang="en-US" b="1" dirty="0">
                <a:cs typeface="+mn-ea"/>
                <a:sym typeface="+mn-lt"/>
              </a:rPr>
              <a:t>周的时间）</a:t>
            </a:r>
            <a:endParaRPr lang="en-US" altLang="zh-CN" b="1" dirty="0">
              <a:cs typeface="+mn-ea"/>
              <a:sym typeface="+mn-lt"/>
            </a:endParaRPr>
          </a:p>
          <a:p>
            <a:pPr lvl="1">
              <a:spcAft>
                <a:spcPts val="600"/>
              </a:spcAft>
              <a:buFont typeface="Wingdings" panose="05000000000000000000" pitchFamily="2" charset="2"/>
              <a:buChar char="Ø"/>
            </a:pPr>
            <a:r>
              <a:rPr lang="zh-CN" altLang="en-US" dirty="0">
                <a:cs typeface="+mn-ea"/>
                <a:sym typeface="+mn-lt"/>
              </a:rPr>
              <a:t>各利害关系方就案件事实及法律问题进行充分的完整书面抗辩；</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经济学家的经济学分析报告将是很重要的一个部分。</a:t>
            </a:r>
            <a:endParaRPr lang="en-US" altLang="zh-CN" dirty="0">
              <a:cs typeface="+mn-ea"/>
              <a:sym typeface="+mn-lt"/>
            </a:endParaRPr>
          </a:p>
          <a:p>
            <a:pPr lvl="1">
              <a:spcAft>
                <a:spcPts val="600"/>
              </a:spcAft>
            </a:pPr>
            <a:endParaRPr lang="en-US" altLang="zh-CN" dirty="0">
              <a:cs typeface="+mn-ea"/>
              <a:sym typeface="+mn-lt"/>
            </a:endParaRPr>
          </a:p>
          <a:p>
            <a:pPr>
              <a:spcAft>
                <a:spcPts val="600"/>
              </a:spcAft>
            </a:pPr>
            <a:r>
              <a:rPr lang="zh-CN" altLang="en-US" b="1" dirty="0">
                <a:cs typeface="+mn-ea"/>
                <a:sym typeface="+mn-lt"/>
              </a:rPr>
              <a:t>终裁阶段听证会</a:t>
            </a:r>
            <a:endParaRPr lang="en-US" altLang="zh-CN" b="1" dirty="0">
              <a:cs typeface="+mn-ea"/>
              <a:sym typeface="+mn-lt"/>
            </a:endParaRPr>
          </a:p>
          <a:p>
            <a:pPr lvl="1">
              <a:spcAft>
                <a:spcPts val="600"/>
              </a:spcAft>
              <a:buFont typeface="Wingdings" panose="05000000000000000000" pitchFamily="2" charset="2"/>
              <a:buChar char="Ø"/>
            </a:pPr>
            <a:r>
              <a:rPr lang="zh-CN" altLang="en-US" dirty="0">
                <a:cs typeface="+mn-ea"/>
                <a:sym typeface="+mn-lt"/>
              </a:rPr>
              <a:t>同委员或委员会分析员之间面对面的机会；</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积极发动美国进口商及下游用户出席听证会并作证；</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经济学家的经济学分析会起到很重要的作用；</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各方就争议问题进行讨论。</a:t>
            </a:r>
          </a:p>
          <a:p>
            <a:pPr>
              <a:spcAft>
                <a:spcPts val="600"/>
              </a:spcAft>
            </a:pPr>
            <a:endParaRPr lang="zh-CN" altLang="en-US" dirty="0">
              <a:cs typeface="+mn-ea"/>
              <a:sym typeface="+mn-lt"/>
            </a:endParaRPr>
          </a:p>
        </p:txBody>
      </p:sp>
      <p:sp>
        <p:nvSpPr>
          <p:cNvPr id="4" name="灯片编号占位符 3">
            <a:extLst>
              <a:ext uri="{FF2B5EF4-FFF2-40B4-BE49-F238E27FC236}">
                <a16:creationId xmlns:a16="http://schemas.microsoft.com/office/drawing/2014/main" id="{2386F161-2C19-4FCB-8E78-C5AD8865766F}"/>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37</a:t>
            </a:fld>
            <a:endParaRPr lang="zh-CN" altLang="en-US" dirty="0"/>
          </a:p>
        </p:txBody>
      </p:sp>
    </p:spTree>
    <p:extLst>
      <p:ext uri="{BB962C8B-B14F-4D97-AF65-F5344CB8AC3E}">
        <p14:creationId xmlns:p14="http://schemas.microsoft.com/office/powerpoint/2010/main" val="226977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6A6688-A81F-4D02-8936-C52E09AFA8A8}"/>
              </a:ext>
            </a:extLst>
          </p:cNvPr>
          <p:cNvSpPr>
            <a:spLocks noGrp="1"/>
          </p:cNvSpPr>
          <p:nvPr>
            <p:ph type="title"/>
          </p:nvPr>
        </p:nvSpPr>
        <p:spPr/>
        <p:txBody>
          <a:bodyPr/>
          <a:lstStyle/>
          <a:p>
            <a:r>
              <a:rPr lang="zh-CN" altLang="en-US" dirty="0"/>
              <a:t>美国</a:t>
            </a:r>
            <a:r>
              <a:rPr lang="en-US" altLang="zh-CN" dirty="0"/>
              <a:t>ITC</a:t>
            </a:r>
            <a:r>
              <a:rPr lang="zh-CN" altLang="en-US" dirty="0"/>
              <a:t>听证会</a:t>
            </a:r>
          </a:p>
        </p:txBody>
      </p:sp>
      <p:pic>
        <p:nvPicPr>
          <p:cNvPr id="4" name="图片 3" descr="图片包含 室内, 天花板, 桌子, 椅子&#10;&#10;描述已自动生成">
            <a:extLst>
              <a:ext uri="{FF2B5EF4-FFF2-40B4-BE49-F238E27FC236}">
                <a16:creationId xmlns:a16="http://schemas.microsoft.com/office/drawing/2014/main" id="{CCF66AFD-EB73-4AF6-8F99-227C0AC339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446" r="48"/>
          <a:stretch/>
        </p:blipFill>
        <p:spPr>
          <a:xfrm>
            <a:off x="876299" y="742122"/>
            <a:ext cx="7391401" cy="4245858"/>
          </a:xfrm>
          <a:prstGeom prst="rect">
            <a:avLst/>
          </a:prstGeom>
        </p:spPr>
      </p:pic>
      <p:sp>
        <p:nvSpPr>
          <p:cNvPr id="6" name="灯片编号占位符 3">
            <a:extLst>
              <a:ext uri="{FF2B5EF4-FFF2-40B4-BE49-F238E27FC236}">
                <a16:creationId xmlns:a16="http://schemas.microsoft.com/office/drawing/2014/main" id="{E04280E2-1E7D-4C21-ABFA-03D8DA47CE3A}"/>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38</a:t>
            </a:fld>
            <a:endParaRPr lang="zh-CN" altLang="en-US" dirty="0"/>
          </a:p>
        </p:txBody>
      </p:sp>
    </p:spTree>
    <p:extLst>
      <p:ext uri="{BB962C8B-B14F-4D97-AF65-F5344CB8AC3E}">
        <p14:creationId xmlns:p14="http://schemas.microsoft.com/office/powerpoint/2010/main" val="399460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7"/>
          <p:cNvSpPr>
            <a:spLocks noGrp="1"/>
          </p:cNvSpPr>
          <p:nvPr>
            <p:ph type="title"/>
          </p:nvPr>
        </p:nvSpPr>
        <p:spPr/>
        <p:txBody>
          <a:bodyPr/>
          <a:lstStyle/>
          <a:p>
            <a:r>
              <a:rPr lang="zh-CN" altLang="en-US" dirty="0">
                <a:latin typeface="+mn-lt"/>
                <a:ea typeface="+mn-ea"/>
                <a:cs typeface="+mn-ea"/>
                <a:sym typeface="+mn-lt"/>
              </a:rPr>
              <a:t>听证会议程</a:t>
            </a:r>
            <a:endParaRPr lang="en-US" dirty="0">
              <a:latin typeface="+mn-lt"/>
              <a:ea typeface="+mn-ea"/>
              <a:cs typeface="+mn-ea"/>
              <a:sym typeface="+mn-lt"/>
            </a:endParaRPr>
          </a:p>
        </p:txBody>
      </p:sp>
      <p:grpSp>
        <p:nvGrpSpPr>
          <p:cNvPr id="4" name="224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830298" y="1481332"/>
            <a:ext cx="7953971" cy="3358188"/>
            <a:chOff x="793352" y="1673015"/>
            <a:chExt cx="10605295" cy="4477578"/>
          </a:xfrm>
        </p:grpSpPr>
        <p:sp>
          <p:nvSpPr>
            <p:cNvPr id="6" name="îśḷíďe">
              <a:extLst>
                <a:ext uri="{FF2B5EF4-FFF2-40B4-BE49-F238E27FC236}">
                  <a16:creationId xmlns:a16="http://schemas.microsoft.com/office/drawing/2014/main" id="{B48C12A9-C38C-453C-B4BA-964361521433}"/>
                </a:ext>
              </a:extLst>
            </p:cNvPr>
            <p:cNvSpPr/>
            <p:nvPr/>
          </p:nvSpPr>
          <p:spPr>
            <a:xfrm>
              <a:off x="793352" y="4600890"/>
              <a:ext cx="2304900" cy="1549703"/>
            </a:xfrm>
            <a:prstGeom prst="rect">
              <a:avLst/>
            </a:prstGeom>
          </p:spPr>
          <p:txBody>
            <a:bodyPr wrap="none" lIns="90000" tIns="46800" rIns="90000" bIns="46800" anchor="ctr" anchorCtr="1">
              <a:normAutofit/>
            </a:bodyPr>
            <a:lstStyle/>
            <a:p>
              <a:pPr marL="342883" lvl="1">
                <a:spcAft>
                  <a:spcPts val="600"/>
                </a:spcAft>
              </a:pPr>
              <a:r>
                <a:rPr lang="zh-CN" altLang="en-US" b="1" dirty="0">
                  <a:cs typeface="+mn-ea"/>
                  <a:sym typeface="+mn-lt"/>
                </a:rPr>
                <a:t>国会议员发言</a:t>
              </a:r>
              <a:endParaRPr lang="en-US" altLang="zh-CN" b="1" dirty="0">
                <a:cs typeface="+mn-ea"/>
                <a:sym typeface="+mn-lt"/>
              </a:endParaRPr>
            </a:p>
            <a:p>
              <a:pPr marL="342883" lvl="1">
                <a:spcAft>
                  <a:spcPts val="600"/>
                </a:spcAft>
              </a:pPr>
              <a:r>
                <a:rPr lang="zh-CN" altLang="en-US" dirty="0">
                  <a:cs typeface="+mn-ea"/>
                  <a:sym typeface="+mn-lt"/>
                </a:rPr>
                <a:t>（如有安排）</a:t>
              </a:r>
            </a:p>
          </p:txBody>
        </p:sp>
        <p:sp>
          <p:nvSpPr>
            <p:cNvPr id="8" name="ïṩḻîḍè">
              <a:extLst>
                <a:ext uri="{FF2B5EF4-FFF2-40B4-BE49-F238E27FC236}">
                  <a16:creationId xmlns:a16="http://schemas.microsoft.com/office/drawing/2014/main" id="{FA20AEA4-FCAC-4AA4-9DD4-B6195E0A0EE4}"/>
                </a:ext>
              </a:extLst>
            </p:cNvPr>
            <p:cNvSpPr/>
            <p:nvPr/>
          </p:nvSpPr>
          <p:spPr>
            <a:xfrm>
              <a:off x="6306748" y="4600887"/>
              <a:ext cx="2304900" cy="1081433"/>
            </a:xfrm>
            <a:prstGeom prst="rect">
              <a:avLst/>
            </a:prstGeom>
          </p:spPr>
          <p:txBody>
            <a:bodyPr wrap="none" lIns="90000" tIns="46800" rIns="90000" bIns="46800" anchor="ctr" anchorCtr="1">
              <a:normAutofit/>
            </a:bodyPr>
            <a:lstStyle/>
            <a:p>
              <a:pPr marL="342883" lvl="1" indent="0">
                <a:spcAft>
                  <a:spcPts val="600"/>
                </a:spcAft>
                <a:buNone/>
              </a:pPr>
              <a:r>
                <a:rPr lang="zh-CN" altLang="en-US" b="1" dirty="0">
                  <a:cs typeface="+mn-ea"/>
                  <a:sym typeface="+mn-lt"/>
                </a:rPr>
                <a:t>应诉方发言</a:t>
              </a:r>
              <a:endParaRPr lang="en-US" altLang="zh-CN" b="1" dirty="0">
                <a:cs typeface="+mn-ea"/>
                <a:sym typeface="+mn-lt"/>
              </a:endParaRPr>
            </a:p>
            <a:p>
              <a:pPr marL="342883" lvl="1" indent="0">
                <a:spcAft>
                  <a:spcPts val="600"/>
                </a:spcAft>
                <a:buNone/>
              </a:pPr>
              <a:r>
                <a:rPr lang="zh-CN" altLang="en-US" dirty="0">
                  <a:cs typeface="+mn-ea"/>
                  <a:sym typeface="+mn-lt"/>
                </a:rPr>
                <a:t>（</a:t>
              </a:r>
              <a:r>
                <a:rPr lang="en-US" altLang="zh-CN" dirty="0">
                  <a:cs typeface="+mn-ea"/>
                  <a:sym typeface="+mn-lt"/>
                </a:rPr>
                <a:t>60</a:t>
              </a:r>
              <a:r>
                <a:rPr lang="zh-CN" altLang="en-US" dirty="0">
                  <a:cs typeface="+mn-ea"/>
                  <a:sym typeface="+mn-lt"/>
                </a:rPr>
                <a:t>分钟）</a:t>
              </a:r>
            </a:p>
          </p:txBody>
        </p:sp>
        <p:sp>
          <p:nvSpPr>
            <p:cNvPr id="10" name="îşḷiḍê">
              <a:extLst>
                <a:ext uri="{FF2B5EF4-FFF2-40B4-BE49-F238E27FC236}">
                  <a16:creationId xmlns:a16="http://schemas.microsoft.com/office/drawing/2014/main" id="{5D66145B-71CC-4A83-A6F9-AE63FC7C86E5}"/>
                </a:ext>
              </a:extLst>
            </p:cNvPr>
            <p:cNvSpPr/>
            <p:nvPr/>
          </p:nvSpPr>
          <p:spPr>
            <a:xfrm>
              <a:off x="2050035" y="1673015"/>
              <a:ext cx="2304900" cy="1008102"/>
            </a:xfrm>
            <a:prstGeom prst="rect">
              <a:avLst/>
            </a:prstGeom>
          </p:spPr>
          <p:txBody>
            <a:bodyPr wrap="none" lIns="90000" tIns="46800" rIns="90000" bIns="46800" anchor="ctr" anchorCtr="1">
              <a:normAutofit/>
            </a:bodyPr>
            <a:lstStyle/>
            <a:p>
              <a:pPr marL="342883" lvl="1">
                <a:spcAft>
                  <a:spcPts val="600"/>
                </a:spcAft>
              </a:pPr>
              <a:r>
                <a:rPr lang="zh-CN" altLang="en-US" b="1" dirty="0">
                  <a:cs typeface="+mn-ea"/>
                  <a:sym typeface="+mn-lt"/>
                </a:rPr>
                <a:t>双方做开场发言</a:t>
              </a:r>
              <a:endParaRPr lang="en-US" altLang="zh-CN" b="1" dirty="0">
                <a:cs typeface="+mn-ea"/>
                <a:sym typeface="+mn-lt"/>
              </a:endParaRPr>
            </a:p>
            <a:p>
              <a:pPr marL="342883" lvl="1">
                <a:spcAft>
                  <a:spcPts val="600"/>
                </a:spcAft>
              </a:pPr>
              <a:r>
                <a:rPr lang="zh-CN" altLang="en-US" dirty="0">
                  <a:cs typeface="+mn-ea"/>
                  <a:sym typeface="+mn-lt"/>
                </a:rPr>
                <a:t>（共计</a:t>
              </a:r>
              <a:r>
                <a:rPr lang="en-US" altLang="zh-CN" dirty="0">
                  <a:cs typeface="+mn-ea"/>
                  <a:sym typeface="+mn-lt"/>
                </a:rPr>
                <a:t>10</a:t>
              </a:r>
              <a:r>
                <a:rPr lang="zh-CN" altLang="en-US" dirty="0">
                  <a:cs typeface="+mn-ea"/>
                  <a:sym typeface="+mn-lt"/>
                </a:rPr>
                <a:t>分钟）</a:t>
              </a:r>
            </a:p>
          </p:txBody>
        </p:sp>
        <p:sp>
          <p:nvSpPr>
            <p:cNvPr id="12" name="îṥ1íḑé">
              <a:extLst>
                <a:ext uri="{FF2B5EF4-FFF2-40B4-BE49-F238E27FC236}">
                  <a16:creationId xmlns:a16="http://schemas.microsoft.com/office/drawing/2014/main" id="{52DE272E-EF52-4AC4-A1B7-8744A2E3DC08}"/>
                </a:ext>
              </a:extLst>
            </p:cNvPr>
            <p:cNvSpPr/>
            <p:nvPr/>
          </p:nvSpPr>
          <p:spPr>
            <a:xfrm>
              <a:off x="4835445" y="2261444"/>
              <a:ext cx="2304900" cy="419673"/>
            </a:xfrm>
            <a:prstGeom prst="rect">
              <a:avLst/>
            </a:prstGeom>
          </p:spPr>
          <p:txBody>
            <a:bodyPr wrap="none" lIns="90000" tIns="46800" rIns="90000" bIns="46800" anchor="ctr" anchorCtr="1">
              <a:normAutofit/>
            </a:bodyPr>
            <a:lstStyle/>
            <a:p>
              <a:pPr lvl="1"/>
              <a:r>
                <a:rPr lang="zh-CN" altLang="en-US" b="1" dirty="0">
                  <a:cs typeface="+mn-ea"/>
                  <a:sym typeface="+mn-lt"/>
                </a:rPr>
                <a:t>委员向律师和证人提问</a:t>
              </a:r>
            </a:p>
          </p:txBody>
        </p:sp>
        <p:grpSp>
          <p:nvGrpSpPr>
            <p:cNvPr id="13" name="i$ľïḓè">
              <a:extLst>
                <a:ext uri="{FF2B5EF4-FFF2-40B4-BE49-F238E27FC236}">
                  <a16:creationId xmlns:a16="http://schemas.microsoft.com/office/drawing/2014/main" id="{B9661757-AD07-4F38-B496-CDDEAE9C1A0E}"/>
                </a:ext>
              </a:extLst>
            </p:cNvPr>
            <p:cNvGrpSpPr/>
            <p:nvPr/>
          </p:nvGrpSpPr>
          <p:grpSpPr>
            <a:xfrm>
              <a:off x="1281147" y="2772102"/>
              <a:ext cx="9508415" cy="1774736"/>
              <a:chOff x="1556993" y="2772102"/>
              <a:chExt cx="9508415" cy="1774736"/>
            </a:xfrm>
          </p:grpSpPr>
          <p:sp>
            <p:nvSpPr>
              <p:cNvPr id="20" name="iśḻïḋé">
                <a:extLst>
                  <a:ext uri="{FF2B5EF4-FFF2-40B4-BE49-F238E27FC236}">
                    <a16:creationId xmlns:a16="http://schemas.microsoft.com/office/drawing/2014/main" id="{6311A91A-0976-462E-AA9C-47E864EF506C}"/>
                  </a:ext>
                </a:extLst>
              </p:cNvPr>
              <p:cNvSpPr/>
              <p:nvPr/>
            </p:nvSpPr>
            <p:spPr>
              <a:xfrm rot="2280706" flipV="1">
                <a:off x="10615921" y="3645350"/>
                <a:ext cx="449487" cy="853618"/>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ïşlîḋe">
                <a:extLst>
                  <a:ext uri="{FF2B5EF4-FFF2-40B4-BE49-F238E27FC236}">
                    <a16:creationId xmlns:a16="http://schemas.microsoft.com/office/drawing/2014/main" id="{AFB4E95C-1BC3-417C-AA21-521E6CEE13B1}"/>
                  </a:ext>
                </a:extLst>
              </p:cNvPr>
              <p:cNvSpPr/>
              <p:nvPr/>
            </p:nvSpPr>
            <p:spPr>
              <a:xfrm rot="19319294">
                <a:off x="1556993" y="3645351"/>
                <a:ext cx="449487" cy="853618"/>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îş1íḓê">
                <a:extLst>
                  <a:ext uri="{FF2B5EF4-FFF2-40B4-BE49-F238E27FC236}">
                    <a16:creationId xmlns:a16="http://schemas.microsoft.com/office/drawing/2014/main" id="{1F89CECC-24B1-4A8D-84A9-F423CA962C8A}"/>
                  </a:ext>
                </a:extLst>
              </p:cNvPr>
              <p:cNvSpPr/>
              <p:nvPr/>
            </p:nvSpPr>
            <p:spPr>
              <a:xfrm flipV="1">
                <a:off x="3256028" y="2772102"/>
                <a:ext cx="1953401" cy="1774736"/>
              </a:xfrm>
              <a:prstGeom prst="parallelogram">
                <a:avLst>
                  <a:gd name="adj" fmla="val 7802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í$1íḍè">
                <a:extLst>
                  <a:ext uri="{FF2B5EF4-FFF2-40B4-BE49-F238E27FC236}">
                    <a16:creationId xmlns:a16="http://schemas.microsoft.com/office/drawing/2014/main" id="{DA0DD987-76CA-4F25-92E1-A40A0D566E49}"/>
                  </a:ext>
                </a:extLst>
              </p:cNvPr>
              <p:cNvSpPr/>
              <p:nvPr/>
            </p:nvSpPr>
            <p:spPr>
              <a:xfrm>
                <a:off x="1869306" y="2772102"/>
                <a:ext cx="1953401" cy="1774736"/>
              </a:xfrm>
              <a:prstGeom prst="parallelogram">
                <a:avLst>
                  <a:gd name="adj" fmla="val 7802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ïṥ1ïdê">
                <a:extLst>
                  <a:ext uri="{FF2B5EF4-FFF2-40B4-BE49-F238E27FC236}">
                    <a16:creationId xmlns:a16="http://schemas.microsoft.com/office/drawing/2014/main" id="{C5C0B2B7-EEC8-4804-86D9-E60EFE965EBE}"/>
                  </a:ext>
                </a:extLst>
              </p:cNvPr>
              <p:cNvSpPr/>
              <p:nvPr/>
            </p:nvSpPr>
            <p:spPr>
              <a:xfrm flipV="1">
                <a:off x="6029471" y="2772102"/>
                <a:ext cx="1953401" cy="1774736"/>
              </a:xfrm>
              <a:prstGeom prst="parallelogram">
                <a:avLst>
                  <a:gd name="adj" fmla="val 78020"/>
                </a:avLst>
              </a:prstGeom>
              <a:solidFill>
                <a:schemeClr val="accent4">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íśliḍê">
                <a:extLst>
                  <a:ext uri="{FF2B5EF4-FFF2-40B4-BE49-F238E27FC236}">
                    <a16:creationId xmlns:a16="http://schemas.microsoft.com/office/drawing/2014/main" id="{1D44CB37-D4D7-4710-AA4C-B71EB6087D34}"/>
                  </a:ext>
                </a:extLst>
              </p:cNvPr>
              <p:cNvSpPr/>
              <p:nvPr/>
            </p:nvSpPr>
            <p:spPr>
              <a:xfrm>
                <a:off x="4642749" y="2772102"/>
                <a:ext cx="1953401" cy="1774736"/>
              </a:xfrm>
              <a:prstGeom prst="parallelogram">
                <a:avLst>
                  <a:gd name="adj" fmla="val 78020"/>
                </a:avLst>
              </a:prstGeom>
              <a:solidFill>
                <a:schemeClr val="accent3">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îšḷiḋè">
                <a:extLst>
                  <a:ext uri="{FF2B5EF4-FFF2-40B4-BE49-F238E27FC236}">
                    <a16:creationId xmlns:a16="http://schemas.microsoft.com/office/drawing/2014/main" id="{AA725352-9FD7-4F53-8C76-49C966E7AED7}"/>
                  </a:ext>
                </a:extLst>
              </p:cNvPr>
              <p:cNvSpPr/>
              <p:nvPr/>
            </p:nvSpPr>
            <p:spPr>
              <a:xfrm flipV="1">
                <a:off x="8802914" y="2772102"/>
                <a:ext cx="1953401" cy="1774736"/>
              </a:xfrm>
              <a:prstGeom prst="parallelogram">
                <a:avLst>
                  <a:gd name="adj" fmla="val 78020"/>
                </a:avLst>
              </a:prstGeom>
              <a:solidFill>
                <a:schemeClr val="accent6">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îṩ1íḓè">
                <a:extLst>
                  <a:ext uri="{FF2B5EF4-FFF2-40B4-BE49-F238E27FC236}">
                    <a16:creationId xmlns:a16="http://schemas.microsoft.com/office/drawing/2014/main" id="{68CDADBB-B104-4087-8B5B-EDFE5CD0B69C}"/>
                  </a:ext>
                </a:extLst>
              </p:cNvPr>
              <p:cNvSpPr/>
              <p:nvPr/>
            </p:nvSpPr>
            <p:spPr>
              <a:xfrm>
                <a:off x="7416192" y="2772102"/>
                <a:ext cx="1953401" cy="1774736"/>
              </a:xfrm>
              <a:prstGeom prst="parallelogram">
                <a:avLst>
                  <a:gd name="adj" fmla="val 78020"/>
                </a:avLst>
              </a:prstGeom>
              <a:solidFill>
                <a:schemeClr val="accent5">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5" name="íşḻíḓê">
              <a:extLst>
                <a:ext uri="{FF2B5EF4-FFF2-40B4-BE49-F238E27FC236}">
                  <a16:creationId xmlns:a16="http://schemas.microsoft.com/office/drawing/2014/main" id="{43E66DD1-C555-48A6-95CC-F168457FD242}"/>
                </a:ext>
              </a:extLst>
            </p:cNvPr>
            <p:cNvSpPr/>
            <p:nvPr/>
          </p:nvSpPr>
          <p:spPr>
            <a:xfrm>
              <a:off x="7692490" y="2261444"/>
              <a:ext cx="2304900" cy="419673"/>
            </a:xfrm>
            <a:prstGeom prst="rect">
              <a:avLst/>
            </a:prstGeom>
          </p:spPr>
          <p:txBody>
            <a:bodyPr wrap="none" lIns="90000" tIns="46800" rIns="90000" bIns="46800" anchor="ctr" anchorCtr="1">
              <a:normAutofit fontScale="85000" lnSpcReduction="10000"/>
            </a:bodyPr>
            <a:lstStyle/>
            <a:p>
              <a:pPr lvl="0" algn="ctr" defTabSz="914378">
                <a:lnSpc>
                  <a:spcPct val="120000"/>
                </a:lnSpc>
                <a:defRPr/>
              </a:pPr>
              <a:r>
                <a:rPr lang="zh-CN" altLang="en-US" sz="1600" b="1" dirty="0">
                  <a:cs typeface="+mn-ea"/>
                  <a:sym typeface="+mn-lt"/>
                </a:rPr>
                <a:t>委员提问</a:t>
              </a:r>
            </a:p>
          </p:txBody>
        </p:sp>
        <p:sp>
          <p:nvSpPr>
            <p:cNvPr id="17" name="îṥļíḓê">
              <a:extLst>
                <a:ext uri="{FF2B5EF4-FFF2-40B4-BE49-F238E27FC236}">
                  <a16:creationId xmlns:a16="http://schemas.microsoft.com/office/drawing/2014/main" id="{AA1C8166-5AE4-473E-B7F6-EFEECEC3DEA8}"/>
                </a:ext>
              </a:extLst>
            </p:cNvPr>
            <p:cNvSpPr/>
            <p:nvPr/>
          </p:nvSpPr>
          <p:spPr>
            <a:xfrm>
              <a:off x="3448724" y="4600890"/>
              <a:ext cx="2304900" cy="1081433"/>
            </a:xfrm>
            <a:prstGeom prst="rect">
              <a:avLst/>
            </a:prstGeom>
          </p:spPr>
          <p:txBody>
            <a:bodyPr wrap="none" lIns="90000" tIns="46800" rIns="90000" bIns="46800" anchor="ctr" anchorCtr="1">
              <a:normAutofit/>
            </a:bodyPr>
            <a:lstStyle/>
            <a:p>
              <a:pPr marL="342883" lvl="1" indent="0">
                <a:spcAft>
                  <a:spcPts val="600"/>
                </a:spcAft>
                <a:buNone/>
              </a:pPr>
              <a:r>
                <a:rPr lang="zh-CN" altLang="en-US" b="1" dirty="0">
                  <a:cs typeface="+mn-ea"/>
                  <a:sym typeface="+mn-lt"/>
                </a:rPr>
                <a:t>申请方发言</a:t>
              </a:r>
              <a:endParaRPr lang="en-US" altLang="zh-CN" b="1" dirty="0">
                <a:cs typeface="+mn-ea"/>
                <a:sym typeface="+mn-lt"/>
              </a:endParaRPr>
            </a:p>
            <a:p>
              <a:pPr marL="342883" lvl="1" indent="0">
                <a:spcAft>
                  <a:spcPts val="600"/>
                </a:spcAft>
                <a:buNone/>
              </a:pPr>
              <a:r>
                <a:rPr lang="zh-CN" altLang="en-US" dirty="0">
                  <a:cs typeface="+mn-ea"/>
                  <a:sym typeface="+mn-lt"/>
                </a:rPr>
                <a:t>（</a:t>
              </a:r>
              <a:r>
                <a:rPr lang="en-US" altLang="zh-CN" dirty="0">
                  <a:cs typeface="+mn-ea"/>
                  <a:sym typeface="+mn-lt"/>
                </a:rPr>
                <a:t>60</a:t>
              </a:r>
              <a:r>
                <a:rPr lang="zh-CN" altLang="en-US" dirty="0">
                  <a:cs typeface="+mn-ea"/>
                  <a:sym typeface="+mn-lt"/>
                </a:rPr>
                <a:t>分钟）</a:t>
              </a:r>
            </a:p>
          </p:txBody>
        </p:sp>
        <p:sp>
          <p:nvSpPr>
            <p:cNvPr id="19" name="íṥḷîdê">
              <a:extLst>
                <a:ext uri="{FF2B5EF4-FFF2-40B4-BE49-F238E27FC236}">
                  <a16:creationId xmlns:a16="http://schemas.microsoft.com/office/drawing/2014/main" id="{D9FC35AA-794A-46BA-B03F-35EEC9A6F32F}"/>
                </a:ext>
              </a:extLst>
            </p:cNvPr>
            <p:cNvSpPr/>
            <p:nvPr/>
          </p:nvSpPr>
          <p:spPr>
            <a:xfrm>
              <a:off x="9093747" y="4600887"/>
              <a:ext cx="2304900" cy="419673"/>
            </a:xfrm>
            <a:prstGeom prst="rect">
              <a:avLst/>
            </a:prstGeom>
          </p:spPr>
          <p:txBody>
            <a:bodyPr wrap="none" lIns="90000" tIns="46800" rIns="90000" bIns="46800" anchor="ctr" anchorCtr="1">
              <a:noAutofit/>
            </a:bodyPr>
            <a:lstStyle/>
            <a:p>
              <a:pPr marL="0" lvl="1" algn="ctr" defTabSz="914378">
                <a:lnSpc>
                  <a:spcPct val="120000"/>
                </a:lnSpc>
                <a:defRPr/>
              </a:pPr>
              <a:r>
                <a:rPr lang="zh-CN" altLang="en-US" b="1" dirty="0">
                  <a:cs typeface="+mn-ea"/>
                  <a:sym typeface="+mn-lt"/>
                </a:rPr>
                <a:t>双方做结束发言</a:t>
              </a:r>
            </a:p>
          </p:txBody>
        </p:sp>
      </p:grpSp>
      <p:sp>
        <p:nvSpPr>
          <p:cNvPr id="30" name="矩形 29"/>
          <p:cNvSpPr/>
          <p:nvPr/>
        </p:nvSpPr>
        <p:spPr>
          <a:xfrm>
            <a:off x="107848" y="2461278"/>
            <a:ext cx="1978427" cy="307777"/>
          </a:xfrm>
          <a:prstGeom prst="rect">
            <a:avLst/>
          </a:prstGeom>
        </p:spPr>
        <p:txBody>
          <a:bodyPr wrap="none">
            <a:spAutoFit/>
          </a:bodyPr>
          <a:lstStyle/>
          <a:p>
            <a:pPr>
              <a:spcAft>
                <a:spcPts val="600"/>
              </a:spcAft>
            </a:pPr>
            <a:r>
              <a:rPr lang="zh-CN" altLang="en-US" dirty="0">
                <a:solidFill>
                  <a:schemeClr val="accent1">
                    <a:lumMod val="75000"/>
                  </a:schemeClr>
                </a:solidFill>
                <a:cs typeface="+mn-ea"/>
                <a:sym typeface="+mn-lt"/>
              </a:rPr>
              <a:t>（通常上午</a:t>
            </a:r>
            <a:r>
              <a:rPr lang="en-US" altLang="zh-CN" dirty="0">
                <a:solidFill>
                  <a:schemeClr val="accent1">
                    <a:lumMod val="75000"/>
                  </a:schemeClr>
                </a:solidFill>
                <a:cs typeface="+mn-ea"/>
                <a:sym typeface="+mn-lt"/>
              </a:rPr>
              <a:t>9:30</a:t>
            </a:r>
            <a:r>
              <a:rPr lang="zh-CN" altLang="en-US" dirty="0">
                <a:solidFill>
                  <a:schemeClr val="accent1">
                    <a:lumMod val="75000"/>
                  </a:schemeClr>
                </a:solidFill>
                <a:cs typeface="+mn-ea"/>
                <a:sym typeface="+mn-lt"/>
              </a:rPr>
              <a:t>开始）</a:t>
            </a:r>
            <a:endParaRPr lang="en-US" altLang="zh-CN" dirty="0">
              <a:solidFill>
                <a:schemeClr val="accent1">
                  <a:lumMod val="75000"/>
                </a:schemeClr>
              </a:solidFill>
              <a:cs typeface="+mn-ea"/>
              <a:sym typeface="+mn-lt"/>
            </a:endParaRPr>
          </a:p>
        </p:txBody>
      </p:sp>
      <p:sp>
        <p:nvSpPr>
          <p:cNvPr id="29" name="灯片编号占位符 3">
            <a:extLst>
              <a:ext uri="{FF2B5EF4-FFF2-40B4-BE49-F238E27FC236}">
                <a16:creationId xmlns:a16="http://schemas.microsoft.com/office/drawing/2014/main" id="{744BC9A1-4185-4565-A74D-ED2CB31073BF}"/>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39</a:t>
            </a:fld>
            <a:endParaRPr lang="zh-CN" altLang="en-US" dirty="0"/>
          </a:p>
        </p:txBody>
      </p:sp>
    </p:spTree>
    <p:extLst>
      <p:ext uri="{BB962C8B-B14F-4D97-AF65-F5344CB8AC3E}">
        <p14:creationId xmlns:p14="http://schemas.microsoft.com/office/powerpoint/2010/main" val="361920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751964" y="1942883"/>
            <a:ext cx="4524886" cy="492594"/>
          </a:xfrm>
        </p:spPr>
        <p:txBody>
          <a:bodyPr>
            <a:noAutofit/>
          </a:bodyPr>
          <a:lstStyle/>
          <a:p>
            <a:pPr>
              <a:lnSpc>
                <a:spcPct val="120000"/>
              </a:lnSpc>
              <a:spcBef>
                <a:spcPct val="20000"/>
              </a:spcBef>
              <a:spcAft>
                <a:spcPts val="10"/>
              </a:spcAft>
            </a:pPr>
            <a:r>
              <a:rPr lang="zh-CN" altLang="en-US" sz="2400" b="0" dirty="0">
                <a:latin typeface="+mn-lt"/>
                <a:ea typeface="+mn-ea"/>
                <a:cs typeface="+mn-ea"/>
                <a:sym typeface="+mn-lt"/>
              </a:rPr>
              <a:t>反倾销调查法律体系介绍</a:t>
            </a:r>
          </a:p>
        </p:txBody>
      </p:sp>
      <p:sp>
        <p:nvSpPr>
          <p:cNvPr id="4" name="文本占位符 3">
            <a:extLst>
              <a:ext uri="{FF2B5EF4-FFF2-40B4-BE49-F238E27FC236}">
                <a16:creationId xmlns:a16="http://schemas.microsoft.com/office/drawing/2014/main" id="{B8F4C2E7-440C-47C0-A121-289E24A96D41}"/>
              </a:ext>
            </a:extLst>
          </p:cNvPr>
          <p:cNvSpPr>
            <a:spLocks noGrp="1"/>
          </p:cNvSpPr>
          <p:nvPr>
            <p:ph type="body" idx="1"/>
          </p:nvPr>
        </p:nvSpPr>
        <p:spPr/>
        <p:txBody>
          <a:bodyPr/>
          <a:lstStyle/>
          <a:p>
            <a:endParaRPr lang="zh-CN" altLang="en-US"/>
          </a:p>
        </p:txBody>
      </p:sp>
      <p:sp>
        <p:nvSpPr>
          <p:cNvPr id="10" name="灯片编号占位符 3">
            <a:extLst>
              <a:ext uri="{FF2B5EF4-FFF2-40B4-BE49-F238E27FC236}">
                <a16:creationId xmlns:a16="http://schemas.microsoft.com/office/drawing/2014/main" id="{85990320-8717-465C-88F2-E069A027A3DD}"/>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Tree>
    <p:extLst>
      <p:ext uri="{BB962C8B-B14F-4D97-AF65-F5344CB8AC3E}">
        <p14:creationId xmlns:p14="http://schemas.microsoft.com/office/powerpoint/2010/main" val="237159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8323" y="0"/>
            <a:ext cx="8137922" cy="613522"/>
          </a:xfrm>
        </p:spPr>
        <p:txBody>
          <a:bodyPr/>
          <a:lstStyle/>
          <a:p>
            <a:r>
              <a:rPr lang="zh-CN" altLang="en-US" dirty="0">
                <a:latin typeface="+mn-lt"/>
                <a:ea typeface="+mn-ea"/>
                <a:cs typeface="+mn-ea"/>
                <a:sym typeface="+mn-lt"/>
              </a:rPr>
              <a:t>终裁阶段调查程序 </a:t>
            </a:r>
            <a:r>
              <a:rPr lang="en-US" altLang="zh-CN" dirty="0">
                <a:latin typeface="+mn-lt"/>
                <a:ea typeface="+mn-ea"/>
                <a:cs typeface="+mn-ea"/>
                <a:sym typeface="+mn-lt"/>
              </a:rPr>
              <a:t>-3</a:t>
            </a:r>
            <a:endParaRPr lang="en-US" dirty="0">
              <a:latin typeface="+mn-lt"/>
              <a:ea typeface="+mn-ea"/>
              <a:cs typeface="+mn-ea"/>
              <a:sym typeface="+mn-lt"/>
            </a:endParaRPr>
          </a:p>
        </p:txBody>
      </p:sp>
      <p:sp>
        <p:nvSpPr>
          <p:cNvPr id="3" name="内容占位符 2"/>
          <p:cNvSpPr txBox="1">
            <a:spLocks/>
          </p:cNvSpPr>
          <p:nvPr/>
        </p:nvSpPr>
        <p:spPr>
          <a:xfrm>
            <a:off x="738323" y="992514"/>
            <a:ext cx="7914358" cy="3988919"/>
          </a:xfrm>
          <a:prstGeom prst="rect">
            <a:avLst/>
          </a:prstGeom>
        </p:spPr>
        <p:txBody>
          <a:bodyPr>
            <a:noAutofit/>
          </a:bodyPr>
          <a:lstStyle>
            <a:lvl1pPr marL="171442" indent="-171442" algn="l" defTabSz="685766"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spcBef>
                <a:spcPts val="600"/>
              </a:spcBef>
              <a:spcAft>
                <a:spcPts val="600"/>
              </a:spcAft>
            </a:pPr>
            <a:r>
              <a:rPr lang="zh-CN" altLang="en-US" sz="1600" b="1" dirty="0">
                <a:cs typeface="+mn-ea"/>
                <a:sym typeface="+mn-lt"/>
              </a:rPr>
              <a:t>听证会后书状抗辩（听证会后</a:t>
            </a:r>
            <a:r>
              <a:rPr lang="en-US" altLang="zh-CN" sz="1600" b="1" dirty="0">
                <a:cs typeface="+mn-ea"/>
                <a:sym typeface="+mn-lt"/>
              </a:rPr>
              <a:t>7</a:t>
            </a:r>
            <a:r>
              <a:rPr lang="zh-CN" altLang="en-US" sz="1600" b="1" dirty="0">
                <a:cs typeface="+mn-ea"/>
                <a:sym typeface="+mn-lt"/>
              </a:rPr>
              <a:t>天提交）</a:t>
            </a:r>
            <a:endParaRPr lang="en-US" altLang="zh-CN" sz="1600" b="1" dirty="0">
              <a:cs typeface="+mn-ea"/>
              <a:sym typeface="+mn-lt"/>
            </a:endParaRPr>
          </a:p>
          <a:p>
            <a:pPr lvl="1">
              <a:spcBef>
                <a:spcPts val="600"/>
              </a:spcBef>
              <a:spcAft>
                <a:spcPts val="600"/>
              </a:spcAft>
              <a:buFont typeface="Wingdings" panose="05000000000000000000" pitchFamily="2" charset="2"/>
              <a:buChar char="Ø"/>
            </a:pPr>
            <a:r>
              <a:rPr lang="zh-CN" altLang="en-US" dirty="0">
                <a:cs typeface="+mn-ea"/>
                <a:sym typeface="+mn-lt"/>
              </a:rPr>
              <a:t>以书面方式提交针对听证会上焦点问题的事实及法律抗辩意见</a:t>
            </a:r>
            <a:endParaRPr lang="en-US" altLang="zh-CN" dirty="0">
              <a:cs typeface="+mn-ea"/>
              <a:sym typeface="+mn-lt"/>
            </a:endParaRPr>
          </a:p>
          <a:p>
            <a:pPr lvl="1">
              <a:spcBef>
                <a:spcPts val="600"/>
              </a:spcBef>
              <a:spcAft>
                <a:spcPts val="1800"/>
              </a:spcAft>
              <a:buFont typeface="Wingdings" panose="05000000000000000000" pitchFamily="2" charset="2"/>
              <a:buChar char="Ø"/>
            </a:pPr>
            <a:r>
              <a:rPr lang="zh-CN" altLang="en-US" u="sng" dirty="0">
                <a:cs typeface="+mn-ea"/>
                <a:sym typeface="+mn-lt"/>
              </a:rPr>
              <a:t>回答委员或工作人员提出的问题（特别重要）</a:t>
            </a:r>
            <a:endParaRPr lang="en-US" altLang="zh-CN" dirty="0">
              <a:cs typeface="+mn-ea"/>
              <a:sym typeface="+mn-lt"/>
            </a:endParaRPr>
          </a:p>
          <a:p>
            <a:pPr>
              <a:spcBef>
                <a:spcPts val="600"/>
              </a:spcBef>
              <a:spcAft>
                <a:spcPts val="600"/>
              </a:spcAft>
            </a:pPr>
            <a:r>
              <a:rPr lang="zh-CN" altLang="en-US" sz="1600" b="1" dirty="0">
                <a:cs typeface="+mn-ea"/>
                <a:sym typeface="+mn-lt"/>
              </a:rPr>
              <a:t>委员会工作人员编制最终案件事实信息报告并提交给委员</a:t>
            </a:r>
            <a:endParaRPr lang="en-US" altLang="zh-CN" sz="1600" b="1" dirty="0">
              <a:cs typeface="+mn-ea"/>
              <a:sym typeface="+mn-lt"/>
            </a:endParaRPr>
          </a:p>
          <a:p>
            <a:pPr lvl="1">
              <a:spcBef>
                <a:spcPts val="600"/>
              </a:spcBef>
              <a:spcAft>
                <a:spcPts val="1800"/>
              </a:spcAft>
              <a:buFont typeface="Wingdings" panose="05000000000000000000" pitchFamily="2" charset="2"/>
              <a:buChar char="Ø"/>
            </a:pPr>
            <a:r>
              <a:rPr lang="zh-CN" altLang="en-US" dirty="0">
                <a:cs typeface="+mn-ea"/>
                <a:sym typeface="+mn-lt"/>
              </a:rPr>
              <a:t>该报告增补了通过问卷搜集及委员会工作人员自我调研取得的数据信息</a:t>
            </a:r>
            <a:endParaRPr lang="en-US" altLang="zh-CN" dirty="0">
              <a:cs typeface="+mn-ea"/>
              <a:sym typeface="+mn-lt"/>
            </a:endParaRPr>
          </a:p>
          <a:p>
            <a:pPr>
              <a:spcBef>
                <a:spcPts val="600"/>
              </a:spcBef>
              <a:spcAft>
                <a:spcPts val="600"/>
              </a:spcAft>
            </a:pPr>
            <a:r>
              <a:rPr lang="zh-CN" altLang="en-US" sz="1600" b="1" dirty="0">
                <a:cs typeface="+mn-ea"/>
                <a:sym typeface="+mn-lt"/>
              </a:rPr>
              <a:t>最终评论意见</a:t>
            </a:r>
            <a:endParaRPr lang="en-US" altLang="zh-CN" sz="1600" b="1" dirty="0">
              <a:cs typeface="+mn-ea"/>
              <a:sym typeface="+mn-lt"/>
            </a:endParaRPr>
          </a:p>
          <a:p>
            <a:pPr lvl="1">
              <a:spcBef>
                <a:spcPts val="600"/>
              </a:spcBef>
              <a:spcAft>
                <a:spcPts val="600"/>
              </a:spcAft>
              <a:buFont typeface="Wingdings" panose="05000000000000000000" pitchFamily="2" charset="2"/>
              <a:buChar char="Ø"/>
            </a:pPr>
            <a:r>
              <a:rPr lang="zh-CN" altLang="en-US" dirty="0">
                <a:cs typeface="+mn-ea"/>
                <a:sym typeface="+mn-lt"/>
              </a:rPr>
              <a:t>各方可以在终裁投票前约</a:t>
            </a:r>
            <a:r>
              <a:rPr lang="en-US" altLang="zh-CN" dirty="0">
                <a:cs typeface="+mn-ea"/>
                <a:sym typeface="+mn-lt"/>
              </a:rPr>
              <a:t>1</a:t>
            </a:r>
            <a:r>
              <a:rPr lang="zh-CN" altLang="en-US" dirty="0">
                <a:cs typeface="+mn-ea"/>
                <a:sym typeface="+mn-lt"/>
              </a:rPr>
              <a:t>周的时候提交最终的评论意见</a:t>
            </a:r>
            <a:endParaRPr lang="en-US" altLang="zh-CN" dirty="0">
              <a:cs typeface="+mn-ea"/>
              <a:sym typeface="+mn-lt"/>
            </a:endParaRPr>
          </a:p>
        </p:txBody>
      </p:sp>
      <p:sp>
        <p:nvSpPr>
          <p:cNvPr id="4" name="灯片编号占位符 3">
            <a:extLst>
              <a:ext uri="{FF2B5EF4-FFF2-40B4-BE49-F238E27FC236}">
                <a16:creationId xmlns:a16="http://schemas.microsoft.com/office/drawing/2014/main" id="{A88026DC-9414-4794-8716-23023CC3855B}"/>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40</a:t>
            </a:fld>
            <a:endParaRPr lang="zh-CN" altLang="en-US" dirty="0"/>
          </a:p>
        </p:txBody>
      </p:sp>
    </p:spTree>
    <p:extLst>
      <p:ext uri="{BB962C8B-B14F-4D97-AF65-F5344CB8AC3E}">
        <p14:creationId xmlns:p14="http://schemas.microsoft.com/office/powerpoint/2010/main" val="33686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8323" y="0"/>
            <a:ext cx="8137922" cy="613522"/>
          </a:xfrm>
        </p:spPr>
        <p:txBody>
          <a:bodyPr/>
          <a:lstStyle/>
          <a:p>
            <a:r>
              <a:rPr lang="zh-CN" altLang="en-US" dirty="0">
                <a:latin typeface="+mn-lt"/>
                <a:ea typeface="+mn-ea"/>
                <a:cs typeface="+mn-ea"/>
                <a:sym typeface="+mn-lt"/>
              </a:rPr>
              <a:t>终裁阶段调查程序 </a:t>
            </a:r>
            <a:r>
              <a:rPr lang="en-US" altLang="zh-CN" dirty="0">
                <a:latin typeface="+mn-lt"/>
                <a:ea typeface="+mn-ea"/>
                <a:cs typeface="+mn-ea"/>
                <a:sym typeface="+mn-lt"/>
              </a:rPr>
              <a:t>- 4</a:t>
            </a:r>
            <a:endParaRPr lang="en-US" dirty="0">
              <a:latin typeface="+mn-lt"/>
              <a:ea typeface="+mn-ea"/>
              <a:cs typeface="+mn-ea"/>
              <a:sym typeface="+mn-lt"/>
            </a:endParaRPr>
          </a:p>
        </p:txBody>
      </p:sp>
      <p:sp>
        <p:nvSpPr>
          <p:cNvPr id="3" name="内容占位符 2"/>
          <p:cNvSpPr txBox="1">
            <a:spLocks/>
          </p:cNvSpPr>
          <p:nvPr/>
        </p:nvSpPr>
        <p:spPr>
          <a:xfrm>
            <a:off x="738323" y="951570"/>
            <a:ext cx="7914358" cy="4029863"/>
          </a:xfrm>
          <a:prstGeom prst="rect">
            <a:avLst/>
          </a:prstGeom>
        </p:spPr>
        <p:txBody>
          <a:bodyPr>
            <a:noAutofit/>
          </a:bodyPr>
          <a:lstStyle>
            <a:lvl1pPr marL="171442" indent="-171442" algn="l" defTabSz="685766"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spcBef>
                <a:spcPts val="600"/>
              </a:spcBef>
              <a:spcAft>
                <a:spcPts val="1800"/>
              </a:spcAft>
            </a:pPr>
            <a:r>
              <a:rPr lang="zh-CN" altLang="en-US" sz="1600" b="1" dirty="0">
                <a:cs typeface="+mn-ea"/>
                <a:sym typeface="+mn-lt"/>
              </a:rPr>
              <a:t>委员会委员投票</a:t>
            </a:r>
            <a:endParaRPr lang="en-US" altLang="zh-CN" sz="1600" b="1" dirty="0">
              <a:cs typeface="+mn-ea"/>
              <a:sym typeface="+mn-lt"/>
            </a:endParaRPr>
          </a:p>
          <a:p>
            <a:pPr>
              <a:spcBef>
                <a:spcPts val="600"/>
              </a:spcBef>
              <a:spcAft>
                <a:spcPts val="1800"/>
              </a:spcAft>
            </a:pPr>
            <a:r>
              <a:rPr lang="zh-CN" altLang="en-US" sz="1600" b="1" dirty="0">
                <a:cs typeface="+mn-ea"/>
                <a:sym typeface="+mn-lt"/>
              </a:rPr>
              <a:t>终裁裁决发布</a:t>
            </a:r>
            <a:endParaRPr lang="en-US" altLang="zh-CN" sz="1600" b="1" dirty="0">
              <a:cs typeface="+mn-ea"/>
              <a:sym typeface="+mn-lt"/>
            </a:endParaRPr>
          </a:p>
          <a:p>
            <a:pPr>
              <a:spcBef>
                <a:spcPts val="600"/>
              </a:spcBef>
              <a:spcAft>
                <a:spcPts val="1800"/>
              </a:spcAft>
            </a:pPr>
            <a:r>
              <a:rPr lang="zh-CN" altLang="en-US" sz="1600" b="1" dirty="0">
                <a:cs typeface="+mn-ea"/>
                <a:sym typeface="+mn-lt"/>
              </a:rPr>
              <a:t>终裁报告发布</a:t>
            </a:r>
            <a:endParaRPr lang="en-US" altLang="zh-CN" sz="1600" b="1" dirty="0">
              <a:cs typeface="+mn-ea"/>
              <a:sym typeface="+mn-lt"/>
            </a:endParaRPr>
          </a:p>
          <a:p>
            <a:pPr lvl="1">
              <a:spcBef>
                <a:spcPts val="600"/>
              </a:spcBef>
              <a:spcAft>
                <a:spcPts val="600"/>
              </a:spcAft>
              <a:buFont typeface="Wingdings" panose="05000000000000000000" pitchFamily="2" charset="2"/>
              <a:buChar char="Ø"/>
            </a:pPr>
            <a:r>
              <a:rPr lang="zh-CN" altLang="en-US" dirty="0">
                <a:cs typeface="+mn-ea"/>
                <a:sym typeface="+mn-lt"/>
              </a:rPr>
              <a:t>详细说明了相关委员做出裁决的具体意见；</a:t>
            </a:r>
            <a:endParaRPr lang="en-US" altLang="zh-CN" dirty="0">
              <a:cs typeface="+mn-ea"/>
              <a:sym typeface="+mn-lt"/>
            </a:endParaRPr>
          </a:p>
          <a:p>
            <a:pPr lvl="1">
              <a:spcBef>
                <a:spcPts val="600"/>
              </a:spcBef>
              <a:spcAft>
                <a:spcPts val="600"/>
              </a:spcAft>
              <a:buFont typeface="Wingdings" panose="05000000000000000000" pitchFamily="2" charset="2"/>
              <a:buChar char="Ø"/>
            </a:pPr>
            <a:r>
              <a:rPr lang="zh-CN" altLang="en-US" dirty="0">
                <a:cs typeface="+mn-ea"/>
                <a:sym typeface="+mn-lt"/>
              </a:rPr>
              <a:t>反对的分析意见也会被记录；</a:t>
            </a:r>
            <a:endParaRPr lang="en-US" altLang="zh-CN" dirty="0">
              <a:cs typeface="+mn-ea"/>
              <a:sym typeface="+mn-lt"/>
            </a:endParaRPr>
          </a:p>
          <a:p>
            <a:pPr lvl="1">
              <a:spcBef>
                <a:spcPts val="600"/>
              </a:spcBef>
              <a:spcAft>
                <a:spcPts val="600"/>
              </a:spcAft>
              <a:buFont typeface="Wingdings" panose="05000000000000000000" pitchFamily="2" charset="2"/>
              <a:buChar char="Ø"/>
            </a:pPr>
            <a:r>
              <a:rPr lang="zh-CN" altLang="en-US" dirty="0">
                <a:cs typeface="+mn-ea"/>
                <a:sym typeface="+mn-lt"/>
              </a:rPr>
              <a:t>是进行法院诉讼的重要研究材料。</a:t>
            </a:r>
          </a:p>
          <a:p>
            <a:pPr lvl="1">
              <a:spcBef>
                <a:spcPts val="600"/>
              </a:spcBef>
              <a:spcAft>
                <a:spcPts val="600"/>
              </a:spcAft>
              <a:buFont typeface="Wingdings" panose="05000000000000000000" pitchFamily="2" charset="2"/>
              <a:buChar char="Ø"/>
            </a:pPr>
            <a:endParaRPr lang="en-US" altLang="zh-CN" dirty="0">
              <a:cs typeface="+mn-ea"/>
              <a:sym typeface="+mn-lt"/>
            </a:endParaRPr>
          </a:p>
        </p:txBody>
      </p:sp>
      <p:sp>
        <p:nvSpPr>
          <p:cNvPr id="4" name="灯片编号占位符 3">
            <a:extLst>
              <a:ext uri="{FF2B5EF4-FFF2-40B4-BE49-F238E27FC236}">
                <a16:creationId xmlns:a16="http://schemas.microsoft.com/office/drawing/2014/main" id="{072DC0E7-B892-484F-ABD5-DE408CECE6F4}"/>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41</a:t>
            </a:fld>
            <a:endParaRPr lang="zh-CN" altLang="en-US" dirty="0"/>
          </a:p>
        </p:txBody>
      </p:sp>
    </p:spTree>
    <p:extLst>
      <p:ext uri="{BB962C8B-B14F-4D97-AF65-F5344CB8AC3E}">
        <p14:creationId xmlns:p14="http://schemas.microsoft.com/office/powerpoint/2010/main" val="344670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企业如何应对双反调查</a:t>
            </a:r>
            <a:endParaRPr lang="en-US" dirty="0">
              <a:latin typeface="+mn-lt"/>
              <a:ea typeface="+mn-ea"/>
              <a:cs typeface="+mn-ea"/>
              <a:sym typeface="+mn-lt"/>
            </a:endParaRPr>
          </a:p>
        </p:txBody>
      </p:sp>
      <p:sp>
        <p:nvSpPr>
          <p:cNvPr id="3" name="文本占位符 2"/>
          <p:cNvSpPr>
            <a:spLocks noGrp="1"/>
          </p:cNvSpPr>
          <p:nvPr>
            <p:ph type="body" idx="1"/>
          </p:nvPr>
        </p:nvSpPr>
        <p:spPr/>
        <p:txBody>
          <a:bodyPr>
            <a:normAutofit/>
          </a:bodyPr>
          <a:lstStyle/>
          <a:p>
            <a:pPr marL="171450" indent="-171450">
              <a:buFont typeface="Wingdings" panose="05000000000000000000" pitchFamily="2" charset="2"/>
              <a:buChar char="Ø"/>
            </a:pPr>
            <a:r>
              <a:rPr lang="zh-CN" altLang="en-US" sz="1200" dirty="0">
                <a:cs typeface="+mn-ea"/>
                <a:sym typeface="+mn-lt"/>
              </a:rPr>
              <a:t>介绍企业应对调查的方法</a:t>
            </a:r>
            <a:endParaRPr lang="en-US" sz="1200" dirty="0">
              <a:cs typeface="+mn-ea"/>
              <a:sym typeface="+mn-lt"/>
            </a:endParaRPr>
          </a:p>
        </p:txBody>
      </p:sp>
      <p:sp>
        <p:nvSpPr>
          <p:cNvPr id="4" name="灯片编号占位符 3">
            <a:extLst>
              <a:ext uri="{FF2B5EF4-FFF2-40B4-BE49-F238E27FC236}">
                <a16:creationId xmlns:a16="http://schemas.microsoft.com/office/drawing/2014/main" id="{172395C3-D504-4DF8-BF6D-9EA87E612798}"/>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42</a:t>
            </a:fld>
            <a:endParaRPr lang="zh-CN" altLang="en-US" dirty="0"/>
          </a:p>
        </p:txBody>
      </p:sp>
    </p:spTree>
    <p:extLst>
      <p:ext uri="{BB962C8B-B14F-4D97-AF65-F5344CB8AC3E}">
        <p14:creationId xmlns:p14="http://schemas.microsoft.com/office/powerpoint/2010/main" val="101105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8323" y="0"/>
            <a:ext cx="8137922" cy="613522"/>
          </a:xfrm>
        </p:spPr>
        <p:txBody>
          <a:bodyPr/>
          <a:lstStyle/>
          <a:p>
            <a:r>
              <a:rPr lang="zh-CN" altLang="en-US" dirty="0">
                <a:latin typeface="+mn-lt"/>
                <a:ea typeface="+mn-ea"/>
                <a:cs typeface="+mn-ea"/>
                <a:sym typeface="+mn-lt"/>
              </a:rPr>
              <a:t>企业应对方略</a:t>
            </a:r>
            <a:endParaRPr lang="en-US" dirty="0">
              <a:latin typeface="+mn-lt"/>
              <a:ea typeface="+mn-ea"/>
              <a:cs typeface="+mn-ea"/>
              <a:sym typeface="+mn-lt"/>
            </a:endParaRPr>
          </a:p>
        </p:txBody>
      </p:sp>
      <p:sp>
        <p:nvSpPr>
          <p:cNvPr id="3" name="内容占位符 2"/>
          <p:cNvSpPr txBox="1">
            <a:spLocks/>
          </p:cNvSpPr>
          <p:nvPr/>
        </p:nvSpPr>
        <p:spPr>
          <a:xfrm>
            <a:off x="738323" y="773084"/>
            <a:ext cx="7914358" cy="4208349"/>
          </a:xfrm>
          <a:prstGeom prst="rect">
            <a:avLst/>
          </a:prstGeom>
        </p:spPr>
        <p:txBody>
          <a:bodyPr>
            <a:noAutofit/>
          </a:bodyPr>
          <a:lstStyle>
            <a:lvl1pPr marL="171442" indent="-171442" algn="l" defTabSz="685766"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50000"/>
              </a:lnSpc>
              <a:spcBef>
                <a:spcPts val="0"/>
              </a:spcBef>
            </a:pPr>
            <a:r>
              <a:rPr lang="zh-CN" altLang="en-US" sz="1400" b="1" dirty="0">
                <a:cs typeface="+mn-ea"/>
                <a:sym typeface="+mn-lt"/>
              </a:rPr>
              <a:t>确认是否为被调查产品（不能仅看税则号）</a:t>
            </a:r>
            <a:endParaRPr lang="en-US" altLang="zh-CN" sz="1400" b="1" dirty="0">
              <a:cs typeface="+mn-ea"/>
              <a:sym typeface="+mn-lt"/>
            </a:endParaRPr>
          </a:p>
          <a:p>
            <a:pPr>
              <a:lnSpc>
                <a:spcPct val="150000"/>
              </a:lnSpc>
              <a:spcBef>
                <a:spcPts val="0"/>
              </a:spcBef>
            </a:pPr>
            <a:r>
              <a:rPr lang="zh-CN" altLang="en-US" sz="1400" b="1" dirty="0">
                <a:cs typeface="+mn-ea"/>
                <a:sym typeface="+mn-lt"/>
              </a:rPr>
              <a:t>是否继续接单？</a:t>
            </a:r>
            <a:endParaRPr lang="en-US" altLang="zh-CN" sz="1400" b="1" dirty="0">
              <a:cs typeface="+mn-ea"/>
              <a:sym typeface="+mn-lt"/>
            </a:endParaRPr>
          </a:p>
          <a:p>
            <a:pPr lvl="1">
              <a:lnSpc>
                <a:spcPct val="150000"/>
              </a:lnSpc>
              <a:spcBef>
                <a:spcPts val="0"/>
              </a:spcBef>
            </a:pPr>
            <a:r>
              <a:rPr lang="zh-CN" altLang="en-US" dirty="0">
                <a:cs typeface="+mn-ea"/>
                <a:sym typeface="+mn-lt"/>
              </a:rPr>
              <a:t>初裁时间（立案后</a:t>
            </a:r>
            <a:r>
              <a:rPr lang="en-US" altLang="zh-CN" dirty="0">
                <a:cs typeface="+mn-ea"/>
                <a:sym typeface="+mn-lt"/>
              </a:rPr>
              <a:t>190</a:t>
            </a:r>
            <a:r>
              <a:rPr lang="zh-CN" altLang="en-US" dirty="0">
                <a:cs typeface="+mn-ea"/>
                <a:sym typeface="+mn-lt"/>
              </a:rPr>
              <a:t>天）；</a:t>
            </a:r>
            <a:endParaRPr lang="en-US" altLang="zh-CN" dirty="0">
              <a:cs typeface="+mn-ea"/>
              <a:sym typeface="+mn-lt"/>
            </a:endParaRPr>
          </a:p>
          <a:p>
            <a:pPr lvl="1">
              <a:lnSpc>
                <a:spcPct val="150000"/>
              </a:lnSpc>
              <a:spcBef>
                <a:spcPts val="0"/>
              </a:spcBef>
            </a:pPr>
            <a:r>
              <a:rPr lang="zh-CN" altLang="en-US" dirty="0">
                <a:cs typeface="+mn-ea"/>
                <a:sym typeface="+mn-lt"/>
              </a:rPr>
              <a:t>紧急情形（初裁前</a:t>
            </a:r>
            <a:r>
              <a:rPr lang="en-US" altLang="zh-CN" dirty="0">
                <a:cs typeface="+mn-ea"/>
                <a:sym typeface="+mn-lt"/>
              </a:rPr>
              <a:t>90</a:t>
            </a:r>
            <a:r>
              <a:rPr lang="zh-CN" altLang="en-US" dirty="0">
                <a:cs typeface="+mn-ea"/>
                <a:sym typeface="+mn-lt"/>
              </a:rPr>
              <a:t>天）的追溯征税；</a:t>
            </a:r>
            <a:endParaRPr lang="en-US" altLang="zh-CN" dirty="0">
              <a:cs typeface="+mn-ea"/>
              <a:sym typeface="+mn-lt"/>
            </a:endParaRPr>
          </a:p>
          <a:p>
            <a:pPr>
              <a:lnSpc>
                <a:spcPct val="150000"/>
              </a:lnSpc>
              <a:spcBef>
                <a:spcPts val="0"/>
              </a:spcBef>
            </a:pPr>
            <a:r>
              <a:rPr lang="zh-CN" altLang="en-US" sz="1400" b="1" dirty="0">
                <a:cs typeface="+mn-ea"/>
                <a:sym typeface="+mn-lt"/>
              </a:rPr>
              <a:t>是否回答损害问卷？</a:t>
            </a:r>
            <a:endParaRPr lang="en-US" altLang="zh-CN" sz="1400" b="1" dirty="0">
              <a:cs typeface="+mn-ea"/>
              <a:sym typeface="+mn-lt"/>
            </a:endParaRPr>
          </a:p>
          <a:p>
            <a:pPr>
              <a:lnSpc>
                <a:spcPct val="150000"/>
              </a:lnSpc>
              <a:spcBef>
                <a:spcPts val="0"/>
              </a:spcBef>
            </a:pPr>
            <a:r>
              <a:rPr lang="zh-CN" altLang="en-US" sz="1400" b="1" dirty="0">
                <a:cs typeface="+mn-ea"/>
                <a:sym typeface="+mn-lt"/>
              </a:rPr>
              <a:t>根据企业情况，积极采取不同应对方法：</a:t>
            </a:r>
            <a:endParaRPr lang="en-US" altLang="zh-CN" sz="1400" b="1" dirty="0">
              <a:cs typeface="+mn-ea"/>
              <a:sym typeface="+mn-lt"/>
            </a:endParaRPr>
          </a:p>
          <a:p>
            <a:pPr lvl="1">
              <a:lnSpc>
                <a:spcPct val="150000"/>
              </a:lnSpc>
              <a:spcBef>
                <a:spcPts val="0"/>
              </a:spcBef>
            </a:pPr>
            <a:r>
              <a:rPr lang="zh-CN" altLang="en-US" sz="1200" dirty="0">
                <a:cs typeface="+mn-ea"/>
                <a:sym typeface="+mn-lt"/>
              </a:rPr>
              <a:t>聘请优秀的律师：</a:t>
            </a:r>
            <a:endParaRPr lang="en-US" altLang="zh-CN" sz="1200" dirty="0">
              <a:cs typeface="+mn-ea"/>
              <a:sym typeface="+mn-lt"/>
            </a:endParaRPr>
          </a:p>
          <a:p>
            <a:pPr lvl="2">
              <a:lnSpc>
                <a:spcPct val="150000"/>
              </a:lnSpc>
              <a:spcBef>
                <a:spcPts val="0"/>
              </a:spcBef>
            </a:pPr>
            <a:r>
              <a:rPr lang="zh-CN" altLang="en-US" sz="1100" dirty="0">
                <a:cs typeface="+mn-ea"/>
                <a:sym typeface="+mn-lt"/>
              </a:rPr>
              <a:t>行业评级；</a:t>
            </a:r>
            <a:endParaRPr lang="en-US" altLang="zh-CN" sz="1100" dirty="0">
              <a:cs typeface="+mn-ea"/>
              <a:sym typeface="+mn-lt"/>
            </a:endParaRPr>
          </a:p>
          <a:p>
            <a:pPr lvl="2">
              <a:lnSpc>
                <a:spcPct val="150000"/>
              </a:lnSpc>
              <a:spcBef>
                <a:spcPts val="0"/>
              </a:spcBef>
            </a:pPr>
            <a:r>
              <a:rPr lang="zh-CN" altLang="en-US" sz="1100" dirty="0">
                <a:cs typeface="+mn-ea"/>
                <a:sym typeface="+mn-lt"/>
              </a:rPr>
              <a:t>律师队伍、会计师队伍及程序员；</a:t>
            </a:r>
            <a:endParaRPr lang="en-US" altLang="zh-CN" sz="1100" dirty="0">
              <a:cs typeface="+mn-ea"/>
              <a:sym typeface="+mn-lt"/>
            </a:endParaRPr>
          </a:p>
          <a:p>
            <a:pPr lvl="1">
              <a:lnSpc>
                <a:spcPct val="150000"/>
              </a:lnSpc>
              <a:spcBef>
                <a:spcPts val="0"/>
              </a:spcBef>
            </a:pPr>
            <a:r>
              <a:rPr lang="zh-CN" altLang="en-US" sz="1200" dirty="0">
                <a:cs typeface="+mn-ea"/>
                <a:sym typeface="+mn-lt"/>
              </a:rPr>
              <a:t>小企业：分别税率申请；</a:t>
            </a:r>
            <a:endParaRPr lang="en-US" altLang="zh-CN" sz="1200" dirty="0">
              <a:cs typeface="+mn-ea"/>
              <a:sym typeface="+mn-lt"/>
            </a:endParaRPr>
          </a:p>
          <a:p>
            <a:pPr lvl="1">
              <a:lnSpc>
                <a:spcPct val="150000"/>
              </a:lnSpc>
              <a:spcBef>
                <a:spcPts val="0"/>
              </a:spcBef>
            </a:pPr>
            <a:r>
              <a:rPr lang="zh-CN" altLang="en-US" sz="1200" dirty="0">
                <a:cs typeface="+mn-ea"/>
                <a:sym typeface="+mn-lt"/>
              </a:rPr>
              <a:t>大企业：及早进行准备参与完整调查的准备；</a:t>
            </a:r>
            <a:endParaRPr lang="en-US" altLang="zh-CN" sz="1200" dirty="0">
              <a:cs typeface="+mn-ea"/>
              <a:sym typeface="+mn-lt"/>
            </a:endParaRPr>
          </a:p>
          <a:p>
            <a:pPr lvl="1">
              <a:lnSpc>
                <a:spcPct val="150000"/>
              </a:lnSpc>
              <a:spcBef>
                <a:spcPts val="0"/>
              </a:spcBef>
            </a:pPr>
            <a:r>
              <a:rPr lang="zh-CN" altLang="en-US" sz="1200" dirty="0">
                <a:cs typeface="+mn-ea"/>
                <a:sym typeface="+mn-lt"/>
              </a:rPr>
              <a:t>积极参与行业无损害抗辩；</a:t>
            </a:r>
            <a:endParaRPr lang="en-US" altLang="zh-CN" sz="1200" dirty="0">
              <a:cs typeface="+mn-ea"/>
              <a:sym typeface="+mn-lt"/>
            </a:endParaRPr>
          </a:p>
          <a:p>
            <a:pPr>
              <a:lnSpc>
                <a:spcPct val="150000"/>
              </a:lnSpc>
              <a:spcBef>
                <a:spcPts val="0"/>
              </a:spcBef>
            </a:pPr>
            <a:r>
              <a:rPr lang="zh-CN" altLang="en-US" sz="1400" b="1" dirty="0">
                <a:cs typeface="+mn-ea"/>
                <a:sym typeface="+mn-lt"/>
              </a:rPr>
              <a:t>日常：健全财务制度</a:t>
            </a:r>
            <a:endParaRPr lang="en-US" altLang="zh-CN" sz="1400" b="1" dirty="0">
              <a:cs typeface="+mn-ea"/>
              <a:sym typeface="+mn-lt"/>
            </a:endParaRPr>
          </a:p>
          <a:p>
            <a:pPr>
              <a:lnSpc>
                <a:spcPct val="150000"/>
              </a:lnSpc>
              <a:spcBef>
                <a:spcPts val="0"/>
              </a:spcBef>
            </a:pPr>
            <a:r>
              <a:rPr lang="zh-CN" altLang="en-US" sz="1400" b="1" dirty="0">
                <a:cs typeface="+mn-ea"/>
                <a:sym typeface="+mn-lt"/>
              </a:rPr>
              <a:t>参与年度行政复审以降低税率</a:t>
            </a:r>
            <a:endParaRPr lang="en-US" altLang="zh-CN" sz="1400" b="1" dirty="0">
              <a:cs typeface="+mn-ea"/>
              <a:sym typeface="+mn-lt"/>
            </a:endParaRPr>
          </a:p>
          <a:p>
            <a:pPr>
              <a:lnSpc>
                <a:spcPct val="100000"/>
              </a:lnSpc>
              <a:spcBef>
                <a:spcPts val="0"/>
              </a:spcBef>
            </a:pPr>
            <a:endParaRPr lang="en-US" altLang="zh-CN" sz="1400" dirty="0">
              <a:cs typeface="+mn-ea"/>
              <a:sym typeface="+mn-lt"/>
            </a:endParaRPr>
          </a:p>
        </p:txBody>
      </p:sp>
      <p:sp>
        <p:nvSpPr>
          <p:cNvPr id="4" name="灯片编号占位符 3">
            <a:extLst>
              <a:ext uri="{FF2B5EF4-FFF2-40B4-BE49-F238E27FC236}">
                <a16:creationId xmlns:a16="http://schemas.microsoft.com/office/drawing/2014/main" id="{982FF0F4-733B-45BA-9C44-BFA012BC4CFE}"/>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43</a:t>
            </a:fld>
            <a:endParaRPr lang="zh-CN" altLang="en-US" dirty="0"/>
          </a:p>
        </p:txBody>
      </p:sp>
    </p:spTree>
    <p:extLst>
      <p:ext uri="{BB962C8B-B14F-4D97-AF65-F5344CB8AC3E}">
        <p14:creationId xmlns:p14="http://schemas.microsoft.com/office/powerpoint/2010/main" val="355653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4414345" y="1220834"/>
            <a:ext cx="3973966" cy="1350916"/>
          </a:xfrm>
        </p:spPr>
        <p:txBody>
          <a:bodyPr>
            <a:normAutofit/>
          </a:bodyPr>
          <a:lstStyle/>
          <a:p>
            <a:r>
              <a:rPr lang="en-US" altLang="zh-CN" sz="2800" dirty="0">
                <a:solidFill>
                  <a:srgbClr val="235787"/>
                </a:solidFill>
                <a:latin typeface="+mn-lt"/>
                <a:ea typeface="+mn-ea"/>
                <a:cs typeface="+mn-ea"/>
                <a:sym typeface="+mn-lt"/>
              </a:rPr>
              <a:t>THANK YOU</a:t>
            </a:r>
            <a:endParaRPr lang="zh-CN" altLang="en-US" sz="2800" b="0" dirty="0">
              <a:solidFill>
                <a:srgbClr val="235787"/>
              </a:solidFill>
              <a:latin typeface="+mn-lt"/>
              <a:ea typeface="+mn-ea"/>
              <a:cs typeface="+mn-ea"/>
              <a:sym typeface="+mn-lt"/>
            </a:endParaRPr>
          </a:p>
        </p:txBody>
      </p:sp>
      <p:sp>
        <p:nvSpPr>
          <p:cNvPr id="6" name="文本占位符 5"/>
          <p:cNvSpPr>
            <a:spLocks noGrp="1"/>
          </p:cNvSpPr>
          <p:nvPr>
            <p:ph type="body" sz="quarter" idx="17"/>
          </p:nvPr>
        </p:nvSpPr>
        <p:spPr>
          <a:xfrm>
            <a:off x="7015655" y="2747322"/>
            <a:ext cx="2065285" cy="1383425"/>
          </a:xfrm>
        </p:spPr>
        <p:txBody>
          <a:bodyPr>
            <a:noAutofit/>
          </a:bodyPr>
          <a:lstStyle/>
          <a:p>
            <a:pPr algn="l">
              <a:lnSpc>
                <a:spcPct val="100000"/>
              </a:lnSpc>
            </a:pPr>
            <a:r>
              <a:rPr lang="zh-CN" altLang="en-US" sz="1400" b="1" dirty="0">
                <a:solidFill>
                  <a:srgbClr val="235787"/>
                </a:solidFill>
                <a:cs typeface="+mn-ea"/>
                <a:sym typeface="+mn-lt"/>
              </a:rPr>
              <a:t>徐铮 律师</a:t>
            </a:r>
            <a:endParaRPr lang="en-US" altLang="zh-CN" sz="1400" b="1" dirty="0">
              <a:solidFill>
                <a:srgbClr val="235787"/>
              </a:solidFill>
              <a:cs typeface="+mn-ea"/>
              <a:sym typeface="+mn-lt"/>
            </a:endParaRPr>
          </a:p>
          <a:p>
            <a:pPr algn="l">
              <a:lnSpc>
                <a:spcPct val="100000"/>
              </a:lnSpc>
            </a:pPr>
            <a:r>
              <a:rPr lang="en-US" altLang="zh-CN" sz="1400" dirty="0">
                <a:cs typeface="+mn-ea"/>
                <a:sym typeface="+mn-lt"/>
              </a:rPr>
              <a:t>xuzheng@jtnfa.com</a:t>
            </a:r>
          </a:p>
          <a:p>
            <a:pPr algn="l">
              <a:lnSpc>
                <a:spcPct val="100000"/>
              </a:lnSpc>
            </a:pPr>
            <a:r>
              <a:rPr lang="en-US" altLang="zh-CN" sz="1400" dirty="0">
                <a:cs typeface="+mn-ea"/>
                <a:sym typeface="+mn-lt"/>
              </a:rPr>
              <a:t>010 5706 8151</a:t>
            </a:r>
          </a:p>
          <a:p>
            <a:pPr algn="l">
              <a:lnSpc>
                <a:spcPct val="100000"/>
              </a:lnSpc>
            </a:pPr>
            <a:r>
              <a:rPr lang="en-US" altLang="zh-CN" sz="1400" dirty="0">
                <a:cs typeface="+mn-ea"/>
                <a:sym typeface="+mn-lt"/>
              </a:rPr>
              <a:t>186 1113 8523</a:t>
            </a:r>
          </a:p>
        </p:txBody>
      </p:sp>
      <p:sp>
        <p:nvSpPr>
          <p:cNvPr id="9" name="文本占位符 5"/>
          <p:cNvSpPr>
            <a:spLocks noGrp="1"/>
          </p:cNvSpPr>
          <p:nvPr>
            <p:ph type="body" sz="quarter" idx="17"/>
          </p:nvPr>
        </p:nvSpPr>
        <p:spPr>
          <a:xfrm>
            <a:off x="3484178" y="2747322"/>
            <a:ext cx="2238702" cy="1383425"/>
          </a:xfrm>
        </p:spPr>
        <p:txBody>
          <a:bodyPr>
            <a:noAutofit/>
          </a:bodyPr>
          <a:lstStyle/>
          <a:p>
            <a:pPr algn="r">
              <a:lnSpc>
                <a:spcPct val="100000"/>
              </a:lnSpc>
            </a:pPr>
            <a:r>
              <a:rPr lang="zh-CN" altLang="en-US" sz="1400" dirty="0">
                <a:cs typeface="+mn-ea"/>
                <a:sym typeface="+mn-lt"/>
              </a:rPr>
              <a:t>北京金诚同达律师事务所</a:t>
            </a:r>
            <a:endParaRPr lang="en-US" altLang="zh-CN" sz="1400" dirty="0">
              <a:cs typeface="+mn-ea"/>
              <a:sym typeface="+mn-lt"/>
              <a:hlinkClick r:id="" action="ppaction://noaction"/>
            </a:endParaRPr>
          </a:p>
          <a:p>
            <a:pPr algn="r">
              <a:lnSpc>
                <a:spcPct val="100000"/>
              </a:lnSpc>
            </a:pPr>
            <a:r>
              <a:rPr lang="en-US" altLang="zh-CN" sz="1400" dirty="0">
                <a:cs typeface="+mn-ea"/>
                <a:sym typeface="+mn-lt"/>
              </a:rPr>
              <a:t>www.jtnfa.com</a:t>
            </a:r>
          </a:p>
          <a:p>
            <a:pPr algn="r">
              <a:lnSpc>
                <a:spcPct val="100000"/>
              </a:lnSpc>
            </a:pPr>
            <a:r>
              <a:rPr lang="zh-CN" altLang="en-US" sz="1400" dirty="0">
                <a:cs typeface="+mn-ea"/>
                <a:sym typeface="+mn-lt"/>
              </a:rPr>
              <a:t>国际争端解决团队</a:t>
            </a:r>
            <a:endParaRPr lang="en-US" altLang="zh-CN" sz="1400" dirty="0">
              <a:cs typeface="+mn-ea"/>
              <a:sym typeface="+mn-lt"/>
            </a:endParaRPr>
          </a:p>
          <a:p>
            <a:pPr algn="r">
              <a:lnSpc>
                <a:spcPct val="100000"/>
              </a:lnSpc>
            </a:pPr>
            <a:r>
              <a:rPr lang="en-US" altLang="zh-CN" sz="1400" dirty="0">
                <a:cs typeface="+mn-ea"/>
                <a:sym typeface="+mn-lt"/>
              </a:rPr>
              <a:t>www.jtntrade.com </a:t>
            </a:r>
          </a:p>
        </p:txBody>
      </p:sp>
      <p:pic>
        <p:nvPicPr>
          <p:cNvPr id="10" name="图片 9" descr="C:\Users\xuzheng\Desktop\qrcode_for_gh_255fa148401b_258.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01709" y="2822025"/>
            <a:ext cx="1080000" cy="1080000"/>
          </a:xfrm>
          <a:prstGeom prst="rect">
            <a:avLst/>
          </a:prstGeom>
          <a:noFill/>
          <a:ln>
            <a:noFill/>
          </a:ln>
        </p:spPr>
      </p:pic>
      <p:pic>
        <p:nvPicPr>
          <p:cNvPr id="11" name="图片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456" y="185737"/>
            <a:ext cx="1732712" cy="674679"/>
          </a:xfrm>
          <a:prstGeom prst="rect">
            <a:avLst/>
          </a:prstGeom>
        </p:spPr>
      </p:pic>
      <p:sp>
        <p:nvSpPr>
          <p:cNvPr id="7" name="灯片编号占位符 3">
            <a:extLst>
              <a:ext uri="{FF2B5EF4-FFF2-40B4-BE49-F238E27FC236}">
                <a16:creationId xmlns:a16="http://schemas.microsoft.com/office/drawing/2014/main" id="{83583F55-819C-4D3A-8F2F-4382788FAA70}"/>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44</a:t>
            </a:fld>
            <a:endParaRPr lang="zh-CN" altLang="en-US" dirty="0"/>
          </a:p>
        </p:txBody>
      </p:sp>
    </p:spTree>
    <p:extLst>
      <p:ext uri="{BB962C8B-B14F-4D97-AF65-F5344CB8AC3E}">
        <p14:creationId xmlns:p14="http://schemas.microsoft.com/office/powerpoint/2010/main" val="125904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反倾销基本概念</a:t>
            </a:r>
          </a:p>
        </p:txBody>
      </p:sp>
      <p:graphicFrame>
        <p:nvGraphicFramePr>
          <p:cNvPr id="3" name="图示 2">
            <a:extLst>
              <a:ext uri="{FF2B5EF4-FFF2-40B4-BE49-F238E27FC236}">
                <a16:creationId xmlns:a16="http://schemas.microsoft.com/office/drawing/2014/main" id="{067CFFC5-035A-496B-BE0F-676AF75760E6}"/>
              </a:ext>
            </a:extLst>
          </p:cNvPr>
          <p:cNvGraphicFramePr/>
          <p:nvPr>
            <p:extLst>
              <p:ext uri="{D42A27DB-BD31-4B8C-83A1-F6EECF244321}">
                <p14:modId xmlns:p14="http://schemas.microsoft.com/office/powerpoint/2010/main" val="794865697"/>
              </p:ext>
            </p:extLst>
          </p:nvPr>
        </p:nvGraphicFramePr>
        <p:xfrm>
          <a:off x="897775" y="539749"/>
          <a:ext cx="7830589" cy="4240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灯片编号占位符 3">
            <a:extLst>
              <a:ext uri="{FF2B5EF4-FFF2-40B4-BE49-F238E27FC236}">
                <a16:creationId xmlns:a16="http://schemas.microsoft.com/office/drawing/2014/main" id="{CEA7F3B5-2573-4770-AB3C-9C9E7606AD96}"/>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5</a:t>
            </a:fld>
            <a:endParaRPr lang="zh-CN" altLang="en-US" dirty="0"/>
          </a:p>
        </p:txBody>
      </p:sp>
    </p:spTree>
    <p:extLst>
      <p:ext uri="{BB962C8B-B14F-4D97-AF65-F5344CB8AC3E}">
        <p14:creationId xmlns:p14="http://schemas.microsoft.com/office/powerpoint/2010/main" val="391819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 美国反倾销法律体系</a:t>
            </a:r>
          </a:p>
        </p:txBody>
      </p:sp>
      <p:graphicFrame>
        <p:nvGraphicFramePr>
          <p:cNvPr id="4" name="内容占位符 3"/>
          <p:cNvGraphicFramePr>
            <a:graphicFrameLocks noGrp="1"/>
          </p:cNvGraphicFramePr>
          <p:nvPr>
            <p:ph idx="4294967295"/>
            <p:extLst>
              <p:ext uri="{D42A27DB-BD31-4B8C-83A1-F6EECF244321}">
                <p14:modId xmlns:p14="http://schemas.microsoft.com/office/powerpoint/2010/main" val="723719362"/>
              </p:ext>
            </p:extLst>
          </p:nvPr>
        </p:nvGraphicFramePr>
        <p:xfrm>
          <a:off x="1721184" y="928983"/>
          <a:ext cx="61722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3">
            <a:extLst>
              <a:ext uri="{FF2B5EF4-FFF2-40B4-BE49-F238E27FC236}">
                <a16:creationId xmlns:a16="http://schemas.microsoft.com/office/drawing/2014/main" id="{DF05A8E0-A88E-46B3-AF59-315BE1A5A9DE}"/>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6</a:t>
            </a:fld>
            <a:endParaRPr lang="zh-CN" altLang="en-US" dirty="0"/>
          </a:p>
        </p:txBody>
      </p:sp>
    </p:spTree>
    <p:extLst>
      <p:ext uri="{BB962C8B-B14F-4D97-AF65-F5344CB8AC3E}">
        <p14:creationId xmlns:p14="http://schemas.microsoft.com/office/powerpoint/2010/main" val="98941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5"/>
          <p:cNvSpPr txBox="1">
            <a:spLocks/>
          </p:cNvSpPr>
          <p:nvPr/>
        </p:nvSpPr>
        <p:spPr>
          <a:xfrm>
            <a:off x="738323" y="-158002"/>
            <a:ext cx="8137922" cy="771524"/>
          </a:xfrm>
          <a:prstGeom prst="rect">
            <a:avLst/>
          </a:prstGeom>
        </p:spPr>
        <p:txBody>
          <a:bodyPr vert="horz" lIns="68580" tIns="34290" rIns="68580" bIns="34290" rtlCol="0" anchor="b">
            <a:normAutofit/>
          </a:bodyPr>
          <a:lstStyle>
            <a:lvl1pPr algn="l" defTabSz="685766" rtl="0" eaLnBrk="1" latinLnBrk="0" hangingPunct="1">
              <a:lnSpc>
                <a:spcPct val="90000"/>
              </a:lnSpc>
              <a:spcBef>
                <a:spcPct val="0"/>
              </a:spcBef>
              <a:buNone/>
              <a:defRPr sz="2000" b="0" kern="1200">
                <a:solidFill>
                  <a:srgbClr val="235787"/>
                </a:solidFill>
                <a:latin typeface="+mj-lt"/>
                <a:ea typeface="+mj-ea"/>
                <a:cs typeface="+mj-cs"/>
              </a:defRPr>
            </a:lvl1pPr>
          </a:lstStyle>
          <a:p>
            <a:r>
              <a:rPr lang="zh-CN" altLang="en-US" dirty="0">
                <a:latin typeface="+mn-lt"/>
                <a:ea typeface="+mn-ea"/>
                <a:cs typeface="+mn-ea"/>
                <a:sym typeface="+mn-lt"/>
              </a:rPr>
              <a:t>调查主管机构</a:t>
            </a:r>
            <a:r>
              <a:rPr lang="en-US" altLang="zh-CN" dirty="0">
                <a:latin typeface="+mn-lt"/>
                <a:ea typeface="+mn-ea"/>
                <a:cs typeface="+mn-ea"/>
                <a:sym typeface="+mn-lt"/>
              </a:rPr>
              <a:t>——</a:t>
            </a:r>
            <a:r>
              <a:rPr lang="zh-CN" altLang="en-US" dirty="0">
                <a:latin typeface="+mn-lt"/>
                <a:ea typeface="+mn-ea"/>
                <a:cs typeface="+mn-ea"/>
                <a:sym typeface="+mn-lt"/>
              </a:rPr>
              <a:t>以美国为例</a:t>
            </a:r>
            <a:endParaRPr lang="en-US" dirty="0">
              <a:latin typeface="+mn-lt"/>
              <a:ea typeface="+mn-ea"/>
              <a:cs typeface="+mn-ea"/>
              <a:sym typeface="+mn-lt"/>
            </a:endParaRPr>
          </a:p>
        </p:txBody>
      </p:sp>
      <p:grpSp>
        <p:nvGrpSpPr>
          <p:cNvPr id="6" name="19759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842963"/>
            <a:ext cx="9144000" cy="3764756"/>
            <a:chOff x="0" y="1123950"/>
            <a:chExt cx="12192000" cy="5019675"/>
          </a:xfrm>
        </p:grpSpPr>
        <p:sp>
          <p:nvSpPr>
            <p:cNvPr id="7" name="îśḻíḑê">
              <a:extLst>
                <a:ext uri="{FF2B5EF4-FFF2-40B4-BE49-F238E27FC236}">
                  <a16:creationId xmlns:a16="http://schemas.microsoft.com/office/drawing/2014/main" id="{45530A9E-BCB0-4974-BBD8-1C1327E7A373}"/>
                </a:ext>
              </a:extLst>
            </p:cNvPr>
            <p:cNvSpPr/>
            <p:nvPr/>
          </p:nvSpPr>
          <p:spPr>
            <a:xfrm>
              <a:off x="0" y="1123950"/>
              <a:ext cx="12192000" cy="2903119"/>
            </a:xfrm>
            <a:prstGeom prst="rect">
              <a:avLst/>
            </a:pr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600">
                <a:cs typeface="+mn-ea"/>
                <a:sym typeface="+mn-lt"/>
              </a:endParaRPr>
            </a:p>
          </p:txBody>
        </p:sp>
        <p:sp>
          <p:nvSpPr>
            <p:cNvPr id="8" name="iSḷídê"/>
            <p:cNvSpPr/>
            <p:nvPr/>
          </p:nvSpPr>
          <p:spPr>
            <a:xfrm flipV="1">
              <a:off x="4871040" y="2801265"/>
              <a:ext cx="2449921" cy="1225802"/>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4">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600">
                <a:cs typeface="+mn-ea"/>
                <a:sym typeface="+mn-lt"/>
              </a:endParaRPr>
            </a:p>
          </p:txBody>
        </p:sp>
        <p:sp>
          <p:nvSpPr>
            <p:cNvPr id="9" name="ïśḻíḓe"/>
            <p:cNvSpPr/>
            <p:nvPr/>
          </p:nvSpPr>
          <p:spPr>
            <a:xfrm flipV="1">
              <a:off x="2756721" y="2801265"/>
              <a:ext cx="2449921" cy="1225802"/>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2">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600">
                <a:cs typeface="+mn-ea"/>
                <a:sym typeface="+mn-lt"/>
              </a:endParaRPr>
            </a:p>
          </p:txBody>
        </p:sp>
        <p:sp>
          <p:nvSpPr>
            <p:cNvPr id="10" name="iṧ1ide"/>
            <p:cNvSpPr/>
            <p:nvPr/>
          </p:nvSpPr>
          <p:spPr>
            <a:xfrm flipV="1">
              <a:off x="6985356" y="2801265"/>
              <a:ext cx="2449921" cy="1225802"/>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3">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600">
                <a:cs typeface="+mn-ea"/>
                <a:sym typeface="+mn-lt"/>
              </a:endParaRPr>
            </a:p>
          </p:txBody>
        </p:sp>
        <p:sp>
          <p:nvSpPr>
            <p:cNvPr id="11" name="îSļidê"/>
            <p:cNvSpPr/>
            <p:nvPr/>
          </p:nvSpPr>
          <p:spPr>
            <a:xfrm flipV="1">
              <a:off x="671510" y="2801265"/>
              <a:ext cx="2449921" cy="1225802"/>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1">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600">
                <a:cs typeface="+mn-ea"/>
                <a:sym typeface="+mn-lt"/>
              </a:endParaRPr>
            </a:p>
          </p:txBody>
        </p:sp>
        <p:grpSp>
          <p:nvGrpSpPr>
            <p:cNvPr id="12" name="ísļiḋè">
              <a:extLst>
                <a:ext uri="{FF2B5EF4-FFF2-40B4-BE49-F238E27FC236}">
                  <a16:creationId xmlns:a16="http://schemas.microsoft.com/office/drawing/2014/main" id="{23853D01-DB62-40A8-A2C4-89EA86F07614}"/>
                </a:ext>
              </a:extLst>
            </p:cNvPr>
            <p:cNvGrpSpPr/>
            <p:nvPr/>
          </p:nvGrpSpPr>
          <p:grpSpPr>
            <a:xfrm>
              <a:off x="559489" y="3239232"/>
              <a:ext cx="2399999" cy="1717603"/>
              <a:chOff x="405839" y="2780223"/>
              <a:chExt cx="2890799" cy="2068884"/>
            </a:xfrm>
          </p:grpSpPr>
          <p:sp>
            <p:nvSpPr>
              <p:cNvPr id="35" name="íṩḻïḓe"/>
              <p:cNvSpPr/>
              <p:nvPr/>
            </p:nvSpPr>
            <p:spPr bwMode="auto">
              <a:xfrm>
                <a:off x="1765964" y="2780223"/>
                <a:ext cx="539268" cy="45572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Autofit/>
              </a:bodyPr>
              <a:lstStyle/>
              <a:p>
                <a:pPr algn="ctr"/>
                <a:endParaRPr sz="1600">
                  <a:cs typeface="+mn-ea"/>
                  <a:sym typeface="+mn-lt"/>
                </a:endParaRPr>
              </a:p>
            </p:txBody>
          </p:sp>
          <p:sp>
            <p:nvSpPr>
              <p:cNvPr id="36" name="iSľîdè"/>
              <p:cNvSpPr/>
              <p:nvPr/>
            </p:nvSpPr>
            <p:spPr>
              <a:xfrm>
                <a:off x="405839" y="3692769"/>
                <a:ext cx="2890799" cy="1156338"/>
              </a:xfrm>
              <a:prstGeom prst="rect">
                <a:avLst/>
              </a:prstGeom>
            </p:spPr>
            <p:txBody>
              <a:bodyPr wrap="square" lIns="91440" tIns="45720" rIns="91440" bIns="45720" anchor="ctr" anchorCtr="1">
                <a:noAutofit/>
              </a:bodyPr>
              <a:lstStyle/>
              <a:p>
                <a:pPr lvl="0"/>
                <a:r>
                  <a:rPr lang="zh-CN" altLang="en-US" sz="1600" b="1" dirty="0">
                    <a:solidFill>
                      <a:schemeClr val="accent1">
                        <a:lumMod val="75000"/>
                      </a:schemeClr>
                    </a:solidFill>
                    <a:cs typeface="+mn-ea"/>
                    <a:sym typeface="+mn-lt"/>
                  </a:rPr>
                  <a:t>国际贸易委员会</a:t>
                </a:r>
              </a:p>
            </p:txBody>
          </p:sp>
        </p:grpSp>
        <p:grpSp>
          <p:nvGrpSpPr>
            <p:cNvPr id="13" name="iŝḻïde">
              <a:extLst>
                <a:ext uri="{FF2B5EF4-FFF2-40B4-BE49-F238E27FC236}">
                  <a16:creationId xmlns:a16="http://schemas.microsoft.com/office/drawing/2014/main" id="{B1F68731-DA04-497A-82F2-F4CD15C24B24}"/>
                </a:ext>
              </a:extLst>
            </p:cNvPr>
            <p:cNvGrpSpPr/>
            <p:nvPr/>
          </p:nvGrpSpPr>
          <p:grpSpPr>
            <a:xfrm>
              <a:off x="2778037" y="3239291"/>
              <a:ext cx="2400000" cy="1732661"/>
              <a:chOff x="585807" y="2780223"/>
              <a:chExt cx="2890801" cy="2086984"/>
            </a:xfrm>
          </p:grpSpPr>
          <p:sp>
            <p:nvSpPr>
              <p:cNvPr id="33" name="ïşľîdè">
                <a:extLst>
                  <a:ext uri="{FF2B5EF4-FFF2-40B4-BE49-F238E27FC236}">
                    <a16:creationId xmlns:a16="http://schemas.microsoft.com/office/drawing/2014/main" id="{8E1312A9-C653-4CBA-8ADC-00E9E98592F8}"/>
                  </a:ext>
                </a:extLst>
              </p:cNvPr>
              <p:cNvSpPr/>
              <p:nvPr/>
            </p:nvSpPr>
            <p:spPr bwMode="auto">
              <a:xfrm>
                <a:off x="1765964" y="2780223"/>
                <a:ext cx="539268" cy="45572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Autofit/>
              </a:bodyPr>
              <a:lstStyle/>
              <a:p>
                <a:pPr algn="ctr"/>
                <a:endParaRPr sz="1600">
                  <a:cs typeface="+mn-ea"/>
                  <a:sym typeface="+mn-lt"/>
                </a:endParaRPr>
              </a:p>
            </p:txBody>
          </p:sp>
          <p:sp>
            <p:nvSpPr>
              <p:cNvPr id="34" name="iṥlïḓé">
                <a:extLst>
                  <a:ext uri="{FF2B5EF4-FFF2-40B4-BE49-F238E27FC236}">
                    <a16:creationId xmlns:a16="http://schemas.microsoft.com/office/drawing/2014/main" id="{D03B34C1-AF39-4E36-AA58-67FC896EC9F3}"/>
                  </a:ext>
                </a:extLst>
              </p:cNvPr>
              <p:cNvSpPr/>
              <p:nvPr/>
            </p:nvSpPr>
            <p:spPr>
              <a:xfrm>
                <a:off x="585807" y="3710890"/>
                <a:ext cx="2890801" cy="1156317"/>
              </a:xfrm>
              <a:prstGeom prst="rect">
                <a:avLst/>
              </a:prstGeom>
            </p:spPr>
            <p:txBody>
              <a:bodyPr wrap="square" lIns="91440" tIns="45720" rIns="91440" bIns="45720" anchor="ctr" anchorCtr="1">
                <a:normAutofit/>
              </a:bodyPr>
              <a:lstStyle/>
              <a:p>
                <a:pPr lvl="0"/>
                <a:r>
                  <a:rPr lang="zh-CN" altLang="en-US" sz="1600" b="1" dirty="0">
                    <a:solidFill>
                      <a:schemeClr val="accent1">
                        <a:lumMod val="75000"/>
                      </a:schemeClr>
                    </a:solidFill>
                    <a:cs typeface="+mn-ea"/>
                    <a:sym typeface="+mn-lt"/>
                  </a:rPr>
                  <a:t>商务部</a:t>
                </a:r>
              </a:p>
            </p:txBody>
          </p:sp>
        </p:grpSp>
        <p:grpSp>
          <p:nvGrpSpPr>
            <p:cNvPr id="14" name="îşļíḍe">
              <a:extLst>
                <a:ext uri="{FF2B5EF4-FFF2-40B4-BE49-F238E27FC236}">
                  <a16:creationId xmlns:a16="http://schemas.microsoft.com/office/drawing/2014/main" id="{CE3C0F6F-3BF0-435B-B8F9-361F533E0173}"/>
                </a:ext>
              </a:extLst>
            </p:cNvPr>
            <p:cNvGrpSpPr/>
            <p:nvPr/>
          </p:nvGrpSpPr>
          <p:grpSpPr>
            <a:xfrm>
              <a:off x="6952454" y="3239291"/>
              <a:ext cx="2400000" cy="1717546"/>
              <a:chOff x="520500" y="2780223"/>
              <a:chExt cx="2890801" cy="2068778"/>
            </a:xfrm>
          </p:grpSpPr>
          <p:sp>
            <p:nvSpPr>
              <p:cNvPr id="31" name="íş1ïďé">
                <a:extLst>
                  <a:ext uri="{FF2B5EF4-FFF2-40B4-BE49-F238E27FC236}">
                    <a16:creationId xmlns:a16="http://schemas.microsoft.com/office/drawing/2014/main" id="{F9F3C7EE-B997-4CF9-B134-1CB2F6E210B2}"/>
                  </a:ext>
                </a:extLst>
              </p:cNvPr>
              <p:cNvSpPr/>
              <p:nvPr/>
            </p:nvSpPr>
            <p:spPr bwMode="auto">
              <a:xfrm>
                <a:off x="1765964" y="2780223"/>
                <a:ext cx="539268" cy="45572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Autofit/>
              </a:bodyPr>
              <a:lstStyle/>
              <a:p>
                <a:pPr algn="ctr"/>
                <a:endParaRPr sz="1600">
                  <a:cs typeface="+mn-ea"/>
                  <a:sym typeface="+mn-lt"/>
                </a:endParaRPr>
              </a:p>
            </p:txBody>
          </p:sp>
          <p:sp>
            <p:nvSpPr>
              <p:cNvPr id="32" name="iSľïdé">
                <a:extLst>
                  <a:ext uri="{FF2B5EF4-FFF2-40B4-BE49-F238E27FC236}">
                    <a16:creationId xmlns:a16="http://schemas.microsoft.com/office/drawing/2014/main" id="{CDBE9670-3423-4FA4-816D-8C2FB6AC1E14}"/>
                  </a:ext>
                </a:extLst>
              </p:cNvPr>
              <p:cNvSpPr/>
              <p:nvPr/>
            </p:nvSpPr>
            <p:spPr>
              <a:xfrm>
                <a:off x="520500" y="3692684"/>
                <a:ext cx="2890801" cy="1156317"/>
              </a:xfrm>
              <a:prstGeom prst="rect">
                <a:avLst/>
              </a:prstGeom>
            </p:spPr>
            <p:txBody>
              <a:bodyPr wrap="square" lIns="91440" tIns="45720" rIns="91440" bIns="45720" anchor="ctr" anchorCtr="1">
                <a:normAutofit/>
              </a:bodyPr>
              <a:lstStyle/>
              <a:p>
                <a:pPr lvl="0" algn="ctr" defTabSz="914378">
                  <a:spcBef>
                    <a:spcPct val="0"/>
                  </a:spcBef>
                  <a:defRPr/>
                </a:pPr>
                <a:r>
                  <a:rPr lang="zh-CN" altLang="en-US" sz="1600" b="1" dirty="0">
                    <a:solidFill>
                      <a:schemeClr val="accent1">
                        <a:lumMod val="75000"/>
                      </a:schemeClr>
                    </a:solidFill>
                    <a:cs typeface="+mn-ea"/>
                    <a:sym typeface="+mn-lt"/>
                  </a:rPr>
                  <a:t>国际贸易法院</a:t>
                </a:r>
              </a:p>
            </p:txBody>
          </p:sp>
        </p:grpSp>
        <p:grpSp>
          <p:nvGrpSpPr>
            <p:cNvPr id="15" name="îṡḷîdé">
              <a:extLst>
                <a:ext uri="{FF2B5EF4-FFF2-40B4-BE49-F238E27FC236}">
                  <a16:creationId xmlns:a16="http://schemas.microsoft.com/office/drawing/2014/main" id="{301B1C25-3315-451B-A322-F03D49AC4562}"/>
                </a:ext>
              </a:extLst>
            </p:cNvPr>
            <p:cNvGrpSpPr/>
            <p:nvPr/>
          </p:nvGrpSpPr>
          <p:grpSpPr>
            <a:xfrm>
              <a:off x="4873855" y="3239292"/>
              <a:ext cx="2400000" cy="1717544"/>
              <a:chOff x="563523" y="2780223"/>
              <a:chExt cx="2890801" cy="2068775"/>
            </a:xfrm>
          </p:grpSpPr>
          <p:sp>
            <p:nvSpPr>
              <p:cNvPr id="29" name="îṥḷîďè">
                <a:extLst>
                  <a:ext uri="{FF2B5EF4-FFF2-40B4-BE49-F238E27FC236}">
                    <a16:creationId xmlns:a16="http://schemas.microsoft.com/office/drawing/2014/main" id="{B4D4ADA3-DC04-461B-BB0A-D40D8EF37076}"/>
                  </a:ext>
                </a:extLst>
              </p:cNvPr>
              <p:cNvSpPr/>
              <p:nvPr/>
            </p:nvSpPr>
            <p:spPr bwMode="auto">
              <a:xfrm>
                <a:off x="1765964" y="2780223"/>
                <a:ext cx="539268" cy="45572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Autofit/>
              </a:bodyPr>
              <a:lstStyle/>
              <a:p>
                <a:pPr algn="ctr"/>
                <a:endParaRPr sz="1600">
                  <a:cs typeface="+mn-ea"/>
                  <a:sym typeface="+mn-lt"/>
                </a:endParaRPr>
              </a:p>
            </p:txBody>
          </p:sp>
          <p:sp>
            <p:nvSpPr>
              <p:cNvPr id="30" name="íṣ1iḍe">
                <a:extLst>
                  <a:ext uri="{FF2B5EF4-FFF2-40B4-BE49-F238E27FC236}">
                    <a16:creationId xmlns:a16="http://schemas.microsoft.com/office/drawing/2014/main" id="{178FD93C-54E3-40CA-AC7D-B72678C48382}"/>
                  </a:ext>
                </a:extLst>
              </p:cNvPr>
              <p:cNvSpPr/>
              <p:nvPr/>
            </p:nvSpPr>
            <p:spPr>
              <a:xfrm>
                <a:off x="563523" y="3692681"/>
                <a:ext cx="2890801" cy="1156317"/>
              </a:xfrm>
              <a:prstGeom prst="rect">
                <a:avLst/>
              </a:prstGeom>
            </p:spPr>
            <p:txBody>
              <a:bodyPr wrap="square" lIns="91440" tIns="45720" rIns="91440" bIns="45720" anchor="ctr" anchorCtr="1">
                <a:normAutofit/>
              </a:bodyPr>
              <a:lstStyle/>
              <a:p>
                <a:pPr lvl="0" algn="ctr" defTabSz="914378">
                  <a:spcBef>
                    <a:spcPct val="0"/>
                  </a:spcBef>
                  <a:defRPr/>
                </a:pPr>
                <a:r>
                  <a:rPr lang="zh-CN" altLang="en-US" sz="1600" b="1" dirty="0">
                    <a:solidFill>
                      <a:schemeClr val="accent1">
                        <a:lumMod val="75000"/>
                      </a:schemeClr>
                    </a:solidFill>
                    <a:cs typeface="+mn-ea"/>
                    <a:sym typeface="+mn-lt"/>
                  </a:rPr>
                  <a:t>海关</a:t>
                </a:r>
              </a:p>
            </p:txBody>
          </p:sp>
        </p:grpSp>
        <p:sp>
          <p:nvSpPr>
            <p:cNvPr id="16" name="íṧľîḑè">
              <a:extLst>
                <a:ext uri="{FF2B5EF4-FFF2-40B4-BE49-F238E27FC236}">
                  <a16:creationId xmlns:a16="http://schemas.microsoft.com/office/drawing/2014/main" id="{3F7D7B84-4A0B-4DFE-B614-FB52D49FA86A}"/>
                </a:ext>
              </a:extLst>
            </p:cNvPr>
            <p:cNvSpPr/>
            <p:nvPr/>
          </p:nvSpPr>
          <p:spPr bwMode="auto">
            <a:xfrm>
              <a:off x="848317" y="4932694"/>
              <a:ext cx="2059912" cy="1170000"/>
            </a:xfrm>
            <a:prstGeom prst="rect">
              <a:avLst/>
            </a:prstGeom>
            <a:noFill/>
            <a:ln>
              <a:noFill/>
            </a:ln>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lgn="ctr">
                <a:spcBef>
                  <a:spcPts val="600"/>
                </a:spcBef>
                <a:spcAft>
                  <a:spcPts val="600"/>
                </a:spcAft>
              </a:pPr>
              <a:r>
                <a:rPr lang="zh-CN" altLang="en-US" sz="1400" dirty="0">
                  <a:cs typeface="+mn-ea"/>
                  <a:sym typeface="+mn-lt"/>
                </a:rPr>
                <a:t>损害</a:t>
              </a:r>
            </a:p>
            <a:p>
              <a:pPr lvl="0" algn="ctr">
                <a:spcBef>
                  <a:spcPts val="600"/>
                </a:spcBef>
                <a:spcAft>
                  <a:spcPts val="600"/>
                </a:spcAft>
              </a:pPr>
              <a:r>
                <a:rPr lang="zh-CN" altLang="en-US" sz="1400" dirty="0">
                  <a:cs typeface="+mn-ea"/>
                  <a:sym typeface="+mn-lt"/>
                </a:rPr>
                <a:t>因果关系</a:t>
              </a:r>
            </a:p>
          </p:txBody>
        </p:sp>
        <p:sp>
          <p:nvSpPr>
            <p:cNvPr id="17" name="ï$ľïḋe">
              <a:extLst>
                <a:ext uri="{FF2B5EF4-FFF2-40B4-BE49-F238E27FC236}">
                  <a16:creationId xmlns:a16="http://schemas.microsoft.com/office/drawing/2014/main" id="{F9109649-4E72-4C30-A49F-087656AC74F4}"/>
                </a:ext>
              </a:extLst>
            </p:cNvPr>
            <p:cNvSpPr/>
            <p:nvPr/>
          </p:nvSpPr>
          <p:spPr bwMode="auto">
            <a:xfrm>
              <a:off x="2970141" y="4932694"/>
              <a:ext cx="2059912" cy="1170000"/>
            </a:xfrm>
            <a:prstGeom prst="rect">
              <a:avLst/>
            </a:prstGeom>
            <a:noFill/>
            <a:ln>
              <a:noFill/>
            </a:ln>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lgn="ctr">
                <a:spcBef>
                  <a:spcPts val="600"/>
                </a:spcBef>
                <a:spcAft>
                  <a:spcPts val="600"/>
                </a:spcAft>
              </a:pPr>
              <a:r>
                <a:rPr lang="zh-CN" altLang="en-US" sz="1400" dirty="0">
                  <a:cs typeface="+mn-ea"/>
                  <a:sym typeface="+mn-lt"/>
                </a:rPr>
                <a:t>倾销</a:t>
              </a:r>
            </a:p>
          </p:txBody>
        </p:sp>
        <p:sp>
          <p:nvSpPr>
            <p:cNvPr id="18" name="íśḷidê">
              <a:extLst>
                <a:ext uri="{FF2B5EF4-FFF2-40B4-BE49-F238E27FC236}">
                  <a16:creationId xmlns:a16="http://schemas.microsoft.com/office/drawing/2014/main" id="{3AB4B2BA-7CFD-42FD-AD54-A1B3C7F91D8F}"/>
                </a:ext>
              </a:extLst>
            </p:cNvPr>
            <p:cNvSpPr/>
            <p:nvPr/>
          </p:nvSpPr>
          <p:spPr bwMode="auto">
            <a:xfrm>
              <a:off x="5047845" y="4932694"/>
              <a:ext cx="2059912" cy="1170000"/>
            </a:xfrm>
            <a:prstGeom prst="rect">
              <a:avLst/>
            </a:prstGeom>
            <a:noFill/>
            <a:ln>
              <a:noFill/>
            </a:ln>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ts val="600"/>
                </a:spcBef>
                <a:spcAft>
                  <a:spcPts val="600"/>
                </a:spcAft>
              </a:pPr>
              <a:r>
                <a:rPr lang="zh-CN" altLang="en-US" sz="1400" dirty="0">
                  <a:cs typeface="+mn-ea"/>
                  <a:sym typeface="+mn-lt"/>
                </a:rPr>
                <a:t>征税</a:t>
              </a:r>
            </a:p>
          </p:txBody>
        </p:sp>
        <p:cxnSp>
          <p:nvCxnSpPr>
            <p:cNvPr id="19" name="直接连接符 18">
              <a:extLst>
                <a:ext uri="{FF2B5EF4-FFF2-40B4-BE49-F238E27FC236}">
                  <a16:creationId xmlns:a16="http://schemas.microsoft.com/office/drawing/2014/main" id="{AFD5BF78-0CF5-4ACE-BFC4-3A673314CE00}"/>
                </a:ext>
              </a:extLst>
            </p:cNvPr>
            <p:cNvCxnSpPr/>
            <p:nvPr/>
          </p:nvCxnSpPr>
          <p:spPr>
            <a:xfrm>
              <a:off x="2972356" y="4104000"/>
              <a:ext cx="0" cy="203962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7074CFBE-7CCE-4C1D-BC3C-F9E42D706D9C}"/>
                </a:ext>
              </a:extLst>
            </p:cNvPr>
            <p:cNvCxnSpPr/>
            <p:nvPr/>
          </p:nvCxnSpPr>
          <p:spPr>
            <a:xfrm>
              <a:off x="5054780" y="4104000"/>
              <a:ext cx="0" cy="203962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97719F7-82A5-4133-BF13-6B60F7E6F853}"/>
                </a:ext>
              </a:extLst>
            </p:cNvPr>
            <p:cNvCxnSpPr/>
            <p:nvPr/>
          </p:nvCxnSpPr>
          <p:spPr>
            <a:xfrm>
              <a:off x="7136955" y="4104000"/>
              <a:ext cx="0" cy="203962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2" name="ïSḻîḓé"/>
            <p:cNvSpPr/>
            <p:nvPr/>
          </p:nvSpPr>
          <p:spPr>
            <a:xfrm flipV="1">
              <a:off x="9070567" y="2801265"/>
              <a:ext cx="2449921" cy="1225802"/>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5">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600">
                <a:cs typeface="+mn-ea"/>
                <a:sym typeface="+mn-lt"/>
              </a:endParaRPr>
            </a:p>
          </p:txBody>
        </p:sp>
        <p:grpSp>
          <p:nvGrpSpPr>
            <p:cNvPr id="23" name="íŝ1ïḍê">
              <a:extLst>
                <a:ext uri="{FF2B5EF4-FFF2-40B4-BE49-F238E27FC236}">
                  <a16:creationId xmlns:a16="http://schemas.microsoft.com/office/drawing/2014/main" id="{CE3C0F6F-3BF0-435B-B8F9-361F533E0173}"/>
                </a:ext>
              </a:extLst>
            </p:cNvPr>
            <p:cNvGrpSpPr/>
            <p:nvPr/>
          </p:nvGrpSpPr>
          <p:grpSpPr>
            <a:xfrm>
              <a:off x="9201444" y="3239291"/>
              <a:ext cx="2663019" cy="1717546"/>
              <a:chOff x="717769" y="2780223"/>
              <a:chExt cx="3207607" cy="2068778"/>
            </a:xfrm>
          </p:grpSpPr>
          <p:sp>
            <p:nvSpPr>
              <p:cNvPr id="27" name="îṩļïḑe">
                <a:extLst>
                  <a:ext uri="{FF2B5EF4-FFF2-40B4-BE49-F238E27FC236}">
                    <a16:creationId xmlns:a16="http://schemas.microsoft.com/office/drawing/2014/main" id="{F9F3C7EE-B997-4CF9-B134-1CB2F6E210B2}"/>
                  </a:ext>
                </a:extLst>
              </p:cNvPr>
              <p:cNvSpPr/>
              <p:nvPr/>
            </p:nvSpPr>
            <p:spPr bwMode="auto">
              <a:xfrm>
                <a:off x="1765964" y="2780223"/>
                <a:ext cx="539268" cy="45572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Autofit/>
              </a:bodyPr>
              <a:lstStyle/>
              <a:p>
                <a:pPr algn="ctr"/>
                <a:endParaRPr sz="1600">
                  <a:cs typeface="+mn-ea"/>
                  <a:sym typeface="+mn-lt"/>
                </a:endParaRPr>
              </a:p>
            </p:txBody>
          </p:sp>
          <p:sp>
            <p:nvSpPr>
              <p:cNvPr id="28" name="ísļïḑe">
                <a:extLst>
                  <a:ext uri="{FF2B5EF4-FFF2-40B4-BE49-F238E27FC236}">
                    <a16:creationId xmlns:a16="http://schemas.microsoft.com/office/drawing/2014/main" id="{CDBE9670-3423-4FA4-816D-8C2FB6AC1E14}"/>
                  </a:ext>
                </a:extLst>
              </p:cNvPr>
              <p:cNvSpPr/>
              <p:nvPr/>
            </p:nvSpPr>
            <p:spPr>
              <a:xfrm>
                <a:off x="717769" y="3692684"/>
                <a:ext cx="3207607" cy="1156317"/>
              </a:xfrm>
              <a:prstGeom prst="rect">
                <a:avLst/>
              </a:prstGeom>
            </p:spPr>
            <p:txBody>
              <a:bodyPr wrap="square" lIns="91440" tIns="45720" rIns="91440" bIns="45720" anchor="ctr" anchorCtr="1">
                <a:noAutofit/>
              </a:bodyPr>
              <a:lstStyle/>
              <a:p>
                <a:pPr lvl="0" algn="ctr" defTabSz="914378">
                  <a:spcBef>
                    <a:spcPct val="0"/>
                  </a:spcBef>
                  <a:defRPr/>
                </a:pPr>
                <a:r>
                  <a:rPr lang="zh-CN" altLang="en-US" sz="1600" b="1" dirty="0">
                    <a:solidFill>
                      <a:schemeClr val="accent1">
                        <a:lumMod val="75000"/>
                      </a:schemeClr>
                    </a:solidFill>
                    <a:cs typeface="+mn-ea"/>
                    <a:sym typeface="+mn-lt"/>
                  </a:rPr>
                  <a:t>联邦巡回上诉法院</a:t>
                </a:r>
              </a:p>
            </p:txBody>
          </p:sp>
        </p:grpSp>
        <p:sp>
          <p:nvSpPr>
            <p:cNvPr id="24" name="iṩľiďê">
              <a:extLst>
                <a:ext uri="{FF2B5EF4-FFF2-40B4-BE49-F238E27FC236}">
                  <a16:creationId xmlns:a16="http://schemas.microsoft.com/office/drawing/2014/main" id="{5AE4DE16-0546-428F-8659-123477DF87C7}"/>
                </a:ext>
              </a:extLst>
            </p:cNvPr>
            <p:cNvSpPr/>
            <p:nvPr/>
          </p:nvSpPr>
          <p:spPr bwMode="auto">
            <a:xfrm>
              <a:off x="7147609" y="4932694"/>
              <a:ext cx="2059912" cy="1170000"/>
            </a:xfrm>
            <a:prstGeom prst="rect">
              <a:avLst/>
            </a:prstGeom>
            <a:noFill/>
            <a:ln>
              <a:noFill/>
            </a:ln>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ts val="600"/>
                </a:spcBef>
                <a:spcAft>
                  <a:spcPts val="600"/>
                </a:spcAft>
              </a:pPr>
              <a:r>
                <a:rPr lang="zh-CN" altLang="en-US" sz="1400" dirty="0">
                  <a:cs typeface="+mn-ea"/>
                  <a:sym typeface="+mn-lt"/>
                </a:rPr>
                <a:t>司法审查</a:t>
              </a:r>
            </a:p>
          </p:txBody>
        </p:sp>
        <p:sp>
          <p:nvSpPr>
            <p:cNvPr id="25" name="íšlîḋé">
              <a:extLst>
                <a:ext uri="{FF2B5EF4-FFF2-40B4-BE49-F238E27FC236}">
                  <a16:creationId xmlns:a16="http://schemas.microsoft.com/office/drawing/2014/main" id="{5AE4DE16-0546-428F-8659-123477DF87C7}"/>
                </a:ext>
              </a:extLst>
            </p:cNvPr>
            <p:cNvSpPr/>
            <p:nvPr/>
          </p:nvSpPr>
          <p:spPr bwMode="auto">
            <a:xfrm>
              <a:off x="9465741" y="4932694"/>
              <a:ext cx="2059912" cy="1170000"/>
            </a:xfrm>
            <a:prstGeom prst="rect">
              <a:avLst/>
            </a:prstGeom>
            <a:noFill/>
            <a:ln>
              <a:noFill/>
            </a:ln>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lgn="ctr">
                <a:spcBef>
                  <a:spcPts val="600"/>
                </a:spcBef>
                <a:spcAft>
                  <a:spcPts val="600"/>
                </a:spcAft>
              </a:pPr>
              <a:r>
                <a:rPr lang="zh-CN" altLang="en-US" sz="1400" dirty="0">
                  <a:cs typeface="+mn-ea"/>
                  <a:sym typeface="+mn-lt"/>
                </a:rPr>
                <a:t>审理上诉案件</a:t>
              </a:r>
            </a:p>
          </p:txBody>
        </p:sp>
        <p:cxnSp>
          <p:nvCxnSpPr>
            <p:cNvPr id="26" name="直接连接符 25">
              <a:extLst>
                <a:ext uri="{FF2B5EF4-FFF2-40B4-BE49-F238E27FC236}">
                  <a16:creationId xmlns:a16="http://schemas.microsoft.com/office/drawing/2014/main" id="{997719F7-82A5-4133-BF13-6B60F7E6F853}"/>
                </a:ext>
              </a:extLst>
            </p:cNvPr>
            <p:cNvCxnSpPr/>
            <p:nvPr/>
          </p:nvCxnSpPr>
          <p:spPr>
            <a:xfrm>
              <a:off x="9219377" y="4104000"/>
              <a:ext cx="0" cy="203962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7" name="灯片编号占位符 3">
            <a:extLst>
              <a:ext uri="{FF2B5EF4-FFF2-40B4-BE49-F238E27FC236}">
                <a16:creationId xmlns:a16="http://schemas.microsoft.com/office/drawing/2014/main" id="{F3D85E8E-798C-43FA-96EF-3A156271B97E}"/>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7</a:t>
            </a:fld>
            <a:endParaRPr lang="zh-CN" altLang="en-US" dirty="0"/>
          </a:p>
        </p:txBody>
      </p:sp>
    </p:spTree>
    <p:extLst>
      <p:ext uri="{BB962C8B-B14F-4D97-AF65-F5344CB8AC3E}">
        <p14:creationId xmlns:p14="http://schemas.microsoft.com/office/powerpoint/2010/main" val="123014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 双轨并行反倾销调查</a:t>
            </a:r>
          </a:p>
        </p:txBody>
      </p:sp>
      <p:graphicFrame>
        <p:nvGraphicFramePr>
          <p:cNvPr id="4" name="图示 3"/>
          <p:cNvGraphicFramePr/>
          <p:nvPr>
            <p:extLst>
              <p:ext uri="{D42A27DB-BD31-4B8C-83A1-F6EECF244321}">
                <p14:modId xmlns:p14="http://schemas.microsoft.com/office/powerpoint/2010/main" val="3014323348"/>
              </p:ext>
            </p:extLst>
          </p:nvPr>
        </p:nvGraphicFramePr>
        <p:xfrm>
          <a:off x="556730" y="1066981"/>
          <a:ext cx="6321742"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圆角矩形 4"/>
          <p:cNvSpPr/>
          <p:nvPr/>
        </p:nvSpPr>
        <p:spPr>
          <a:xfrm>
            <a:off x="7031967" y="1040204"/>
            <a:ext cx="1844278" cy="3482578"/>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CN" altLang="en-US" sz="1600" dirty="0">
                <a:cs typeface="+mn-ea"/>
                <a:sym typeface="+mn-lt"/>
              </a:rPr>
              <a:t>反倾销</a:t>
            </a:r>
            <a:br>
              <a:rPr lang="en-US" altLang="zh-CN" sz="1600" dirty="0">
                <a:cs typeface="+mn-ea"/>
                <a:sym typeface="+mn-lt"/>
              </a:rPr>
            </a:br>
            <a:r>
              <a:rPr lang="zh-CN" altLang="en-US" sz="1600" dirty="0">
                <a:cs typeface="+mn-ea"/>
                <a:sym typeface="+mn-lt"/>
              </a:rPr>
              <a:t>税令</a:t>
            </a:r>
          </a:p>
        </p:txBody>
      </p:sp>
      <p:sp>
        <p:nvSpPr>
          <p:cNvPr id="6" name="灯片编号占位符 3">
            <a:extLst>
              <a:ext uri="{FF2B5EF4-FFF2-40B4-BE49-F238E27FC236}">
                <a16:creationId xmlns:a16="http://schemas.microsoft.com/office/drawing/2014/main" id="{1701A775-C975-4F16-AAB3-C2C6C1E4D82D}"/>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8</a:t>
            </a:fld>
            <a:endParaRPr lang="zh-CN" altLang="en-US" dirty="0"/>
          </a:p>
        </p:txBody>
      </p:sp>
    </p:spTree>
    <p:extLst>
      <p:ext uri="{BB962C8B-B14F-4D97-AF65-F5344CB8AC3E}">
        <p14:creationId xmlns:p14="http://schemas.microsoft.com/office/powerpoint/2010/main" val="193618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反倾销调查程序内容及计算方法</a:t>
            </a:r>
            <a:endParaRPr lang="en-US" dirty="0">
              <a:latin typeface="+mn-lt"/>
              <a:ea typeface="+mn-ea"/>
              <a:cs typeface="+mn-ea"/>
              <a:sym typeface="+mn-lt"/>
            </a:endParaRPr>
          </a:p>
        </p:txBody>
      </p:sp>
      <p:sp>
        <p:nvSpPr>
          <p:cNvPr id="3" name="文本占位符 2"/>
          <p:cNvSpPr>
            <a:spLocks noGrp="1"/>
          </p:cNvSpPr>
          <p:nvPr>
            <p:ph type="body" idx="1"/>
          </p:nvPr>
        </p:nvSpPr>
        <p:spPr/>
        <p:txBody>
          <a:bodyPr>
            <a:normAutofit lnSpcReduction="10000"/>
          </a:bodyPr>
          <a:lstStyle/>
          <a:p>
            <a:pPr marL="171450" indent="-171450">
              <a:buFont typeface="Wingdings" panose="05000000000000000000" pitchFamily="2" charset="2"/>
              <a:buChar char="Ø"/>
            </a:pPr>
            <a:r>
              <a:rPr lang="zh-CN" altLang="en-US" sz="1200" dirty="0">
                <a:cs typeface="+mn-ea"/>
                <a:sym typeface="+mn-lt"/>
              </a:rPr>
              <a:t>反倾销调查程序</a:t>
            </a:r>
            <a:endParaRPr lang="en-US" altLang="zh-CN" sz="1200" dirty="0">
              <a:cs typeface="+mn-ea"/>
              <a:sym typeface="+mn-lt"/>
            </a:endParaRPr>
          </a:p>
          <a:p>
            <a:pPr marL="171450" indent="-171450">
              <a:buFont typeface="Wingdings" panose="05000000000000000000" pitchFamily="2" charset="2"/>
              <a:buChar char="Ø"/>
            </a:pPr>
            <a:r>
              <a:rPr lang="zh-CN" altLang="en-US" sz="1200" dirty="0">
                <a:cs typeface="+mn-ea"/>
                <a:sym typeface="+mn-lt"/>
              </a:rPr>
              <a:t>反倾销调查中倾销税率的计算</a:t>
            </a:r>
            <a:endParaRPr lang="en-US" altLang="zh-CN" sz="1200" dirty="0">
              <a:cs typeface="+mn-ea"/>
              <a:sym typeface="+mn-lt"/>
            </a:endParaRPr>
          </a:p>
          <a:p>
            <a:pPr marL="171450" indent="-171450">
              <a:buFont typeface="Wingdings" panose="05000000000000000000" pitchFamily="2" charset="2"/>
              <a:buChar char="Ø"/>
            </a:pPr>
            <a:r>
              <a:rPr lang="zh-CN" altLang="en-US" sz="1200" dirty="0">
                <a:cs typeface="+mn-ea"/>
                <a:sym typeface="+mn-lt"/>
              </a:rPr>
              <a:t>反倾销调查中税率的影响因素</a:t>
            </a:r>
            <a:endParaRPr lang="en-US" sz="1200" dirty="0">
              <a:cs typeface="+mn-ea"/>
              <a:sym typeface="+mn-lt"/>
            </a:endParaRPr>
          </a:p>
        </p:txBody>
      </p:sp>
      <p:sp>
        <p:nvSpPr>
          <p:cNvPr id="4" name="灯片编号占位符 3">
            <a:extLst>
              <a:ext uri="{FF2B5EF4-FFF2-40B4-BE49-F238E27FC236}">
                <a16:creationId xmlns:a16="http://schemas.microsoft.com/office/drawing/2014/main" id="{2689DDEE-2C34-4ECD-B867-C1B4E69BB761}"/>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9</a:t>
            </a:fld>
            <a:endParaRPr lang="zh-CN" altLang="en-US" dirty="0"/>
          </a:p>
        </p:txBody>
      </p:sp>
    </p:spTree>
    <p:extLst>
      <p:ext uri="{BB962C8B-B14F-4D97-AF65-F5344CB8AC3E}">
        <p14:creationId xmlns:p14="http://schemas.microsoft.com/office/powerpoint/2010/main" val="117463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7ed76881-a8e1-40c6-870f-7c42dc1ad502"/>
</p:tagLst>
</file>

<file path=ppt/tags/tag2.xml><?xml version="1.0" encoding="utf-8"?>
<p:tagLst xmlns:a="http://schemas.openxmlformats.org/drawingml/2006/main" xmlns:r="http://schemas.openxmlformats.org/officeDocument/2006/relationships" xmlns:p="http://schemas.openxmlformats.org/presentationml/2006/main">
  <p:tag name="ISLIDE.DIAGRAM" val="197596"/>
</p:tagLst>
</file>

<file path=ppt/tags/tag3.xml><?xml version="1.0" encoding="utf-8"?>
<p:tagLst xmlns:a="http://schemas.openxmlformats.org/drawingml/2006/main" xmlns:r="http://schemas.openxmlformats.org/officeDocument/2006/relationships" xmlns:p="http://schemas.openxmlformats.org/presentationml/2006/main">
  <p:tag name="ISLIDE.DIAGRAM" val="185445"/>
</p:tagLst>
</file>

<file path=ppt/tags/tag4.xml><?xml version="1.0" encoding="utf-8"?>
<p:tagLst xmlns:a="http://schemas.openxmlformats.org/drawingml/2006/main" xmlns:r="http://schemas.openxmlformats.org/officeDocument/2006/relationships" xmlns:p="http://schemas.openxmlformats.org/presentationml/2006/main">
  <p:tag name="ISLIDE.DIAGRAM" val="121061"/>
</p:tagLst>
</file>

<file path=ppt/tags/tag5.xml><?xml version="1.0" encoding="utf-8"?>
<p:tagLst xmlns:a="http://schemas.openxmlformats.org/drawingml/2006/main" xmlns:r="http://schemas.openxmlformats.org/officeDocument/2006/relationships" xmlns:p="http://schemas.openxmlformats.org/presentationml/2006/main">
  <p:tag name="ISLIDE.DIAGRAM" val="188929"/>
</p:tagLst>
</file>

<file path=ppt/tags/tag6.xml><?xml version="1.0" encoding="utf-8"?>
<p:tagLst xmlns:a="http://schemas.openxmlformats.org/drawingml/2006/main" xmlns:r="http://schemas.openxmlformats.org/officeDocument/2006/relationships" xmlns:p="http://schemas.openxmlformats.org/presentationml/2006/main">
  <p:tag name="ISLIDE.DIAGRAM" val="183090"/>
</p:tagLst>
</file>

<file path=ppt/tags/tag7.xml><?xml version="1.0" encoding="utf-8"?>
<p:tagLst xmlns:a="http://schemas.openxmlformats.org/drawingml/2006/main" xmlns:r="http://schemas.openxmlformats.org/officeDocument/2006/relationships" xmlns:p="http://schemas.openxmlformats.org/presentationml/2006/main">
  <p:tag name="ISLIDE.DIAGRAM" val="2249"/>
</p:tagLst>
</file>

<file path=ppt/theme/theme1.xml><?xml version="1.0" encoding="utf-8"?>
<a:theme xmlns:a="http://schemas.openxmlformats.org/drawingml/2006/main" name="主题5">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fj3q4pli">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NASONIC-松下">
    <a:dk1>
      <a:srgbClr val="000000"/>
    </a:dk1>
    <a:lt1>
      <a:srgbClr val="FFFFFF"/>
    </a:lt1>
    <a:dk2>
      <a:srgbClr val="778495"/>
    </a:dk2>
    <a:lt2>
      <a:srgbClr val="F0F0F0"/>
    </a:lt2>
    <a:accent1>
      <a:srgbClr val="0F4A85"/>
    </a:accent1>
    <a:accent2>
      <a:srgbClr val="2FA0D0"/>
    </a:accent2>
    <a:accent3>
      <a:srgbClr val="C64F24"/>
    </a:accent3>
    <a:accent4>
      <a:srgbClr val="C4CE01"/>
    </a:accent4>
    <a:accent5>
      <a:srgbClr val="1A65B1"/>
    </a:accent5>
    <a:accent6>
      <a:srgbClr val="E6784F"/>
    </a:accent6>
    <a:hlink>
      <a:srgbClr val="0F4A85"/>
    </a:hlink>
    <a:folHlink>
      <a:srgbClr val="BFBFBF"/>
    </a:folHlink>
  </a:clrScheme>
</a:themeOverride>
</file>

<file path=ppt/theme/themeOverride2.xml><?xml version="1.0" encoding="utf-8"?>
<a:themeOverride xmlns:a="http://schemas.openxmlformats.org/drawingml/2006/main">
  <a:clrScheme name="PANASONIC-松下">
    <a:dk1>
      <a:srgbClr val="000000"/>
    </a:dk1>
    <a:lt1>
      <a:srgbClr val="FFFFFF"/>
    </a:lt1>
    <a:dk2>
      <a:srgbClr val="778495"/>
    </a:dk2>
    <a:lt2>
      <a:srgbClr val="F0F0F0"/>
    </a:lt2>
    <a:accent1>
      <a:srgbClr val="0F4A85"/>
    </a:accent1>
    <a:accent2>
      <a:srgbClr val="2FA0D0"/>
    </a:accent2>
    <a:accent3>
      <a:srgbClr val="C64F24"/>
    </a:accent3>
    <a:accent4>
      <a:srgbClr val="C4CE01"/>
    </a:accent4>
    <a:accent5>
      <a:srgbClr val="1A65B1"/>
    </a:accent5>
    <a:accent6>
      <a:srgbClr val="E6784F"/>
    </a:accent6>
    <a:hlink>
      <a:srgbClr val="0F4A85"/>
    </a:hlink>
    <a:folHlink>
      <a:srgbClr val="BFBFBF"/>
    </a:folHlink>
  </a:clrScheme>
</a:themeOverride>
</file>

<file path=ppt/theme/themeOverride3.xml><?xml version="1.0" encoding="utf-8"?>
<a:themeOverride xmlns:a="http://schemas.openxmlformats.org/drawingml/2006/main">
  <a:clrScheme name="龙腾四海">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4.xml><?xml version="1.0" encoding="utf-8"?>
<a:themeOverride xmlns:a="http://schemas.openxmlformats.org/drawingml/2006/main">
  <a:clrScheme name="PANASONIC-松下">
    <a:dk1>
      <a:srgbClr val="000000"/>
    </a:dk1>
    <a:lt1>
      <a:srgbClr val="FFFFFF"/>
    </a:lt1>
    <a:dk2>
      <a:srgbClr val="778495"/>
    </a:dk2>
    <a:lt2>
      <a:srgbClr val="F0F0F0"/>
    </a:lt2>
    <a:accent1>
      <a:srgbClr val="0F4A85"/>
    </a:accent1>
    <a:accent2>
      <a:srgbClr val="2FA0D0"/>
    </a:accent2>
    <a:accent3>
      <a:srgbClr val="C64F24"/>
    </a:accent3>
    <a:accent4>
      <a:srgbClr val="C4CE01"/>
    </a:accent4>
    <a:accent5>
      <a:srgbClr val="1A65B1"/>
    </a:accent5>
    <a:accent6>
      <a:srgbClr val="E6784F"/>
    </a:accent6>
    <a:hlink>
      <a:srgbClr val="0F4A85"/>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1504</TotalTime>
  <Words>3817</Words>
  <Application>Microsoft Office PowerPoint</Application>
  <PresentationFormat>全屏显示(16:9)</PresentationFormat>
  <Paragraphs>641</Paragraphs>
  <Slides>44</Slides>
  <Notes>26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44</vt:i4>
      </vt:variant>
    </vt:vector>
  </HeadingPairs>
  <TitlesOfParts>
    <vt:vector size="54" baseType="lpstr">
      <vt:lpstr>宋体</vt:lpstr>
      <vt:lpstr>微软雅黑</vt:lpstr>
      <vt:lpstr>微软雅黑</vt:lpstr>
      <vt:lpstr>Arial</vt:lpstr>
      <vt:lpstr>Calibri</vt:lpstr>
      <vt:lpstr>Cambria Math</vt:lpstr>
      <vt:lpstr>Impact</vt:lpstr>
      <vt:lpstr>Times New Roman</vt:lpstr>
      <vt:lpstr>Wingdings</vt:lpstr>
      <vt:lpstr>主题5</vt:lpstr>
      <vt:lpstr>反倾销调查介绍与应对 ——以美国程序为例</vt:lpstr>
      <vt:lpstr>主讲人——北京金诚同达律师事务所</vt:lpstr>
      <vt:lpstr>01 反倾销调查法律体系介绍</vt:lpstr>
      <vt:lpstr>反倾销调查法律体系介绍</vt:lpstr>
      <vt:lpstr>反倾销基本概念</vt:lpstr>
      <vt:lpstr> 美国反倾销法律体系</vt:lpstr>
      <vt:lpstr>PowerPoint 演示文稿</vt:lpstr>
      <vt:lpstr> 双轨并行反倾销调查</vt:lpstr>
      <vt:lpstr>反倾销调查程序内容及计算方法</vt:lpstr>
      <vt:lpstr>倾销幅度的计算</vt:lpstr>
      <vt:lpstr>倾销幅度的计算– 续</vt:lpstr>
      <vt:lpstr>非市场经济及替代国</vt:lpstr>
      <vt:lpstr>正常价值计算示例</vt:lpstr>
      <vt:lpstr>倾销幅度的计算——续</vt:lpstr>
      <vt:lpstr>使用专业SAS软件计算倾销幅度</vt:lpstr>
      <vt:lpstr>影响倾销税率的重要因素</vt:lpstr>
      <vt:lpstr>反倾销强制应诉企业选择及税率说明</vt:lpstr>
      <vt:lpstr>反倾销调查程序——回答原始问卷</vt:lpstr>
      <vt:lpstr>C卷销售数据库样例</vt:lpstr>
      <vt:lpstr>反倾销调查程序——续</vt:lpstr>
      <vt:lpstr>特朗普上台后发起反倾销调查案件终裁结果趋势</vt:lpstr>
      <vt:lpstr>美国案号系统</vt:lpstr>
      <vt:lpstr>美国年度行政复审制度介绍</vt:lpstr>
      <vt:lpstr>原始调查和年度复审的区别</vt:lpstr>
      <vt:lpstr> 新出口商资格</vt:lpstr>
      <vt:lpstr> 相关程序性规定</vt:lpstr>
      <vt:lpstr>善意销售</vt:lpstr>
      <vt:lpstr>申请材料和程序</vt:lpstr>
      <vt:lpstr>损害抗辩概述</vt:lpstr>
      <vt:lpstr>近期委员会针对中国裁决情况概述</vt:lpstr>
      <vt:lpstr>关于美国国际贸易委员会</vt:lpstr>
      <vt:lpstr>现任委员</vt:lpstr>
      <vt:lpstr>损害分析——对国内产业的冲击</vt:lpstr>
      <vt:lpstr>损害威胁分析</vt:lpstr>
      <vt:lpstr>因果关系的分析</vt:lpstr>
      <vt:lpstr> 终裁阶段调查程序 -1</vt:lpstr>
      <vt:lpstr>终裁阶段调查程序 -2</vt:lpstr>
      <vt:lpstr>美国ITC听证会</vt:lpstr>
      <vt:lpstr>听证会议程</vt:lpstr>
      <vt:lpstr>终裁阶段调查程序 -3</vt:lpstr>
      <vt:lpstr>终裁阶段调查程序 - 4</vt:lpstr>
      <vt:lpstr>企业如何应对双反调查</vt:lpstr>
      <vt:lpstr>企业应对方略</vt:lpstr>
      <vt:lpstr>THANK YOU</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反倾销调查</dc:title>
  <dc:creator>Xu Zheng</dc:creator>
  <cp:lastModifiedBy>Xu Giant</cp:lastModifiedBy>
  <cp:revision>171</cp:revision>
  <cp:lastPrinted>2017-11-29T16:00:00Z</cp:lastPrinted>
  <dcterms:created xsi:type="dcterms:W3CDTF">2017-11-29T16:00:00Z</dcterms:created>
  <dcterms:modified xsi:type="dcterms:W3CDTF">2020-08-28T02:35:54Z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