
<file path=[Content_Types].xml><?xml version="1.0" encoding="utf-8"?>
<Types xmlns="http://schemas.openxmlformats.org/package/2006/content-types">
  <Override PartName="/ppt/slideMasters/slideMaster3.xml" ContentType="application/vnd.openxmlformats-officedocument.presentationml.slideMaster+xml"/>
  <Override PartName="/ppt/slides/slide47.xml" ContentType="application/vnd.openxmlformats-officedocument.presentationml.slide+xml"/>
  <Override PartName="/ppt/slides/slide58.xml" ContentType="application/vnd.openxmlformats-officedocument.presentationml.slide+xml"/>
  <Override PartName="/ppt/theme/theme5.xml" ContentType="application/vnd.openxmlformats-officedocument.theme+xml"/>
  <Override PartName="/ppt/notesSlides/notesSlide2.xml" ContentType="application/vnd.openxmlformats-officedocument.presentationml.notesSlide+xml"/>
  <Override PartName="/ppt/slides/slide36.xml" ContentType="application/vnd.openxmlformats-officedocument.presentationml.slide+xml"/>
  <Override PartName="/ppt/slides/slide83.xml" ContentType="application/vnd.openxmlformats-officedocument.presentationml.slide+xml"/>
  <Override PartName="/ppt/diagrams/colors11.xml" ContentType="application/vnd.openxmlformats-officedocument.drawingml.diagramColors+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notesSlides/notesSlide27.xml" ContentType="application/vnd.openxmlformats-officedocument.presentationml.notesSlide+xml"/>
  <Override PartName="/ppt/diagrams/layout9.xml" ContentType="application/vnd.openxmlformats-officedocument.drawingml.diagramLayout+xml"/>
  <Override PartName="/ppt/diagrams/data13.xml" ContentType="application/vnd.openxmlformats-officedocument.drawingml.diagramData+xml"/>
  <Override PartName="/ppt/notesSlides/notesSlide74.xml" ContentType="application/vnd.openxmlformats-officedocument.presentationml.notesSlide+xml"/>
  <Default Extension="xml" ContentType="application/xml"/>
  <Override PartName="/ppt/slides/slide14.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63.xml" ContentType="application/vnd.openxmlformats-officedocument.presentationml.notesSlide+xml"/>
  <Override PartName="/ppt/tableStyles.xml" ContentType="application/vnd.openxmlformats-officedocument.presentationml.tableStyles+xml"/>
  <Override PartName="/ppt/notesSlides/notesSlide41.xml" ContentType="application/vnd.openxmlformats-officedocument.presentationml.notesSlide+xml"/>
  <Override PartName="/ppt/notesSlides/notesSlide5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diagrams/layout1.xml" ContentType="application/vnd.openxmlformats-officedocument.drawingml.diagramLayout+xml"/>
  <Override PartName="/ppt/diagrams/data2.xml" ContentType="application/vnd.openxmlformats-officedocument.drawingml.diagramData+xml"/>
  <Override PartName="/ppt/slides/slide77.xml" ContentType="application/vnd.openxmlformats-officedocument.presentationml.slide+xml"/>
  <Override PartName="/ppt/diagrams/colors4.xml" ContentType="application/vnd.openxmlformats-officedocument.drawingml.diagramColors+xml"/>
  <Override PartName="/ppt/diagrams/drawing10.xml" ContentType="application/vnd.ms-office.drawingml.diagramDrawing+xml"/>
  <Override PartName="/ppt/diagrams/colors16.xml" ContentType="application/vnd.openxmlformats-officedocument.drawingml.diagramColors+xml"/>
  <Override PartName="/ppt/slides/slide5.xml" ContentType="application/vnd.openxmlformats-officedocument.presentationml.slide+xml"/>
  <Override PartName="/ppt/slides/slide19.xml" ContentType="application/vnd.openxmlformats-officedocument.presentationml.slide+xml"/>
  <Override PartName="/ppt/slides/slide66.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Default Extension="png" ContentType="image/png"/>
  <Override PartName="/ppt/diagrams/drawing3.xml" ContentType="application/vnd.ms-office.drawingml.diagramDrawing+xml"/>
  <Override PartName="/ppt/notesSlides/notesSlide68.xml" ContentType="application/vnd.openxmlformats-officedocument.presentationml.notesSlide+xml"/>
  <Override PartName="/ppt/slides/slide55.xml" ContentType="application/vnd.openxmlformats-officedocument.presentationml.slide+xml"/>
  <Override PartName="/ppt/slideLayouts/slideLayout18.xml" ContentType="application/vnd.openxmlformats-officedocument.presentationml.slideLayout+xml"/>
  <Override PartName="/ppt/theme/theme2.xml" ContentType="application/vnd.openxmlformats-officedocument.theme+xml"/>
  <Override PartName="/ppt/diagrams/quickStyle3.xml" ContentType="application/vnd.openxmlformats-officedocument.drawingml.diagramStyle+xml"/>
  <Override PartName="/ppt/notesSlides/notesSlide57.xml" ContentType="application/vnd.openxmlformats-officedocument.presentationml.notesSlide+xml"/>
  <Override PartName="/ppt/slides/slide33.xml" ContentType="application/vnd.openxmlformats-officedocument.presentationml.slide+xml"/>
  <Override PartName="/ppt/slides/slide44.xml" ContentType="application/vnd.openxmlformats-officedocument.presentationml.slide+xml"/>
  <Override PartName="/ppt/slides/slide80.xml" ContentType="application/vnd.openxmlformats-officedocument.presentationml.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diagrams/layout6.xml" ContentType="application/vnd.openxmlformats-officedocument.drawingml.diagramLayout+xml"/>
  <Override PartName="/ppt/notesSlides/notesSlide24.xml" ContentType="application/vnd.openxmlformats-officedocument.presentationml.notesSlide+xml"/>
  <Override PartName="/ppt/diagrams/data10.xml" ContentType="application/vnd.openxmlformats-officedocument.drawingml.diagramData+xml"/>
  <Override PartName="/ppt/notesSlides/notesSlide35.xml" ContentType="application/vnd.openxmlformats-officedocument.presentationml.notesSlide+xml"/>
  <Override PartName="/ppt/notesSlides/notesSlide71.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diagrams/data7.xml" ContentType="application/vnd.openxmlformats-officedocument.drawingml.diagramData+xml"/>
  <Override PartName="/ppt/diagrams/colors9.xml" ContentType="application/vnd.openxmlformats-officedocument.drawingml.diagramColors+xml"/>
  <Override PartName="/ppt/notesSlides/notesSlide60.xml" ContentType="application/vnd.openxmlformats-officedocument.presentationml.notesSlide+xml"/>
  <Override PartName="/ppt/diagrams/quickStyle14.xml" ContentType="application/vnd.openxmlformats-officedocument.drawingml.diagramStyle+xml"/>
  <Override PartName="/ppt/diagrams/drawing15.xml" ContentType="application/vnd.ms-office.drawingml.diagramDrawing+xml"/>
  <Override PartName="/ppt/slideLayouts/slideLayout10.xml" ContentType="application/vnd.openxmlformats-officedocument.presentationml.slideLayout+xml"/>
  <Override PartName="/ppt/diagrams/drawing8.xml" ContentType="application/vnd.ms-office.drawingml.diagramDrawing+xml"/>
  <Override PartName="/ppt/diagrams/quickStyle8.xml" ContentType="application/vnd.openxmlformats-officedocument.drawingml.diagramStyle+xml"/>
  <Override PartName="/ppt/diagrams/layout14.xml" ContentType="application/vnd.openxmlformats-officedocument.drawingml.diagramLayout+xml"/>
  <Override PartName="/ppt/slides/slide49.xml" ContentType="application/vnd.openxmlformats-officedocument.presentationml.slide+xml"/>
  <Override PartName="/ppt/notesSlides/notesSlide4.xml" ContentType="application/vnd.openxmlformats-officedocument.presentationml.notesSlide+xml"/>
  <Override PartName="/ppt/slides/slide38.xml" ContentType="application/vnd.openxmlformats-officedocument.presentationml.slide+xml"/>
  <Override PartName="/ppt/slides/slide85.xml" ContentType="application/vnd.openxmlformats-officedocument.presentationml.slide+xml"/>
  <Override PartName="/ppt/diagrams/colors1.xml" ContentType="application/vnd.openxmlformats-officedocument.drawingml.diagramColors+xml"/>
  <Override PartName="/ppt/diagrams/colors13.xml" ContentType="application/vnd.openxmlformats-officedocument.drawingml.diagramColors+xml"/>
  <Override PartName="/ppt/slides/slide27.xml" ContentType="application/vnd.openxmlformats-officedocument.presentationml.slide+xml"/>
  <Override PartName="/ppt/slides/slide74.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notesSlides/notesSlide29.xml" ContentType="application/vnd.openxmlformats-officedocument.presentationml.notesSlide+xml"/>
  <Override PartName="/ppt/diagrams/data15.xml" ContentType="application/vnd.openxmlformats-officedocument.drawingml.diagramData+xml"/>
  <Override PartName="/ppt/slides/slide2.xml" ContentType="application/vnd.openxmlformats-officedocument.presentationml.slide+xml"/>
  <Override PartName="/ppt/slides/slide16.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65.xml" ContentType="application/vnd.openxmlformats-officedocument.presentationml.notesSlide+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diagrams/layout7.xml" ContentType="application/vnd.openxmlformats-officedocument.drawingml.diagramLayout+xml"/>
  <Override PartName="/ppt/diagrams/data8.xml" ContentType="application/vnd.openxmlformats-officedocument.drawingml.diagramData+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notesSlides/notesSlide54.xml" ContentType="application/vnd.openxmlformats-officedocument.presentationml.notesSlide+xml"/>
  <Override PartName="/ppt/notesSlides/notesSlide72.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61.xml" ContentType="application/vnd.openxmlformats-officedocument.presentationml.notesSlide+xml"/>
  <Override PartName="/ppt/diagrams/quickStyle15.xml" ContentType="application/vnd.openxmlformats-officedocument.drawingml.diagramStyle+xml"/>
  <Override PartName="/ppt/diagrams/drawing16.xml" ContentType="application/vnd.ms-office.drawingml.diagramDrawing+xml"/>
  <Override PartName="/ppt/notesSlides/notesSlide9.xml" ContentType="application/vnd.openxmlformats-officedocument.presentationml.notesSlide+xml"/>
  <Override PartName="/ppt/diagrams/layout3.xml" ContentType="application/vnd.openxmlformats-officedocument.drawingml.diagramLayout+xml"/>
  <Override PartName="/ppt/diagrams/data4.xml" ContentType="application/vnd.openxmlformats-officedocument.drawingml.diagramData+xml"/>
  <Override PartName="/ppt/notesSlides/notesSlide21.xml" ContentType="application/vnd.openxmlformats-officedocument.presentationml.notesSlide+xml"/>
  <Override PartName="/ppt/diagrams/drawing9.xml" ContentType="application/vnd.ms-office.drawingml.diagramDrawing+xml"/>
  <Override PartName="/ppt/notesSlides/notesSlide50.xml" ContentType="application/vnd.openxmlformats-officedocument.presentationml.notesSlide+xml"/>
  <Override PartName="/ppt/diagrams/layout15.xml" ContentType="application/vnd.openxmlformats-officedocument.drawingml.diagramLayout+xml"/>
  <Override PartName="/ppt/slides/slide79.xml" ContentType="application/vnd.openxmlformats-officedocument.presentationml.slide+xml"/>
  <Override PartName="/ppt/notesSlides/notesSlide10.xml" ContentType="application/vnd.openxmlformats-officedocument.presentationml.notesSlide+xml"/>
  <Override PartName="/ppt/diagrams/colors6.xml" ContentType="application/vnd.openxmlformats-officedocument.drawingml.diagramColors+xml"/>
  <Override PartName="/ppt/diagrams/quickStyle9.xml" ContentType="application/vnd.openxmlformats-officedocument.drawingml.diagramStyle+xml"/>
  <Override PartName="/ppt/diagrams/quickStyle11.xml" ContentType="application/vnd.openxmlformats-officedocument.drawingml.diagramStyle+xml"/>
  <Override PartName="/ppt/diagrams/drawing12.xml" ContentType="application/vnd.ms-office.drawingml.diagramDrawing+xml"/>
  <Override PartName="/ppt/slides/slide7.xml" ContentType="application/vnd.openxmlformats-officedocument.presentationml.slide+xml"/>
  <Override PartName="/ppt/slides/slide68.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diagrams/drawing5.xml" ContentType="application/vnd.ms-office.drawingml.diagramDrawing+xml"/>
  <Override PartName="/ppt/diagrams/layout11.xml" ContentType="application/vnd.openxmlformats-officedocument.drawingml.diagramLayout+xml"/>
  <Override PartName="/ppt/diagrams/colors14.xml" ContentType="application/vnd.openxmlformats-officedocument.drawingml.diagramColors+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Layouts/slideLayout38.xml" ContentType="application/vnd.openxmlformats-officedocument.presentationml.slideLayout+xml"/>
  <Override PartName="/ppt/theme/theme4.xml" ContentType="application/vnd.openxmlformats-officedocument.theme+xml"/>
  <Override PartName="/ppt/notesSlides/notesSlide1.xml" ContentType="application/vnd.openxmlformats-officedocument.presentationml.notesSlide+xml"/>
  <Override PartName="/ppt/diagrams/colors2.xml" ContentType="application/vnd.openxmlformats-officedocument.drawingml.diagramColors+xml"/>
  <Override PartName="/ppt/diagrams/quickStyle5.xml" ContentType="application/vnd.openxmlformats-officedocument.drawingml.diagramStyle+xml"/>
  <Override PartName="/ppt/notesSlides/notesSlide59.xml" ContentType="application/vnd.openxmlformats-officedocument.presentationml.notesSlide+xml"/>
  <Override PartName="/ppt/diagrams/data16.xml" ContentType="application/vnd.openxmlformats-officedocument.drawingml.diagramData+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Override PartName="/ppt/diagrams/colors10.xml" ContentType="application/vnd.openxmlformats-officedocument.drawingml.diagramColors+xml"/>
  <Override PartName="/ppt/notesSlides/notesSlide48.xml" ContentType="application/vnd.openxmlformats-officedocument.presentationml.notesSlide+xml"/>
  <Override PartName="/ppt/notesSlides/notesSlide66.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Default Extension="jpeg" ContentType="image/jpeg"/>
  <Override PartName="/ppt/diagrams/quickStyle1.xml" ContentType="application/vnd.openxmlformats-officedocument.drawingml.diagramStyle+xml"/>
  <Override PartName="/ppt/diagrams/layout8.xml" ContentType="application/vnd.openxmlformats-officedocument.drawingml.diagramLayout+xml"/>
  <Override PartName="/ppt/notesSlides/notesSlide37.xml" ContentType="application/vnd.openxmlformats-officedocument.presentationml.notesSlide+xml"/>
  <Override PartName="/ppt/diagrams/data12.xml" ContentType="application/vnd.openxmlformats-officedocument.drawingml.diagramData+xml"/>
  <Override PartName="/ppt/notesSlides/notesSlide55.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diagrams/data9.xml" ContentType="application/vnd.openxmlformats-officedocument.drawingml.diagramData+xml"/>
  <Override PartName="/ppt/notesSlides/notesSlide44.xml" ContentType="application/vnd.openxmlformats-officedocument.presentationml.notesSlide+xml"/>
  <Override PartName="/ppt/notesSlides/notesSlide62.xml" ContentType="application/vnd.openxmlformats-officedocument.presentationml.notesSlide+xml"/>
  <Override PartName="/ppt/diagrams/quickStyle16.xml" ContentType="application/vnd.openxmlformats-officedocument.drawingml.diagramStyle+xml"/>
  <Override PartName="/ppt/notesSlides/notesSlide73.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diagrams/layout4.xml" ContentType="application/vnd.openxmlformats-officedocument.drawingml.diagramLayout+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51.xml" ContentType="application/vnd.openxmlformats-officedocument.presentationml.notesSlide+xml"/>
  <Override PartName="/ppt/notesSlides/notesSlide11.xml" ContentType="application/vnd.openxmlformats-officedocument.presentationml.notesSlide+xml"/>
  <Override PartName="/ppt/diagrams/data5.xml" ContentType="application/vnd.openxmlformats-officedocument.drawingml.diagramData+xml"/>
  <Override PartName="/ppt/diagrams/colors7.xml" ContentType="application/vnd.openxmlformats-officedocument.drawingml.diagramColors+xml"/>
  <Override PartName="/ppt/diagrams/quickStyle12.xml" ContentType="application/vnd.openxmlformats-officedocument.drawingml.diagramStyle+xml"/>
  <Override PartName="/ppt/notesSlides/notesSlide40.xml" ContentType="application/vnd.openxmlformats-officedocument.presentationml.notesSlide+xml"/>
  <Override PartName="/ppt/diagrams/drawing13.xml" ContentType="application/vnd.ms-office.drawingml.diagramDrawing+xml"/>
  <Override PartName="/ppt/diagrams/layout16.xml" ContentType="application/vnd.openxmlformats-officedocument.drawingml.diagramLayout+xml"/>
  <Override PartName="/ppt/notesSlides/notesSlide6.xml" ContentType="application/vnd.openxmlformats-officedocument.presentationml.notesSlide+xml"/>
  <Override PartName="/ppt/diagrams/drawing6.xml" ContentType="application/vnd.ms-office.drawingml.diagramDrawing+xml"/>
  <Override PartName="/ppt/slides/slide8.xml" ContentType="application/vnd.openxmlformats-officedocument.presentationml.slide+xml"/>
  <Override PartName="/ppt/slides/slide69.xml" ContentType="application/vnd.openxmlformats-officedocument.presentationml.slide+xml"/>
  <Override PartName="/ppt/diagrams/data1.xml" ContentType="application/vnd.openxmlformats-officedocument.drawingml.diagramData+xml"/>
  <Override PartName="/ppt/diagrams/colors3.xml" ContentType="application/vnd.openxmlformats-officedocument.drawingml.diagramColors+xml"/>
  <Override PartName="/ppt/diagrams/quickStyle6.xml" ContentType="application/vnd.openxmlformats-officedocument.drawingml.diagramStyle+xml"/>
  <Override PartName="/ppt/diagrams/layout12.xml" ContentType="application/vnd.openxmlformats-officedocument.drawingml.diagramLayout+xml"/>
  <Override PartName="/ppt/diagrams/colors15.xml" ContentType="application/vnd.openxmlformats-officedocument.drawingml.diagramColors+xml"/>
  <Override PartName="/ppt/slides/slide29.xml" ContentType="application/vnd.openxmlformats-officedocument.presentationml.slide+xml"/>
  <Override PartName="/ppt/slides/slide76.xml" ContentType="application/vnd.openxmlformats-officedocument.presentationml.slide+xml"/>
  <Override PartName="/ppt/slideLayouts/slideLayout39.xml" ContentType="application/vnd.openxmlformats-officedocument.presentationml.slideLayout+xml"/>
  <Override PartName="/ppt/diagrams/drawing2.xml" ContentType="application/vnd.ms-office.drawingml.diagramDrawing+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diagrams/quickStyle2.xml" ContentType="application/vnd.openxmlformats-officedocument.drawingml.diagramStyle+xml"/>
  <Override PartName="/ppt/notesSlides/notesSlide67.xml" ContentType="application/vnd.openxmlformats-officedocument.presentationml.notesSlide+xml"/>
  <Override PartName="/ppt/slides/slide43.xml" ContentType="application/vnd.openxmlformats-officedocument.presentationml.slide+xml"/>
  <Override PartName="/ppt/theme/theme1.xml" ContentType="application/vnd.openxmlformats-officedocument.theme+xml"/>
  <Override PartName="/ppt/notesSlides/notesSlide45.xml" ContentType="application/vnd.openxmlformats-officedocument.presentationml.notesSlide+xml"/>
  <Override PartName="/ppt/notesSlides/notesSlide56.xml" ContentType="application/vnd.openxmlformats-officedocument.presentationml.notesSlide+xml"/>
  <Override PartName="/ppt/slides/slide32.xml" ContentType="application/vnd.openxmlformats-officedocument.presentationml.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diagrams/layout5.xml" ContentType="application/vnd.openxmlformats-officedocument.drawingml.diagramLayout+xml"/>
  <Override PartName="/ppt/diagrams/data6.xml" ContentType="application/vnd.openxmlformats-officedocument.drawingml.diagramData+xml"/>
  <Override PartName="/ppt/notesSlides/notesSlide23.xml" ContentType="application/vnd.openxmlformats-officedocument.presentationml.notesSlide+xml"/>
  <Override PartName="/ppt/notesSlides/notesSlide70.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diagrams/colors8.xml" ContentType="application/vnd.openxmlformats-officedocument.drawingml.diagramColors+xml"/>
  <Override PartName="/ppt/diagrams/quickStyle13.xml" ContentType="application/vnd.openxmlformats-officedocument.drawingml.diagramStyle+xml"/>
  <Override PartName="/ppt/diagrams/drawing14.xml" ContentType="application/vnd.ms-office.drawingml.diagramDrawing+xml"/>
  <Override PartName="/ppt/diagrams/drawing7.xml" ContentType="application/vnd.ms-office.drawingml.diagramDrawing+xml"/>
  <Override PartName="/ppt/diagrams/layout13.xml" ContentType="application/vnd.openxmlformats-officedocument.drawingml.diagramLayout+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diagrams/quickStyle7.xml" ContentType="application/vnd.openxmlformats-officedocument.drawingml.diagramStyle+xml"/>
  <Override PartName="/ppt/slides/slide48.xml" ContentType="application/vnd.openxmlformats-officedocument.presentationml.slide+xml"/>
  <Override PartName="/ppt/notesSlides/notesSlide3.xml" ContentType="application/vnd.openxmlformats-officedocument.presentationml.notesSlide+xml"/>
  <Override PartName="/ppt/diagrams/colors12.xml" ContentType="application/vnd.openxmlformats-officedocument.drawingml.diagramColors+xml"/>
  <Override PartName="/ppt/slides/slide26.xml" ContentType="application/vnd.openxmlformats-officedocument.presentationml.slide+xml"/>
  <Override PartName="/ppt/slides/slide37.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notesSlides/notesSlide39.xml" ContentType="application/vnd.openxmlformats-officedocument.presentationml.notesSlide+xml"/>
  <Override PartName="/ppt/diagrams/data14.xml" ContentType="application/vnd.openxmlformats-officedocument.drawingml.diagramData+xml"/>
  <Override PartName="/ppt/slides/slide1.xml" ContentType="application/vnd.openxmlformats-officedocument.presentationml.slide+xml"/>
  <Override PartName="/ppt/slides/slide15.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64.xml" ContentType="application/vnd.openxmlformats-officedocument.presentationml.notesSlide+xml"/>
  <Override PartName="/ppt/notesSlides/notesSlide75.xml" ContentType="application/vnd.openxmlformats-officedocument.presentationml.notesSlide+xml"/>
  <Override PartName="/ppt/slides/slide51.xml" ContentType="application/vnd.openxmlformats-officedocument.presentationml.slide+xml"/>
  <Override PartName="/ppt/slideLayouts/slideLayout14.xml" ContentType="application/vnd.openxmlformats-officedocument.presentationml.slideLayout+xml"/>
  <Override PartName="/ppt/notesSlides/notesSlide53.xml" ContentType="application/vnd.openxmlformats-officedocument.presentationml.notesSlide+xml"/>
  <Override PartName="/ppt/slides/slide40.xml" ContentType="application/vnd.openxmlformats-officedocument.presentationml.slide+xml"/>
  <Override PartName="/ppt/notesSlides/notesSlide42.xml" ContentType="application/vnd.openxmlformats-officedocument.presentationml.notesSlide+xml"/>
  <Override PartName="/ppt/notesSlides/notesSlide8.xml" ContentType="application/vnd.openxmlformats-officedocument.presentationml.notesSlide+xml"/>
  <Override PartName="/ppt/diagrams/layout2.xml" ContentType="application/vnd.openxmlformats-officedocument.drawingml.diagramLayout+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diagrams/data3.xml" ContentType="application/vnd.openxmlformats-officedocument.drawingml.diagramData+xml"/>
  <Override PartName="/ppt/diagrams/colors5.xml" ContentType="application/vnd.openxmlformats-officedocument.drawingml.diagramColors+xml"/>
  <Override PartName="/ppt/diagrams/quickStyle10.xml" ContentType="application/vnd.openxmlformats-officedocument.drawingml.diagramStyle+xml"/>
  <Override PartName="/ppt/diagrams/drawing11.xml" ContentType="application/vnd.ms-office.drawingml.diagramDrawing+xml"/>
  <Override PartName="/ppt/slides/slide78.xml" ContentType="application/vnd.openxmlformats-officedocument.presentationml.slide+xml"/>
  <Override PartName="/ppt/handoutMasters/handoutMaster1.xml" ContentType="application/vnd.openxmlformats-officedocument.presentationml.handoutMaster+xml"/>
  <Override PartName="/ppt/diagrams/drawing4.xml" ContentType="application/vnd.ms-office.drawingml.diagramDrawing+xml"/>
  <Override PartName="/docProps/core.xml" ContentType="application/vnd.openxmlformats-package.core-properties+xml"/>
  <Override PartName="/ppt/slides/slide6.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diagrams/quickStyle4.xml" ContentType="application/vnd.openxmlformats-officedocument.drawingml.diagramStyle+xml"/>
  <Override PartName="/ppt/diagrams/layout10.xml" ContentType="application/vnd.openxmlformats-officedocument.drawingml.diagramLayout+xml"/>
  <Override PartName="/ppt/notesSlides/notesSlide69.xml" ContentType="application/vnd.openxmlformats-officedocument.presentationml.notesSlide+xml"/>
  <Override PartName="/ppt/slideMasters/slideMaster1.xml" ContentType="application/vnd.openxmlformats-officedocument.presentationml.slideMaster+xml"/>
  <Override PartName="/ppt/slides/slide45.xml" ContentType="application/vnd.openxmlformats-officedocument.presentationml.slide+xml"/>
  <Override PartName="/ppt/theme/theme3.xml" ContentType="application/vnd.openxmlformats-officedocument.theme+xml"/>
  <Override PartName="/ppt/notesSlides/notesSlide47.xml" ContentType="application/vnd.openxmlformats-officedocument.presentationml.notesSlide+xml"/>
  <Override PartName="/ppt/notesSlides/notesSlide58.xml" ContentType="application/vnd.openxmlformats-officedocument.presentationml.notesSlide+xml"/>
  <Override PartName="/ppt/slides/slide34.xml" ContentType="application/vnd.openxmlformats-officedocument.presentationml.slide+xml"/>
  <Override PartName="/ppt/slides/slide81.xml" ContentType="application/vnd.openxmlformats-officedocument.presentationml.slide+xml"/>
  <Override PartName="/ppt/diagrams/data11.xml" ContentType="application/vnd.openxmlformats-officedocument.drawingml.diagramData+xml"/>
  <Override PartName="/ppt/notesSlides/notesSlide36.xml" ContentType="application/vnd.openxmlformats-officedocument.presentationml.notesSlide+xml"/>
  <Default Extension="rels" ContentType="application/vnd.openxmlformats-package.relationship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 id="2147483664" r:id="rId2"/>
    <p:sldMasterId id="2147483680" r:id="rId3"/>
  </p:sldMasterIdLst>
  <p:notesMasterIdLst>
    <p:notesMasterId r:id="rId90"/>
  </p:notesMasterIdLst>
  <p:handoutMasterIdLst>
    <p:handoutMasterId r:id="rId91"/>
  </p:handoutMasterIdLst>
  <p:sldIdLst>
    <p:sldId id="1901" r:id="rId4"/>
    <p:sldId id="1771" r:id="rId5"/>
    <p:sldId id="1845" r:id="rId6"/>
    <p:sldId id="1666" r:id="rId7"/>
    <p:sldId id="1667" r:id="rId8"/>
    <p:sldId id="1772" r:id="rId9"/>
    <p:sldId id="1874" r:id="rId10"/>
    <p:sldId id="1880" r:id="rId11"/>
    <p:sldId id="1864" r:id="rId12"/>
    <p:sldId id="1738" r:id="rId13"/>
    <p:sldId id="1773" r:id="rId14"/>
    <p:sldId id="1881" r:id="rId15"/>
    <p:sldId id="1800" r:id="rId16"/>
    <p:sldId id="1774" r:id="rId17"/>
    <p:sldId id="1735" r:id="rId18"/>
    <p:sldId id="1882" r:id="rId19"/>
    <p:sldId id="1683" r:id="rId20"/>
    <p:sldId id="1736" r:id="rId21"/>
    <p:sldId id="1742" r:id="rId22"/>
    <p:sldId id="1778" r:id="rId23"/>
    <p:sldId id="1865" r:id="rId24"/>
    <p:sldId id="1797" r:id="rId25"/>
    <p:sldId id="1801" r:id="rId26"/>
    <p:sldId id="1854" r:id="rId27"/>
    <p:sldId id="1853" r:id="rId28"/>
    <p:sldId id="1798" r:id="rId29"/>
    <p:sldId id="1790" r:id="rId30"/>
    <p:sldId id="1807" r:id="rId31"/>
    <p:sldId id="1808" r:id="rId32"/>
    <p:sldId id="1782" r:id="rId33"/>
    <p:sldId id="1852" r:id="rId34"/>
    <p:sldId id="1779" r:id="rId35"/>
    <p:sldId id="1867" r:id="rId36"/>
    <p:sldId id="1749" r:id="rId37"/>
    <p:sldId id="1809" r:id="rId38"/>
    <p:sldId id="1883" r:id="rId39"/>
    <p:sldId id="1884" r:id="rId40"/>
    <p:sldId id="1886" r:id="rId41"/>
    <p:sldId id="1792" r:id="rId42"/>
    <p:sldId id="1810" r:id="rId43"/>
    <p:sldId id="1811" r:id="rId44"/>
    <p:sldId id="1803" r:id="rId45"/>
    <p:sldId id="1781" r:id="rId46"/>
    <p:sldId id="1878" r:id="rId47"/>
    <p:sldId id="1752" r:id="rId48"/>
    <p:sldId id="1902" r:id="rId49"/>
    <p:sldId id="1754" r:id="rId50"/>
    <p:sldId id="1839" r:id="rId51"/>
    <p:sldId id="1840" r:id="rId52"/>
    <p:sldId id="1841" r:id="rId53"/>
    <p:sldId id="1856" r:id="rId54"/>
    <p:sldId id="1857" r:id="rId55"/>
    <p:sldId id="1755" r:id="rId56"/>
    <p:sldId id="1843" r:id="rId57"/>
    <p:sldId id="1847" r:id="rId58"/>
    <p:sldId id="1858" r:id="rId59"/>
    <p:sldId id="1892" r:id="rId60"/>
    <p:sldId id="1876" r:id="rId61"/>
    <p:sldId id="1877" r:id="rId62"/>
    <p:sldId id="1831" r:id="rId63"/>
    <p:sldId id="1796" r:id="rId64"/>
    <p:sldId id="1833" r:id="rId65"/>
    <p:sldId id="1758" r:id="rId66"/>
    <p:sldId id="1828" r:id="rId67"/>
    <p:sldId id="1842" r:id="rId68"/>
    <p:sldId id="1870" r:id="rId69"/>
    <p:sldId id="1761" r:id="rId70"/>
    <p:sldId id="1871" r:id="rId71"/>
    <p:sldId id="1861" r:id="rId72"/>
    <p:sldId id="1860" r:id="rId73"/>
    <p:sldId id="1765" r:id="rId74"/>
    <p:sldId id="1766" r:id="rId75"/>
    <p:sldId id="1812" r:id="rId76"/>
    <p:sldId id="1897" r:id="rId77"/>
    <p:sldId id="1783" r:id="rId78"/>
    <p:sldId id="1784" r:id="rId79"/>
    <p:sldId id="1767" r:id="rId80"/>
    <p:sldId id="1887" r:id="rId81"/>
    <p:sldId id="1888" r:id="rId82"/>
    <p:sldId id="1889" r:id="rId83"/>
    <p:sldId id="1621" r:id="rId84"/>
    <p:sldId id="1872" r:id="rId85"/>
    <p:sldId id="1788" r:id="rId86"/>
    <p:sldId id="1890" r:id="rId87"/>
    <p:sldId id="1814" r:id="rId88"/>
    <p:sldId id="1731" r:id="rId89"/>
  </p:sldIdLst>
  <p:sldSz cx="9144000" cy="5143500" type="screen16x9"/>
  <p:notesSz cx="6761163" cy="99425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3300"/>
    <a:srgbClr val="FF0066"/>
    <a:srgbClr val="9A0000"/>
    <a:srgbClr val="9E0000"/>
    <a:srgbClr val="8A0000"/>
    <a:srgbClr val="4D1E1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4217" autoAdjust="0"/>
  </p:normalViewPr>
  <p:slideViewPr>
    <p:cSldViewPr>
      <p:cViewPr>
        <p:scale>
          <a:sx n="50" d="100"/>
          <a:sy n="50" d="100"/>
        </p:scale>
        <p:origin x="-3384" y="-108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5141"/>
    </p:cViewPr>
  </p:sorterViewPr>
  <p:notesViewPr>
    <p:cSldViewPr>
      <p:cViewPr varScale="1">
        <p:scale>
          <a:sx n="67" d="100"/>
          <a:sy n="67" d="100"/>
        </p:scale>
        <p:origin x="-3154" y="-86"/>
      </p:cViewPr>
      <p:guideLst>
        <p:guide orient="horz" pos="3132"/>
        <p:guide pos="2130"/>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84" Type="http://schemas.openxmlformats.org/officeDocument/2006/relationships/slide" Target="slides/slide81.xml"/><Relationship Id="rId89" Type="http://schemas.openxmlformats.org/officeDocument/2006/relationships/slide" Target="slides/slide86.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slide" Target="slides/slide76.xml"/><Relationship Id="rId87" Type="http://schemas.openxmlformats.org/officeDocument/2006/relationships/slide" Target="slides/slide84.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slide" Target="slides/slide79.xml"/><Relationship Id="rId90" Type="http://schemas.openxmlformats.org/officeDocument/2006/relationships/notesMaster" Target="notesMasters/notesMaster1.xml"/><Relationship Id="rId95" Type="http://schemas.openxmlformats.org/officeDocument/2006/relationships/tableStyles" Target="tableStyles.xml"/><Relationship Id="rId19" Type="http://schemas.openxmlformats.org/officeDocument/2006/relationships/slide" Target="slides/slide1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s>
</file>

<file path=ppt/diagrams/colors1.xml><?xml version="1.0" encoding="utf-8"?>
<dgm:colorsDef xmlns:dgm="http://schemas.openxmlformats.org/drawingml/2006/diagram" xmlns:a="http://schemas.openxmlformats.org/drawingml/2006/main" uniqueId="urn:microsoft.com/office/officeart/2005/8/colors/accent1_2#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10">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11">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1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1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1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1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1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3">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4">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5">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6">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7">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9">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8EE66034-32AC-48A1-8976-B2BB40A3A94F}" type="doc">
      <dgm:prSet loTypeId="urn:microsoft.com/office/officeart/2005/8/layout/process1" loCatId="process" qsTypeId="urn:microsoft.com/office/officeart/2005/8/quickstyle/simple1#1" qsCatId="simple" csTypeId="urn:microsoft.com/office/officeart/2005/8/colors/accent1_2#1" csCatId="accent1" phldr="1"/>
      <dgm:spPr/>
    </dgm:pt>
    <dgm:pt modelId="{CA8E4B62-70FE-48EF-9DAE-5E0745A5ED94}">
      <dgm:prSet phldrT="[文本]"/>
      <dgm:spPr/>
      <dgm:t>
        <a:bodyPr/>
        <a:lstStyle/>
        <a:p>
          <a:r>
            <a:rPr lang="en-US" altLang="zh-CN" dirty="0" smtClean="0"/>
            <a:t>1954</a:t>
          </a:r>
          <a:endParaRPr lang="zh-CN" altLang="en-US" dirty="0"/>
        </a:p>
      </dgm:t>
    </dgm:pt>
    <dgm:pt modelId="{F6FFCFCE-9867-4B7B-994F-464D5EE07B7A}" type="parTrans" cxnId="{52EFECB1-3837-49C1-B359-92F5947D548D}">
      <dgm:prSet/>
      <dgm:spPr/>
      <dgm:t>
        <a:bodyPr/>
        <a:lstStyle/>
        <a:p>
          <a:endParaRPr lang="zh-CN" altLang="en-US"/>
        </a:p>
      </dgm:t>
    </dgm:pt>
    <dgm:pt modelId="{AD90BF93-08D1-4458-9402-96589C3A7C3D}" type="sibTrans" cxnId="{52EFECB1-3837-49C1-B359-92F5947D548D}">
      <dgm:prSet/>
      <dgm:spPr/>
      <dgm:t>
        <a:bodyPr/>
        <a:lstStyle/>
        <a:p>
          <a:endParaRPr lang="zh-CN" altLang="en-US"/>
        </a:p>
      </dgm:t>
    </dgm:pt>
    <dgm:pt modelId="{77EC1E9F-023A-4B8E-94F1-288BA666141D}">
      <dgm:prSet phldrT="[文本]"/>
      <dgm:spPr/>
      <dgm:t>
        <a:bodyPr/>
        <a:lstStyle/>
        <a:p>
          <a:r>
            <a:rPr lang="en-US" altLang="zh-CN" dirty="0" smtClean="0"/>
            <a:t>1962</a:t>
          </a:r>
          <a:endParaRPr lang="zh-CN" altLang="en-US" dirty="0"/>
        </a:p>
      </dgm:t>
    </dgm:pt>
    <dgm:pt modelId="{637BBD97-90AF-441C-9681-492BD8315BD2}" type="parTrans" cxnId="{7EDC1DF0-3899-42B1-A183-97E389C00124}">
      <dgm:prSet/>
      <dgm:spPr/>
      <dgm:t>
        <a:bodyPr/>
        <a:lstStyle/>
        <a:p>
          <a:endParaRPr lang="zh-CN" altLang="en-US"/>
        </a:p>
      </dgm:t>
    </dgm:pt>
    <dgm:pt modelId="{3687A1DF-7018-44F9-9835-0B7C0DF5DE6B}" type="sibTrans" cxnId="{7EDC1DF0-3899-42B1-A183-97E389C00124}">
      <dgm:prSet/>
      <dgm:spPr/>
      <dgm:t>
        <a:bodyPr/>
        <a:lstStyle/>
        <a:p>
          <a:endParaRPr lang="zh-CN" altLang="en-US"/>
        </a:p>
      </dgm:t>
    </dgm:pt>
    <dgm:pt modelId="{57E56D75-1C90-4B71-A70D-757FA450319A}">
      <dgm:prSet phldrT="[文本]"/>
      <dgm:spPr/>
      <dgm:t>
        <a:bodyPr/>
        <a:lstStyle/>
        <a:p>
          <a:r>
            <a:rPr lang="en-US" altLang="zh-CN" dirty="0" smtClean="0"/>
            <a:t>1979</a:t>
          </a:r>
          <a:endParaRPr lang="zh-CN" altLang="en-US" dirty="0"/>
        </a:p>
      </dgm:t>
    </dgm:pt>
    <dgm:pt modelId="{62FF2FF6-FCF9-4FBD-97A6-7A1B1927DBD7}" type="parTrans" cxnId="{8B3CDB93-987B-42F4-8C89-C95A4B1DB884}">
      <dgm:prSet/>
      <dgm:spPr/>
      <dgm:t>
        <a:bodyPr/>
        <a:lstStyle/>
        <a:p>
          <a:endParaRPr lang="zh-CN" altLang="en-US"/>
        </a:p>
      </dgm:t>
    </dgm:pt>
    <dgm:pt modelId="{E533A716-3A48-4F7C-AC1D-6BE8E07841A3}" type="sibTrans" cxnId="{8B3CDB93-987B-42F4-8C89-C95A4B1DB884}">
      <dgm:prSet/>
      <dgm:spPr/>
      <dgm:t>
        <a:bodyPr/>
        <a:lstStyle/>
        <a:p>
          <a:endParaRPr lang="zh-CN" altLang="en-US"/>
        </a:p>
      </dgm:t>
    </dgm:pt>
    <dgm:pt modelId="{D04077F8-CB20-4304-8BE0-5CE98696A611}">
      <dgm:prSet phldrT="[文本]"/>
      <dgm:spPr/>
      <dgm:t>
        <a:bodyPr/>
        <a:lstStyle/>
        <a:p>
          <a:r>
            <a:rPr lang="en-US" altLang="zh-CN" dirty="0" smtClean="0"/>
            <a:t>2001</a:t>
          </a:r>
          <a:endParaRPr lang="zh-CN" altLang="en-US" dirty="0"/>
        </a:p>
      </dgm:t>
    </dgm:pt>
    <dgm:pt modelId="{121245B8-83EB-449F-92AC-CAE2F15D7A30}" type="parTrans" cxnId="{55E8950B-67F7-45C0-91F4-146C11E16A21}">
      <dgm:prSet/>
      <dgm:spPr/>
      <dgm:t>
        <a:bodyPr/>
        <a:lstStyle/>
        <a:p>
          <a:endParaRPr lang="zh-CN" altLang="en-US"/>
        </a:p>
      </dgm:t>
    </dgm:pt>
    <dgm:pt modelId="{92EDE7F2-BB44-4E80-8FDD-73E0E628F06B}" type="sibTrans" cxnId="{55E8950B-67F7-45C0-91F4-146C11E16A21}">
      <dgm:prSet/>
      <dgm:spPr/>
      <dgm:t>
        <a:bodyPr/>
        <a:lstStyle/>
        <a:p>
          <a:endParaRPr lang="zh-CN" altLang="en-US"/>
        </a:p>
      </dgm:t>
    </dgm:pt>
    <dgm:pt modelId="{934F78C2-C3B3-46F0-81E3-EE71084F451A}" type="pres">
      <dgm:prSet presAssocID="{8EE66034-32AC-48A1-8976-B2BB40A3A94F}" presName="Name0" presStyleCnt="0">
        <dgm:presLayoutVars>
          <dgm:dir/>
          <dgm:resizeHandles val="exact"/>
        </dgm:presLayoutVars>
      </dgm:prSet>
      <dgm:spPr/>
    </dgm:pt>
    <dgm:pt modelId="{DD926EB0-99CD-47D2-BBC1-B47BDC8303A0}" type="pres">
      <dgm:prSet presAssocID="{CA8E4B62-70FE-48EF-9DAE-5E0745A5ED94}" presName="node" presStyleLbl="node1" presStyleIdx="0" presStyleCnt="4">
        <dgm:presLayoutVars>
          <dgm:bulletEnabled val="1"/>
        </dgm:presLayoutVars>
      </dgm:prSet>
      <dgm:spPr/>
      <dgm:t>
        <a:bodyPr/>
        <a:lstStyle/>
        <a:p>
          <a:endParaRPr lang="zh-CN" altLang="en-US"/>
        </a:p>
      </dgm:t>
    </dgm:pt>
    <dgm:pt modelId="{D398B77A-4CF7-44ED-9B2F-3AE3CC6001AE}" type="pres">
      <dgm:prSet presAssocID="{AD90BF93-08D1-4458-9402-96589C3A7C3D}" presName="sibTrans" presStyleLbl="sibTrans2D1" presStyleIdx="0" presStyleCnt="3"/>
      <dgm:spPr/>
      <dgm:t>
        <a:bodyPr/>
        <a:lstStyle/>
        <a:p>
          <a:endParaRPr lang="zh-CN" altLang="en-US"/>
        </a:p>
      </dgm:t>
    </dgm:pt>
    <dgm:pt modelId="{9F6EE92D-1AC1-4157-A5EB-91B6DB512A4B}" type="pres">
      <dgm:prSet presAssocID="{AD90BF93-08D1-4458-9402-96589C3A7C3D}" presName="connectorText" presStyleLbl="sibTrans2D1" presStyleIdx="0" presStyleCnt="3"/>
      <dgm:spPr/>
      <dgm:t>
        <a:bodyPr/>
        <a:lstStyle/>
        <a:p>
          <a:endParaRPr lang="zh-CN" altLang="en-US"/>
        </a:p>
      </dgm:t>
    </dgm:pt>
    <dgm:pt modelId="{4ABDAA16-DF9C-4EBF-8765-08F20FA84902}" type="pres">
      <dgm:prSet presAssocID="{77EC1E9F-023A-4B8E-94F1-288BA666141D}" presName="node" presStyleLbl="node1" presStyleIdx="1" presStyleCnt="4">
        <dgm:presLayoutVars>
          <dgm:bulletEnabled val="1"/>
        </dgm:presLayoutVars>
      </dgm:prSet>
      <dgm:spPr/>
      <dgm:t>
        <a:bodyPr/>
        <a:lstStyle/>
        <a:p>
          <a:endParaRPr lang="zh-CN" altLang="en-US"/>
        </a:p>
      </dgm:t>
    </dgm:pt>
    <dgm:pt modelId="{EFE05E61-C71E-4289-9494-C9C64DC94894}" type="pres">
      <dgm:prSet presAssocID="{3687A1DF-7018-44F9-9835-0B7C0DF5DE6B}" presName="sibTrans" presStyleLbl="sibTrans2D1" presStyleIdx="1" presStyleCnt="3"/>
      <dgm:spPr/>
      <dgm:t>
        <a:bodyPr/>
        <a:lstStyle/>
        <a:p>
          <a:endParaRPr lang="zh-CN" altLang="en-US"/>
        </a:p>
      </dgm:t>
    </dgm:pt>
    <dgm:pt modelId="{4F7B5DCD-E0D6-40CF-A69C-7E390243DAA0}" type="pres">
      <dgm:prSet presAssocID="{3687A1DF-7018-44F9-9835-0B7C0DF5DE6B}" presName="connectorText" presStyleLbl="sibTrans2D1" presStyleIdx="1" presStyleCnt="3"/>
      <dgm:spPr/>
      <dgm:t>
        <a:bodyPr/>
        <a:lstStyle/>
        <a:p>
          <a:endParaRPr lang="zh-CN" altLang="en-US"/>
        </a:p>
      </dgm:t>
    </dgm:pt>
    <dgm:pt modelId="{8FB8FE58-78F9-49E6-ACCD-C0F55A09C8A9}" type="pres">
      <dgm:prSet presAssocID="{57E56D75-1C90-4B71-A70D-757FA450319A}" presName="node" presStyleLbl="node1" presStyleIdx="2" presStyleCnt="4">
        <dgm:presLayoutVars>
          <dgm:bulletEnabled val="1"/>
        </dgm:presLayoutVars>
      </dgm:prSet>
      <dgm:spPr/>
      <dgm:t>
        <a:bodyPr/>
        <a:lstStyle/>
        <a:p>
          <a:endParaRPr lang="zh-CN" altLang="en-US"/>
        </a:p>
      </dgm:t>
    </dgm:pt>
    <dgm:pt modelId="{EC412BC4-8E2E-4F83-81F6-4B975F9542FF}" type="pres">
      <dgm:prSet presAssocID="{E533A716-3A48-4F7C-AC1D-6BE8E07841A3}" presName="sibTrans" presStyleLbl="sibTrans2D1" presStyleIdx="2" presStyleCnt="3"/>
      <dgm:spPr/>
      <dgm:t>
        <a:bodyPr/>
        <a:lstStyle/>
        <a:p>
          <a:endParaRPr lang="zh-CN" altLang="en-US"/>
        </a:p>
      </dgm:t>
    </dgm:pt>
    <dgm:pt modelId="{BC88D712-5E5E-4CF3-B9ED-33B47CE4D217}" type="pres">
      <dgm:prSet presAssocID="{E533A716-3A48-4F7C-AC1D-6BE8E07841A3}" presName="connectorText" presStyleLbl="sibTrans2D1" presStyleIdx="2" presStyleCnt="3"/>
      <dgm:spPr/>
      <dgm:t>
        <a:bodyPr/>
        <a:lstStyle/>
        <a:p>
          <a:endParaRPr lang="zh-CN" altLang="en-US"/>
        </a:p>
      </dgm:t>
    </dgm:pt>
    <dgm:pt modelId="{71ABEE56-745B-4C77-82AF-3411FCA84726}" type="pres">
      <dgm:prSet presAssocID="{D04077F8-CB20-4304-8BE0-5CE98696A611}" presName="node" presStyleLbl="node1" presStyleIdx="3" presStyleCnt="4">
        <dgm:presLayoutVars>
          <dgm:bulletEnabled val="1"/>
        </dgm:presLayoutVars>
      </dgm:prSet>
      <dgm:spPr/>
      <dgm:t>
        <a:bodyPr/>
        <a:lstStyle/>
        <a:p>
          <a:endParaRPr lang="zh-CN" altLang="en-US"/>
        </a:p>
      </dgm:t>
    </dgm:pt>
  </dgm:ptLst>
  <dgm:cxnLst>
    <dgm:cxn modelId="{BA0EB1AD-9DAF-47AF-9127-642836C3769A}" type="presOf" srcId="{E533A716-3A48-4F7C-AC1D-6BE8E07841A3}" destId="{EC412BC4-8E2E-4F83-81F6-4B975F9542FF}" srcOrd="0" destOrd="0" presId="urn:microsoft.com/office/officeart/2005/8/layout/process1"/>
    <dgm:cxn modelId="{AAEDA1E5-F2F4-47DA-9E60-AB630D995D1B}" type="presOf" srcId="{E533A716-3A48-4F7C-AC1D-6BE8E07841A3}" destId="{BC88D712-5E5E-4CF3-B9ED-33B47CE4D217}" srcOrd="1" destOrd="0" presId="urn:microsoft.com/office/officeart/2005/8/layout/process1"/>
    <dgm:cxn modelId="{00D073D0-55A6-4D37-9680-0C6AC4BEBC4B}" type="presOf" srcId="{AD90BF93-08D1-4458-9402-96589C3A7C3D}" destId="{D398B77A-4CF7-44ED-9B2F-3AE3CC6001AE}" srcOrd="0" destOrd="0" presId="urn:microsoft.com/office/officeart/2005/8/layout/process1"/>
    <dgm:cxn modelId="{DD7C913E-FC5D-4577-A1B3-02A871B0DE73}" type="presOf" srcId="{77EC1E9F-023A-4B8E-94F1-288BA666141D}" destId="{4ABDAA16-DF9C-4EBF-8765-08F20FA84902}" srcOrd="0" destOrd="0" presId="urn:microsoft.com/office/officeart/2005/8/layout/process1"/>
    <dgm:cxn modelId="{E70D9844-748E-4530-B0C2-80F60217A0D5}" type="presOf" srcId="{D04077F8-CB20-4304-8BE0-5CE98696A611}" destId="{71ABEE56-745B-4C77-82AF-3411FCA84726}" srcOrd="0" destOrd="0" presId="urn:microsoft.com/office/officeart/2005/8/layout/process1"/>
    <dgm:cxn modelId="{8B3CDB93-987B-42F4-8C89-C95A4B1DB884}" srcId="{8EE66034-32AC-48A1-8976-B2BB40A3A94F}" destId="{57E56D75-1C90-4B71-A70D-757FA450319A}" srcOrd="2" destOrd="0" parTransId="{62FF2FF6-FCF9-4FBD-97A6-7A1B1927DBD7}" sibTransId="{E533A716-3A48-4F7C-AC1D-6BE8E07841A3}"/>
    <dgm:cxn modelId="{55E8950B-67F7-45C0-91F4-146C11E16A21}" srcId="{8EE66034-32AC-48A1-8976-B2BB40A3A94F}" destId="{D04077F8-CB20-4304-8BE0-5CE98696A611}" srcOrd="3" destOrd="0" parTransId="{121245B8-83EB-449F-92AC-CAE2F15D7A30}" sibTransId="{92EDE7F2-BB44-4E80-8FDD-73E0E628F06B}"/>
    <dgm:cxn modelId="{FF5A9066-F096-415C-9B25-E0356757C8AB}" type="presOf" srcId="{8EE66034-32AC-48A1-8976-B2BB40A3A94F}" destId="{934F78C2-C3B3-46F0-81E3-EE71084F451A}" srcOrd="0" destOrd="0" presId="urn:microsoft.com/office/officeart/2005/8/layout/process1"/>
    <dgm:cxn modelId="{7EDC1DF0-3899-42B1-A183-97E389C00124}" srcId="{8EE66034-32AC-48A1-8976-B2BB40A3A94F}" destId="{77EC1E9F-023A-4B8E-94F1-288BA666141D}" srcOrd="1" destOrd="0" parTransId="{637BBD97-90AF-441C-9681-492BD8315BD2}" sibTransId="{3687A1DF-7018-44F9-9835-0B7C0DF5DE6B}"/>
    <dgm:cxn modelId="{AB0814BB-94C0-45E8-9DD4-08F61E42E032}" type="presOf" srcId="{CA8E4B62-70FE-48EF-9DAE-5E0745A5ED94}" destId="{DD926EB0-99CD-47D2-BBC1-B47BDC8303A0}" srcOrd="0" destOrd="0" presId="urn:microsoft.com/office/officeart/2005/8/layout/process1"/>
    <dgm:cxn modelId="{6DC5D8FA-8DFC-470A-8ACB-8426462BDE5F}" type="presOf" srcId="{57E56D75-1C90-4B71-A70D-757FA450319A}" destId="{8FB8FE58-78F9-49E6-ACCD-C0F55A09C8A9}" srcOrd="0" destOrd="0" presId="urn:microsoft.com/office/officeart/2005/8/layout/process1"/>
    <dgm:cxn modelId="{52EFECB1-3837-49C1-B359-92F5947D548D}" srcId="{8EE66034-32AC-48A1-8976-B2BB40A3A94F}" destId="{CA8E4B62-70FE-48EF-9DAE-5E0745A5ED94}" srcOrd="0" destOrd="0" parTransId="{F6FFCFCE-9867-4B7B-994F-464D5EE07B7A}" sibTransId="{AD90BF93-08D1-4458-9402-96589C3A7C3D}"/>
    <dgm:cxn modelId="{0C8A91AC-415B-438F-B5E5-6410EDF7D07C}" type="presOf" srcId="{3687A1DF-7018-44F9-9835-0B7C0DF5DE6B}" destId="{4F7B5DCD-E0D6-40CF-A69C-7E390243DAA0}" srcOrd="1" destOrd="0" presId="urn:microsoft.com/office/officeart/2005/8/layout/process1"/>
    <dgm:cxn modelId="{8AAE7E75-5220-4365-BE3B-28742908AA83}" type="presOf" srcId="{3687A1DF-7018-44F9-9835-0B7C0DF5DE6B}" destId="{EFE05E61-C71E-4289-9494-C9C64DC94894}" srcOrd="0" destOrd="0" presId="urn:microsoft.com/office/officeart/2005/8/layout/process1"/>
    <dgm:cxn modelId="{4BC37BCD-41E0-4AF7-886A-5CFD988B508D}" type="presOf" srcId="{AD90BF93-08D1-4458-9402-96589C3A7C3D}" destId="{9F6EE92D-1AC1-4157-A5EB-91B6DB512A4B}" srcOrd="1" destOrd="0" presId="urn:microsoft.com/office/officeart/2005/8/layout/process1"/>
    <dgm:cxn modelId="{105289AD-C6BA-4359-8DA2-F06CBB6318C9}" type="presParOf" srcId="{934F78C2-C3B3-46F0-81E3-EE71084F451A}" destId="{DD926EB0-99CD-47D2-BBC1-B47BDC8303A0}" srcOrd="0" destOrd="0" presId="urn:microsoft.com/office/officeart/2005/8/layout/process1"/>
    <dgm:cxn modelId="{06F75086-88AF-4182-9EA4-FEA45D075350}" type="presParOf" srcId="{934F78C2-C3B3-46F0-81E3-EE71084F451A}" destId="{D398B77A-4CF7-44ED-9B2F-3AE3CC6001AE}" srcOrd="1" destOrd="0" presId="urn:microsoft.com/office/officeart/2005/8/layout/process1"/>
    <dgm:cxn modelId="{81DACF8C-55C9-404D-9D34-C4FEF1F079AF}" type="presParOf" srcId="{D398B77A-4CF7-44ED-9B2F-3AE3CC6001AE}" destId="{9F6EE92D-1AC1-4157-A5EB-91B6DB512A4B}" srcOrd="0" destOrd="0" presId="urn:microsoft.com/office/officeart/2005/8/layout/process1"/>
    <dgm:cxn modelId="{096C0D94-64FC-4523-ABB4-352CBCBE3A0C}" type="presParOf" srcId="{934F78C2-C3B3-46F0-81E3-EE71084F451A}" destId="{4ABDAA16-DF9C-4EBF-8765-08F20FA84902}" srcOrd="2" destOrd="0" presId="urn:microsoft.com/office/officeart/2005/8/layout/process1"/>
    <dgm:cxn modelId="{9551D32E-ADB7-4007-BFB1-DC2967D36531}" type="presParOf" srcId="{934F78C2-C3B3-46F0-81E3-EE71084F451A}" destId="{EFE05E61-C71E-4289-9494-C9C64DC94894}" srcOrd="3" destOrd="0" presId="urn:microsoft.com/office/officeart/2005/8/layout/process1"/>
    <dgm:cxn modelId="{8273D5A2-1F40-4FFC-BAE0-076EF77DA0FC}" type="presParOf" srcId="{EFE05E61-C71E-4289-9494-C9C64DC94894}" destId="{4F7B5DCD-E0D6-40CF-A69C-7E390243DAA0}" srcOrd="0" destOrd="0" presId="urn:microsoft.com/office/officeart/2005/8/layout/process1"/>
    <dgm:cxn modelId="{FA2BBCD9-3D98-4D18-88BB-5A62F1CE9050}" type="presParOf" srcId="{934F78C2-C3B3-46F0-81E3-EE71084F451A}" destId="{8FB8FE58-78F9-49E6-ACCD-C0F55A09C8A9}" srcOrd="4" destOrd="0" presId="urn:microsoft.com/office/officeart/2005/8/layout/process1"/>
    <dgm:cxn modelId="{FBE774D2-FE3E-4FF9-9ED1-CA53AC65D81C}" type="presParOf" srcId="{934F78C2-C3B3-46F0-81E3-EE71084F451A}" destId="{EC412BC4-8E2E-4F83-81F6-4B975F9542FF}" srcOrd="5" destOrd="0" presId="urn:microsoft.com/office/officeart/2005/8/layout/process1"/>
    <dgm:cxn modelId="{008971E8-B0D4-4193-AE40-1057951CFA3E}" type="presParOf" srcId="{EC412BC4-8E2E-4F83-81F6-4B975F9542FF}" destId="{BC88D712-5E5E-4CF3-B9ED-33B47CE4D217}" srcOrd="0" destOrd="0" presId="urn:microsoft.com/office/officeart/2005/8/layout/process1"/>
    <dgm:cxn modelId="{0F89BEA3-9697-4DB2-9716-A34E43911A05}" type="presParOf" srcId="{934F78C2-C3B3-46F0-81E3-EE71084F451A}" destId="{71ABEE56-745B-4C77-82AF-3411FCA84726}" srcOrd="6" destOrd="0" presId="urn:microsoft.com/office/officeart/2005/8/layout/process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C9C32B72-A95C-4B1F-ACB5-F3037F14E6A4}" type="doc">
      <dgm:prSet loTypeId="urn:microsoft.com/office/officeart/2005/8/layout/orgChart1#2" loCatId="hierarchy" qsTypeId="urn:microsoft.com/office/officeart/2005/8/quickstyle/simple1#10" qsCatId="simple" csTypeId="urn:microsoft.com/office/officeart/2005/8/colors/accent1_2#10" csCatId="accent1" phldr="1"/>
      <dgm:spPr/>
      <dgm:t>
        <a:bodyPr/>
        <a:lstStyle/>
        <a:p>
          <a:endParaRPr lang="zh-CN" altLang="en-US"/>
        </a:p>
      </dgm:t>
    </dgm:pt>
    <dgm:pt modelId="{410637F1-00CA-4439-A40A-47AB3AA6BC4C}">
      <dgm:prSet phldrT="[文本]" custT="1"/>
      <dgm:spPr/>
      <dgm:t>
        <a:bodyPr/>
        <a:lstStyle/>
        <a:p>
          <a:r>
            <a:rPr lang="zh-CN" altLang="en-US" sz="3600" b="1" dirty="0" smtClean="0"/>
            <a:t>物权</a:t>
          </a:r>
          <a:endParaRPr lang="zh-CN" altLang="en-US" sz="3600" b="1" dirty="0"/>
        </a:p>
      </dgm:t>
    </dgm:pt>
    <dgm:pt modelId="{4D8019B7-16ED-4098-8BBB-0022B5DFF5B5}" type="parTrans" cxnId="{6F822287-8CF4-4A62-BE35-172AFA107511}">
      <dgm:prSet/>
      <dgm:spPr/>
      <dgm:t>
        <a:bodyPr/>
        <a:lstStyle/>
        <a:p>
          <a:endParaRPr lang="zh-CN" altLang="en-US"/>
        </a:p>
      </dgm:t>
    </dgm:pt>
    <dgm:pt modelId="{D73132EF-44C8-4213-AAE7-D65AA3199113}" type="sibTrans" cxnId="{6F822287-8CF4-4A62-BE35-172AFA107511}">
      <dgm:prSet/>
      <dgm:spPr/>
      <dgm:t>
        <a:bodyPr/>
        <a:lstStyle/>
        <a:p>
          <a:endParaRPr lang="zh-CN" altLang="en-US"/>
        </a:p>
      </dgm:t>
    </dgm:pt>
    <dgm:pt modelId="{7FBB2CFB-2A10-4738-A95B-2BC7A1752530}">
      <dgm:prSet phldrT="[文本]" custT="1"/>
      <dgm:spPr/>
      <dgm:t>
        <a:bodyPr/>
        <a:lstStyle/>
        <a:p>
          <a:r>
            <a:rPr lang="zh-CN" altLang="en-US" sz="2800" b="1" dirty="0" smtClean="0"/>
            <a:t>所有权</a:t>
          </a:r>
          <a:endParaRPr lang="zh-CN" altLang="en-US" sz="2800" b="1" dirty="0"/>
        </a:p>
      </dgm:t>
    </dgm:pt>
    <dgm:pt modelId="{70C96260-2156-4065-8BF4-AB45F9288D4D}" type="parTrans" cxnId="{C08A7EA4-FEFE-4F31-B916-BBACD735988A}">
      <dgm:prSet/>
      <dgm:spPr/>
      <dgm:t>
        <a:bodyPr/>
        <a:lstStyle/>
        <a:p>
          <a:endParaRPr lang="zh-CN" altLang="en-US"/>
        </a:p>
      </dgm:t>
    </dgm:pt>
    <dgm:pt modelId="{A53DDF54-51B5-4961-BD6B-025AC10FE68E}" type="sibTrans" cxnId="{C08A7EA4-FEFE-4F31-B916-BBACD735988A}">
      <dgm:prSet/>
      <dgm:spPr/>
      <dgm:t>
        <a:bodyPr/>
        <a:lstStyle/>
        <a:p>
          <a:endParaRPr lang="zh-CN" altLang="en-US"/>
        </a:p>
      </dgm:t>
    </dgm:pt>
    <dgm:pt modelId="{A086DF0E-08AE-4B9E-9638-450DD7BAC9D4}">
      <dgm:prSet phldrT="[文本]" custT="1"/>
      <dgm:spPr/>
      <dgm:t>
        <a:bodyPr/>
        <a:lstStyle/>
        <a:p>
          <a:r>
            <a:rPr lang="zh-CN" altLang="en-US" sz="2800" b="1" dirty="0" smtClean="0"/>
            <a:t>用益物权</a:t>
          </a:r>
          <a:endParaRPr lang="zh-CN" altLang="en-US" sz="2800" b="1" dirty="0"/>
        </a:p>
      </dgm:t>
    </dgm:pt>
    <dgm:pt modelId="{C335AAE0-DF25-4005-A66C-06303B56656B}" type="parTrans" cxnId="{ABDFFBFE-1100-4945-B572-E7F2906C61A3}">
      <dgm:prSet/>
      <dgm:spPr/>
      <dgm:t>
        <a:bodyPr/>
        <a:lstStyle/>
        <a:p>
          <a:endParaRPr lang="zh-CN" altLang="en-US"/>
        </a:p>
      </dgm:t>
    </dgm:pt>
    <dgm:pt modelId="{4DA7AE48-E78D-4391-A4CC-06B468DDA8EC}" type="sibTrans" cxnId="{ABDFFBFE-1100-4945-B572-E7F2906C61A3}">
      <dgm:prSet/>
      <dgm:spPr/>
      <dgm:t>
        <a:bodyPr/>
        <a:lstStyle/>
        <a:p>
          <a:endParaRPr lang="zh-CN" altLang="en-US"/>
        </a:p>
      </dgm:t>
    </dgm:pt>
    <dgm:pt modelId="{39E69BD7-8CE5-407B-BBAB-527D6AD0EEB0}">
      <dgm:prSet phldrT="[文本]" custT="1"/>
      <dgm:spPr/>
      <dgm:t>
        <a:bodyPr/>
        <a:lstStyle/>
        <a:p>
          <a:r>
            <a:rPr lang="zh-CN" altLang="en-US" sz="2800" b="1" dirty="0" smtClean="0"/>
            <a:t>担保物权</a:t>
          </a:r>
          <a:endParaRPr lang="zh-CN" altLang="en-US" sz="2800" b="1" dirty="0"/>
        </a:p>
      </dgm:t>
    </dgm:pt>
    <dgm:pt modelId="{01991E25-B5B2-49EF-B009-16DD9F8BB073}" type="parTrans" cxnId="{D936204F-2E99-440A-ADD8-1429F71098A5}">
      <dgm:prSet/>
      <dgm:spPr/>
      <dgm:t>
        <a:bodyPr/>
        <a:lstStyle/>
        <a:p>
          <a:endParaRPr lang="zh-CN" altLang="en-US"/>
        </a:p>
      </dgm:t>
    </dgm:pt>
    <dgm:pt modelId="{67A435AB-3149-45EC-A4CD-1C19D229EBA9}" type="sibTrans" cxnId="{D936204F-2E99-440A-ADD8-1429F71098A5}">
      <dgm:prSet/>
      <dgm:spPr/>
      <dgm:t>
        <a:bodyPr/>
        <a:lstStyle/>
        <a:p>
          <a:endParaRPr lang="zh-CN" altLang="en-US"/>
        </a:p>
      </dgm:t>
    </dgm:pt>
    <dgm:pt modelId="{2EACACF4-573C-4985-B492-8A681A071B0C}" type="pres">
      <dgm:prSet presAssocID="{C9C32B72-A95C-4B1F-ACB5-F3037F14E6A4}" presName="hierChild1" presStyleCnt="0">
        <dgm:presLayoutVars>
          <dgm:orgChart val="1"/>
          <dgm:chPref val="1"/>
          <dgm:dir/>
          <dgm:animOne val="branch"/>
          <dgm:animLvl val="lvl"/>
          <dgm:resizeHandles/>
        </dgm:presLayoutVars>
      </dgm:prSet>
      <dgm:spPr/>
      <dgm:t>
        <a:bodyPr/>
        <a:lstStyle/>
        <a:p>
          <a:endParaRPr lang="zh-CN" altLang="en-US"/>
        </a:p>
      </dgm:t>
    </dgm:pt>
    <dgm:pt modelId="{9DF9ADB9-1161-4C31-9691-14D64A465646}" type="pres">
      <dgm:prSet presAssocID="{410637F1-00CA-4439-A40A-47AB3AA6BC4C}" presName="hierRoot1" presStyleCnt="0">
        <dgm:presLayoutVars>
          <dgm:hierBranch val="init"/>
        </dgm:presLayoutVars>
      </dgm:prSet>
      <dgm:spPr/>
    </dgm:pt>
    <dgm:pt modelId="{44FB9942-1727-49D9-8D67-2112B028F8EF}" type="pres">
      <dgm:prSet presAssocID="{410637F1-00CA-4439-A40A-47AB3AA6BC4C}" presName="rootComposite1" presStyleCnt="0"/>
      <dgm:spPr/>
    </dgm:pt>
    <dgm:pt modelId="{B6689A73-4739-4743-9C94-426C9EF8AFA0}" type="pres">
      <dgm:prSet presAssocID="{410637F1-00CA-4439-A40A-47AB3AA6BC4C}" presName="rootText1" presStyleLbl="node0" presStyleIdx="0" presStyleCnt="1">
        <dgm:presLayoutVars>
          <dgm:chPref val="3"/>
        </dgm:presLayoutVars>
      </dgm:prSet>
      <dgm:spPr/>
      <dgm:t>
        <a:bodyPr/>
        <a:lstStyle/>
        <a:p>
          <a:endParaRPr lang="zh-CN" altLang="en-US"/>
        </a:p>
      </dgm:t>
    </dgm:pt>
    <dgm:pt modelId="{AD69E9C8-6D6F-4048-95C5-CBF13F7E1F53}" type="pres">
      <dgm:prSet presAssocID="{410637F1-00CA-4439-A40A-47AB3AA6BC4C}" presName="rootConnector1" presStyleLbl="node1" presStyleIdx="0" presStyleCnt="0"/>
      <dgm:spPr/>
      <dgm:t>
        <a:bodyPr/>
        <a:lstStyle/>
        <a:p>
          <a:endParaRPr lang="zh-CN" altLang="en-US"/>
        </a:p>
      </dgm:t>
    </dgm:pt>
    <dgm:pt modelId="{E7F82DBD-2E8C-43E9-B6C9-E2C829637E02}" type="pres">
      <dgm:prSet presAssocID="{410637F1-00CA-4439-A40A-47AB3AA6BC4C}" presName="hierChild2" presStyleCnt="0"/>
      <dgm:spPr/>
    </dgm:pt>
    <dgm:pt modelId="{509A410F-1ADD-435A-A439-8939AB9338A1}" type="pres">
      <dgm:prSet presAssocID="{70C96260-2156-4065-8BF4-AB45F9288D4D}" presName="Name37" presStyleLbl="parChTrans1D2" presStyleIdx="0" presStyleCnt="3"/>
      <dgm:spPr/>
      <dgm:t>
        <a:bodyPr/>
        <a:lstStyle/>
        <a:p>
          <a:endParaRPr lang="zh-CN" altLang="en-US"/>
        </a:p>
      </dgm:t>
    </dgm:pt>
    <dgm:pt modelId="{3C71FC70-2FDC-4001-AE63-BB9D6C891B76}" type="pres">
      <dgm:prSet presAssocID="{7FBB2CFB-2A10-4738-A95B-2BC7A1752530}" presName="hierRoot2" presStyleCnt="0">
        <dgm:presLayoutVars>
          <dgm:hierBranch val="init"/>
        </dgm:presLayoutVars>
      </dgm:prSet>
      <dgm:spPr/>
    </dgm:pt>
    <dgm:pt modelId="{8720E388-FC7D-4828-A24D-22DCF850CFB2}" type="pres">
      <dgm:prSet presAssocID="{7FBB2CFB-2A10-4738-A95B-2BC7A1752530}" presName="rootComposite" presStyleCnt="0"/>
      <dgm:spPr/>
    </dgm:pt>
    <dgm:pt modelId="{57E4CB04-2A86-4982-9C12-E5492651004E}" type="pres">
      <dgm:prSet presAssocID="{7FBB2CFB-2A10-4738-A95B-2BC7A1752530}" presName="rootText" presStyleLbl="node2" presStyleIdx="0" presStyleCnt="3">
        <dgm:presLayoutVars>
          <dgm:chPref val="3"/>
        </dgm:presLayoutVars>
      </dgm:prSet>
      <dgm:spPr/>
      <dgm:t>
        <a:bodyPr/>
        <a:lstStyle/>
        <a:p>
          <a:endParaRPr lang="zh-CN" altLang="en-US"/>
        </a:p>
      </dgm:t>
    </dgm:pt>
    <dgm:pt modelId="{CFF3C7F8-6AC1-4350-B31E-472EDC057B4A}" type="pres">
      <dgm:prSet presAssocID="{7FBB2CFB-2A10-4738-A95B-2BC7A1752530}" presName="rootConnector" presStyleLbl="node2" presStyleIdx="0" presStyleCnt="3"/>
      <dgm:spPr/>
      <dgm:t>
        <a:bodyPr/>
        <a:lstStyle/>
        <a:p>
          <a:endParaRPr lang="zh-CN" altLang="en-US"/>
        </a:p>
      </dgm:t>
    </dgm:pt>
    <dgm:pt modelId="{458BF26F-E0E0-4827-A3DC-59699A4B5D8D}" type="pres">
      <dgm:prSet presAssocID="{7FBB2CFB-2A10-4738-A95B-2BC7A1752530}" presName="hierChild4" presStyleCnt="0"/>
      <dgm:spPr/>
    </dgm:pt>
    <dgm:pt modelId="{5C1AF0A2-003C-4E7C-AC83-2F9FC84EE073}" type="pres">
      <dgm:prSet presAssocID="{7FBB2CFB-2A10-4738-A95B-2BC7A1752530}" presName="hierChild5" presStyleCnt="0"/>
      <dgm:spPr/>
    </dgm:pt>
    <dgm:pt modelId="{CEEB3FF2-E8DF-4B0B-A8E5-7B16C8A22086}" type="pres">
      <dgm:prSet presAssocID="{C335AAE0-DF25-4005-A66C-06303B56656B}" presName="Name37" presStyleLbl="parChTrans1D2" presStyleIdx="1" presStyleCnt="3"/>
      <dgm:spPr/>
      <dgm:t>
        <a:bodyPr/>
        <a:lstStyle/>
        <a:p>
          <a:endParaRPr lang="zh-CN" altLang="en-US"/>
        </a:p>
      </dgm:t>
    </dgm:pt>
    <dgm:pt modelId="{33A8E7ED-0604-431E-8619-BF9390F02390}" type="pres">
      <dgm:prSet presAssocID="{A086DF0E-08AE-4B9E-9638-450DD7BAC9D4}" presName="hierRoot2" presStyleCnt="0">
        <dgm:presLayoutVars>
          <dgm:hierBranch val="init"/>
        </dgm:presLayoutVars>
      </dgm:prSet>
      <dgm:spPr/>
    </dgm:pt>
    <dgm:pt modelId="{DD3E4498-B60D-4105-8C19-B2A97AAB1153}" type="pres">
      <dgm:prSet presAssocID="{A086DF0E-08AE-4B9E-9638-450DD7BAC9D4}" presName="rootComposite" presStyleCnt="0"/>
      <dgm:spPr/>
    </dgm:pt>
    <dgm:pt modelId="{E1BA3F86-DE9D-40A8-BCBC-0D3AA81241DD}" type="pres">
      <dgm:prSet presAssocID="{A086DF0E-08AE-4B9E-9638-450DD7BAC9D4}" presName="rootText" presStyleLbl="node2" presStyleIdx="1" presStyleCnt="3" custScaleX="116456">
        <dgm:presLayoutVars>
          <dgm:chPref val="3"/>
        </dgm:presLayoutVars>
      </dgm:prSet>
      <dgm:spPr/>
      <dgm:t>
        <a:bodyPr/>
        <a:lstStyle/>
        <a:p>
          <a:endParaRPr lang="zh-CN" altLang="en-US"/>
        </a:p>
      </dgm:t>
    </dgm:pt>
    <dgm:pt modelId="{4650DA46-6F0A-4518-8466-62CF7ACBEAB1}" type="pres">
      <dgm:prSet presAssocID="{A086DF0E-08AE-4B9E-9638-450DD7BAC9D4}" presName="rootConnector" presStyleLbl="node2" presStyleIdx="1" presStyleCnt="3"/>
      <dgm:spPr/>
      <dgm:t>
        <a:bodyPr/>
        <a:lstStyle/>
        <a:p>
          <a:endParaRPr lang="zh-CN" altLang="en-US"/>
        </a:p>
      </dgm:t>
    </dgm:pt>
    <dgm:pt modelId="{D3BCC1BE-B5B9-4798-9C07-2C50555DD728}" type="pres">
      <dgm:prSet presAssocID="{A086DF0E-08AE-4B9E-9638-450DD7BAC9D4}" presName="hierChild4" presStyleCnt="0"/>
      <dgm:spPr/>
    </dgm:pt>
    <dgm:pt modelId="{BC34E7FA-8598-4596-9C0C-828D8885CF41}" type="pres">
      <dgm:prSet presAssocID="{A086DF0E-08AE-4B9E-9638-450DD7BAC9D4}" presName="hierChild5" presStyleCnt="0"/>
      <dgm:spPr/>
    </dgm:pt>
    <dgm:pt modelId="{3679D792-A92E-477C-B406-F43BB16B59BE}" type="pres">
      <dgm:prSet presAssocID="{01991E25-B5B2-49EF-B009-16DD9F8BB073}" presName="Name37" presStyleLbl="parChTrans1D2" presStyleIdx="2" presStyleCnt="3"/>
      <dgm:spPr/>
      <dgm:t>
        <a:bodyPr/>
        <a:lstStyle/>
        <a:p>
          <a:endParaRPr lang="zh-CN" altLang="en-US"/>
        </a:p>
      </dgm:t>
    </dgm:pt>
    <dgm:pt modelId="{1B48B7F8-EB6C-434C-91C5-4F8413C5EFB5}" type="pres">
      <dgm:prSet presAssocID="{39E69BD7-8CE5-407B-BBAB-527D6AD0EEB0}" presName="hierRoot2" presStyleCnt="0">
        <dgm:presLayoutVars>
          <dgm:hierBranch val="init"/>
        </dgm:presLayoutVars>
      </dgm:prSet>
      <dgm:spPr/>
    </dgm:pt>
    <dgm:pt modelId="{F6E70B32-ADE6-45E1-BE15-480243E625FA}" type="pres">
      <dgm:prSet presAssocID="{39E69BD7-8CE5-407B-BBAB-527D6AD0EEB0}" presName="rootComposite" presStyleCnt="0"/>
      <dgm:spPr/>
    </dgm:pt>
    <dgm:pt modelId="{51E0ED5F-4383-42A3-A762-7ADA6E0772FD}" type="pres">
      <dgm:prSet presAssocID="{39E69BD7-8CE5-407B-BBAB-527D6AD0EEB0}" presName="rootText" presStyleLbl="node2" presStyleIdx="2" presStyleCnt="3" custScaleX="144736">
        <dgm:presLayoutVars>
          <dgm:chPref val="3"/>
        </dgm:presLayoutVars>
      </dgm:prSet>
      <dgm:spPr/>
      <dgm:t>
        <a:bodyPr/>
        <a:lstStyle/>
        <a:p>
          <a:endParaRPr lang="zh-CN" altLang="en-US"/>
        </a:p>
      </dgm:t>
    </dgm:pt>
    <dgm:pt modelId="{DC5C5A41-C96F-4910-9A64-9D47F3764666}" type="pres">
      <dgm:prSet presAssocID="{39E69BD7-8CE5-407B-BBAB-527D6AD0EEB0}" presName="rootConnector" presStyleLbl="node2" presStyleIdx="2" presStyleCnt="3"/>
      <dgm:spPr/>
      <dgm:t>
        <a:bodyPr/>
        <a:lstStyle/>
        <a:p>
          <a:endParaRPr lang="zh-CN" altLang="en-US"/>
        </a:p>
      </dgm:t>
    </dgm:pt>
    <dgm:pt modelId="{A690B47A-B907-49A3-A48A-52537CEEDF3B}" type="pres">
      <dgm:prSet presAssocID="{39E69BD7-8CE5-407B-BBAB-527D6AD0EEB0}" presName="hierChild4" presStyleCnt="0"/>
      <dgm:spPr/>
    </dgm:pt>
    <dgm:pt modelId="{11C0A814-E0B2-4CDF-BB71-6D95C584FAA8}" type="pres">
      <dgm:prSet presAssocID="{39E69BD7-8CE5-407B-BBAB-527D6AD0EEB0}" presName="hierChild5" presStyleCnt="0"/>
      <dgm:spPr/>
    </dgm:pt>
    <dgm:pt modelId="{D9C37BE2-5FDB-4DFE-B01C-2874DA804C4C}" type="pres">
      <dgm:prSet presAssocID="{410637F1-00CA-4439-A40A-47AB3AA6BC4C}" presName="hierChild3" presStyleCnt="0"/>
      <dgm:spPr/>
    </dgm:pt>
  </dgm:ptLst>
  <dgm:cxnLst>
    <dgm:cxn modelId="{ABDFFBFE-1100-4945-B572-E7F2906C61A3}" srcId="{410637F1-00CA-4439-A40A-47AB3AA6BC4C}" destId="{A086DF0E-08AE-4B9E-9638-450DD7BAC9D4}" srcOrd="1" destOrd="0" parTransId="{C335AAE0-DF25-4005-A66C-06303B56656B}" sibTransId="{4DA7AE48-E78D-4391-A4CC-06B468DDA8EC}"/>
    <dgm:cxn modelId="{D936204F-2E99-440A-ADD8-1429F71098A5}" srcId="{410637F1-00CA-4439-A40A-47AB3AA6BC4C}" destId="{39E69BD7-8CE5-407B-BBAB-527D6AD0EEB0}" srcOrd="2" destOrd="0" parTransId="{01991E25-B5B2-49EF-B009-16DD9F8BB073}" sibTransId="{67A435AB-3149-45EC-A4CD-1C19D229EBA9}"/>
    <dgm:cxn modelId="{537ECED7-D6F4-43A8-9650-0C8464D7ED5D}" type="presOf" srcId="{7FBB2CFB-2A10-4738-A95B-2BC7A1752530}" destId="{CFF3C7F8-6AC1-4350-B31E-472EDC057B4A}" srcOrd="1" destOrd="0" presId="urn:microsoft.com/office/officeart/2005/8/layout/orgChart1#2"/>
    <dgm:cxn modelId="{6A600B53-65B2-4386-A60E-B4462B3246D9}" type="presOf" srcId="{A086DF0E-08AE-4B9E-9638-450DD7BAC9D4}" destId="{E1BA3F86-DE9D-40A8-BCBC-0D3AA81241DD}" srcOrd="0" destOrd="0" presId="urn:microsoft.com/office/officeart/2005/8/layout/orgChart1#2"/>
    <dgm:cxn modelId="{041B156E-9746-4A6F-9E7C-B141FB76D612}" type="presOf" srcId="{410637F1-00CA-4439-A40A-47AB3AA6BC4C}" destId="{AD69E9C8-6D6F-4048-95C5-CBF13F7E1F53}" srcOrd="1" destOrd="0" presId="urn:microsoft.com/office/officeart/2005/8/layout/orgChart1#2"/>
    <dgm:cxn modelId="{C08A7EA4-FEFE-4F31-B916-BBACD735988A}" srcId="{410637F1-00CA-4439-A40A-47AB3AA6BC4C}" destId="{7FBB2CFB-2A10-4738-A95B-2BC7A1752530}" srcOrd="0" destOrd="0" parTransId="{70C96260-2156-4065-8BF4-AB45F9288D4D}" sibTransId="{A53DDF54-51B5-4961-BD6B-025AC10FE68E}"/>
    <dgm:cxn modelId="{4714FDD0-A10D-4277-A75A-38C3586B89D3}" type="presOf" srcId="{C335AAE0-DF25-4005-A66C-06303B56656B}" destId="{CEEB3FF2-E8DF-4B0B-A8E5-7B16C8A22086}" srcOrd="0" destOrd="0" presId="urn:microsoft.com/office/officeart/2005/8/layout/orgChart1#2"/>
    <dgm:cxn modelId="{9F9E3311-17B4-452A-AF66-50E7E147D986}" type="presOf" srcId="{70C96260-2156-4065-8BF4-AB45F9288D4D}" destId="{509A410F-1ADD-435A-A439-8939AB9338A1}" srcOrd="0" destOrd="0" presId="urn:microsoft.com/office/officeart/2005/8/layout/orgChart1#2"/>
    <dgm:cxn modelId="{28CB23D4-1987-4B78-8883-65CFEFFA4644}" type="presOf" srcId="{C9C32B72-A95C-4B1F-ACB5-F3037F14E6A4}" destId="{2EACACF4-573C-4985-B492-8A681A071B0C}" srcOrd="0" destOrd="0" presId="urn:microsoft.com/office/officeart/2005/8/layout/orgChart1#2"/>
    <dgm:cxn modelId="{37FAA6A3-AEFF-4AB8-9FDC-272B1630DF5F}" type="presOf" srcId="{39E69BD7-8CE5-407B-BBAB-527D6AD0EEB0}" destId="{51E0ED5F-4383-42A3-A762-7ADA6E0772FD}" srcOrd="0" destOrd="0" presId="urn:microsoft.com/office/officeart/2005/8/layout/orgChart1#2"/>
    <dgm:cxn modelId="{C1BD79F4-2DE5-43E3-A243-95D4FCFF90ED}" type="presOf" srcId="{7FBB2CFB-2A10-4738-A95B-2BC7A1752530}" destId="{57E4CB04-2A86-4982-9C12-E5492651004E}" srcOrd="0" destOrd="0" presId="urn:microsoft.com/office/officeart/2005/8/layout/orgChart1#2"/>
    <dgm:cxn modelId="{9231794A-3D6F-4946-9ABD-8B6E6144A4C8}" type="presOf" srcId="{39E69BD7-8CE5-407B-BBAB-527D6AD0EEB0}" destId="{DC5C5A41-C96F-4910-9A64-9D47F3764666}" srcOrd="1" destOrd="0" presId="urn:microsoft.com/office/officeart/2005/8/layout/orgChart1#2"/>
    <dgm:cxn modelId="{A8B46C7A-99F2-445A-B932-33E933A9B5AD}" type="presOf" srcId="{410637F1-00CA-4439-A40A-47AB3AA6BC4C}" destId="{B6689A73-4739-4743-9C94-426C9EF8AFA0}" srcOrd="0" destOrd="0" presId="urn:microsoft.com/office/officeart/2005/8/layout/orgChart1#2"/>
    <dgm:cxn modelId="{F2875B7C-CB14-4236-B3EC-40A71FF1E9F2}" type="presOf" srcId="{A086DF0E-08AE-4B9E-9638-450DD7BAC9D4}" destId="{4650DA46-6F0A-4518-8466-62CF7ACBEAB1}" srcOrd="1" destOrd="0" presId="urn:microsoft.com/office/officeart/2005/8/layout/orgChart1#2"/>
    <dgm:cxn modelId="{6F822287-8CF4-4A62-BE35-172AFA107511}" srcId="{C9C32B72-A95C-4B1F-ACB5-F3037F14E6A4}" destId="{410637F1-00CA-4439-A40A-47AB3AA6BC4C}" srcOrd="0" destOrd="0" parTransId="{4D8019B7-16ED-4098-8BBB-0022B5DFF5B5}" sibTransId="{D73132EF-44C8-4213-AAE7-D65AA3199113}"/>
    <dgm:cxn modelId="{EA430E74-9997-490E-AB16-19CD35B2D501}" type="presOf" srcId="{01991E25-B5B2-49EF-B009-16DD9F8BB073}" destId="{3679D792-A92E-477C-B406-F43BB16B59BE}" srcOrd="0" destOrd="0" presId="urn:microsoft.com/office/officeart/2005/8/layout/orgChart1#2"/>
    <dgm:cxn modelId="{72F882B7-418C-4029-8884-4C4229C31B98}" type="presParOf" srcId="{2EACACF4-573C-4985-B492-8A681A071B0C}" destId="{9DF9ADB9-1161-4C31-9691-14D64A465646}" srcOrd="0" destOrd="0" presId="urn:microsoft.com/office/officeart/2005/8/layout/orgChart1#2"/>
    <dgm:cxn modelId="{00731C51-324E-41B3-9451-EB6A75AC8880}" type="presParOf" srcId="{9DF9ADB9-1161-4C31-9691-14D64A465646}" destId="{44FB9942-1727-49D9-8D67-2112B028F8EF}" srcOrd="0" destOrd="0" presId="urn:microsoft.com/office/officeart/2005/8/layout/orgChart1#2"/>
    <dgm:cxn modelId="{B24CD6D7-51DB-4367-9299-B840D7734DB5}" type="presParOf" srcId="{44FB9942-1727-49D9-8D67-2112B028F8EF}" destId="{B6689A73-4739-4743-9C94-426C9EF8AFA0}" srcOrd="0" destOrd="0" presId="urn:microsoft.com/office/officeart/2005/8/layout/orgChart1#2"/>
    <dgm:cxn modelId="{C862B8F7-1790-4E1B-8022-4DA79580838C}" type="presParOf" srcId="{44FB9942-1727-49D9-8D67-2112B028F8EF}" destId="{AD69E9C8-6D6F-4048-95C5-CBF13F7E1F53}" srcOrd="1" destOrd="0" presId="urn:microsoft.com/office/officeart/2005/8/layout/orgChart1#2"/>
    <dgm:cxn modelId="{B01A1370-3247-40FD-BB3A-084B8FD940AB}" type="presParOf" srcId="{9DF9ADB9-1161-4C31-9691-14D64A465646}" destId="{E7F82DBD-2E8C-43E9-B6C9-E2C829637E02}" srcOrd="1" destOrd="0" presId="urn:microsoft.com/office/officeart/2005/8/layout/orgChart1#2"/>
    <dgm:cxn modelId="{78DD16BA-9A48-45CC-944E-807DCC9AE410}" type="presParOf" srcId="{E7F82DBD-2E8C-43E9-B6C9-E2C829637E02}" destId="{509A410F-1ADD-435A-A439-8939AB9338A1}" srcOrd="0" destOrd="0" presId="urn:microsoft.com/office/officeart/2005/8/layout/orgChart1#2"/>
    <dgm:cxn modelId="{4A8AD098-7565-4B02-BAC5-4DC7CB00FAC5}" type="presParOf" srcId="{E7F82DBD-2E8C-43E9-B6C9-E2C829637E02}" destId="{3C71FC70-2FDC-4001-AE63-BB9D6C891B76}" srcOrd="1" destOrd="0" presId="urn:microsoft.com/office/officeart/2005/8/layout/orgChart1#2"/>
    <dgm:cxn modelId="{2D8B5A74-112B-4E1D-BCF2-ABC35B39A0F0}" type="presParOf" srcId="{3C71FC70-2FDC-4001-AE63-BB9D6C891B76}" destId="{8720E388-FC7D-4828-A24D-22DCF850CFB2}" srcOrd="0" destOrd="0" presId="urn:microsoft.com/office/officeart/2005/8/layout/orgChart1#2"/>
    <dgm:cxn modelId="{54F3C3DC-219A-4919-9159-EF8800C3525B}" type="presParOf" srcId="{8720E388-FC7D-4828-A24D-22DCF850CFB2}" destId="{57E4CB04-2A86-4982-9C12-E5492651004E}" srcOrd="0" destOrd="0" presId="urn:microsoft.com/office/officeart/2005/8/layout/orgChart1#2"/>
    <dgm:cxn modelId="{59128377-133B-4556-891D-34C29D2578EB}" type="presParOf" srcId="{8720E388-FC7D-4828-A24D-22DCF850CFB2}" destId="{CFF3C7F8-6AC1-4350-B31E-472EDC057B4A}" srcOrd="1" destOrd="0" presId="urn:microsoft.com/office/officeart/2005/8/layout/orgChart1#2"/>
    <dgm:cxn modelId="{E07D13B5-869C-45A6-BB31-610112F48464}" type="presParOf" srcId="{3C71FC70-2FDC-4001-AE63-BB9D6C891B76}" destId="{458BF26F-E0E0-4827-A3DC-59699A4B5D8D}" srcOrd="1" destOrd="0" presId="urn:microsoft.com/office/officeart/2005/8/layout/orgChart1#2"/>
    <dgm:cxn modelId="{0B6DAC27-5BA6-400E-AB44-867125CEEB7E}" type="presParOf" srcId="{3C71FC70-2FDC-4001-AE63-BB9D6C891B76}" destId="{5C1AF0A2-003C-4E7C-AC83-2F9FC84EE073}" srcOrd="2" destOrd="0" presId="urn:microsoft.com/office/officeart/2005/8/layout/orgChart1#2"/>
    <dgm:cxn modelId="{42A16247-9EC9-49A1-BEFA-68E98778F55C}" type="presParOf" srcId="{E7F82DBD-2E8C-43E9-B6C9-E2C829637E02}" destId="{CEEB3FF2-E8DF-4B0B-A8E5-7B16C8A22086}" srcOrd="2" destOrd="0" presId="urn:microsoft.com/office/officeart/2005/8/layout/orgChart1#2"/>
    <dgm:cxn modelId="{FFAA32A1-26AE-450E-A2D1-742F5DA00F5E}" type="presParOf" srcId="{E7F82DBD-2E8C-43E9-B6C9-E2C829637E02}" destId="{33A8E7ED-0604-431E-8619-BF9390F02390}" srcOrd="3" destOrd="0" presId="urn:microsoft.com/office/officeart/2005/8/layout/orgChart1#2"/>
    <dgm:cxn modelId="{4645D5FF-4E03-4EAC-BE64-8726086F7386}" type="presParOf" srcId="{33A8E7ED-0604-431E-8619-BF9390F02390}" destId="{DD3E4498-B60D-4105-8C19-B2A97AAB1153}" srcOrd="0" destOrd="0" presId="urn:microsoft.com/office/officeart/2005/8/layout/orgChart1#2"/>
    <dgm:cxn modelId="{11DA2204-9758-4EED-9FBB-78BF79E3D258}" type="presParOf" srcId="{DD3E4498-B60D-4105-8C19-B2A97AAB1153}" destId="{E1BA3F86-DE9D-40A8-BCBC-0D3AA81241DD}" srcOrd="0" destOrd="0" presId="urn:microsoft.com/office/officeart/2005/8/layout/orgChart1#2"/>
    <dgm:cxn modelId="{BE84CD59-5713-48D7-85AA-685FF0DCA201}" type="presParOf" srcId="{DD3E4498-B60D-4105-8C19-B2A97AAB1153}" destId="{4650DA46-6F0A-4518-8466-62CF7ACBEAB1}" srcOrd="1" destOrd="0" presId="urn:microsoft.com/office/officeart/2005/8/layout/orgChart1#2"/>
    <dgm:cxn modelId="{8D7370F3-F441-488E-857A-B1A38CAF7D56}" type="presParOf" srcId="{33A8E7ED-0604-431E-8619-BF9390F02390}" destId="{D3BCC1BE-B5B9-4798-9C07-2C50555DD728}" srcOrd="1" destOrd="0" presId="urn:microsoft.com/office/officeart/2005/8/layout/orgChart1#2"/>
    <dgm:cxn modelId="{6D7C53FD-F774-44F3-BCEE-FEC5F5020A31}" type="presParOf" srcId="{33A8E7ED-0604-431E-8619-BF9390F02390}" destId="{BC34E7FA-8598-4596-9C0C-828D8885CF41}" srcOrd="2" destOrd="0" presId="urn:microsoft.com/office/officeart/2005/8/layout/orgChart1#2"/>
    <dgm:cxn modelId="{81F6733F-AE3A-4303-9257-DCE989E165B1}" type="presParOf" srcId="{E7F82DBD-2E8C-43E9-B6C9-E2C829637E02}" destId="{3679D792-A92E-477C-B406-F43BB16B59BE}" srcOrd="4" destOrd="0" presId="urn:microsoft.com/office/officeart/2005/8/layout/orgChart1#2"/>
    <dgm:cxn modelId="{F67A9710-D8C6-4D3E-971D-5266FB567CE4}" type="presParOf" srcId="{E7F82DBD-2E8C-43E9-B6C9-E2C829637E02}" destId="{1B48B7F8-EB6C-434C-91C5-4F8413C5EFB5}" srcOrd="5" destOrd="0" presId="urn:microsoft.com/office/officeart/2005/8/layout/orgChart1#2"/>
    <dgm:cxn modelId="{2B3E4BAD-C599-480A-8833-CB68C156C76D}" type="presParOf" srcId="{1B48B7F8-EB6C-434C-91C5-4F8413C5EFB5}" destId="{F6E70B32-ADE6-45E1-BE15-480243E625FA}" srcOrd="0" destOrd="0" presId="urn:microsoft.com/office/officeart/2005/8/layout/orgChart1#2"/>
    <dgm:cxn modelId="{9B8BBB22-8C31-44EF-AB3F-0798B7F8E699}" type="presParOf" srcId="{F6E70B32-ADE6-45E1-BE15-480243E625FA}" destId="{51E0ED5F-4383-42A3-A762-7ADA6E0772FD}" srcOrd="0" destOrd="0" presId="urn:microsoft.com/office/officeart/2005/8/layout/orgChart1#2"/>
    <dgm:cxn modelId="{82555C05-A466-412E-AB35-0D9F96EAD954}" type="presParOf" srcId="{F6E70B32-ADE6-45E1-BE15-480243E625FA}" destId="{DC5C5A41-C96F-4910-9A64-9D47F3764666}" srcOrd="1" destOrd="0" presId="urn:microsoft.com/office/officeart/2005/8/layout/orgChart1#2"/>
    <dgm:cxn modelId="{5886D705-144C-4F30-AB93-288C7166E54C}" type="presParOf" srcId="{1B48B7F8-EB6C-434C-91C5-4F8413C5EFB5}" destId="{A690B47A-B907-49A3-A48A-52537CEEDF3B}" srcOrd="1" destOrd="0" presId="urn:microsoft.com/office/officeart/2005/8/layout/orgChart1#2"/>
    <dgm:cxn modelId="{3D193B4B-77A2-4AA0-BCD3-1F93BB29FE0B}" type="presParOf" srcId="{1B48B7F8-EB6C-434C-91C5-4F8413C5EFB5}" destId="{11C0A814-E0B2-4CDF-BB71-6D95C584FAA8}" srcOrd="2" destOrd="0" presId="urn:microsoft.com/office/officeart/2005/8/layout/orgChart1#2"/>
    <dgm:cxn modelId="{9DD345A0-5663-491F-AF90-CBD879E69476}" type="presParOf" srcId="{9DF9ADB9-1161-4C31-9691-14D64A465646}" destId="{D9C37BE2-5FDB-4DFE-B01C-2874DA804C4C}" srcOrd="2" destOrd="0" presId="urn:microsoft.com/office/officeart/2005/8/layout/orgChart1#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2B21F9E0-879D-4BA7-8827-17C7728F8B05}" type="doc">
      <dgm:prSet loTypeId="urn:microsoft.com/office/officeart/2005/8/layout/matrix1#1" loCatId="matrix" qsTypeId="urn:microsoft.com/office/officeart/2005/8/quickstyle/simple1#11" qsCatId="simple" csTypeId="urn:microsoft.com/office/officeart/2005/8/colors/accent1_2#11" csCatId="accent1" phldr="1"/>
      <dgm:spPr/>
      <dgm:t>
        <a:bodyPr/>
        <a:lstStyle/>
        <a:p>
          <a:endParaRPr lang="zh-CN" altLang="en-US"/>
        </a:p>
      </dgm:t>
    </dgm:pt>
    <dgm:pt modelId="{A48F8DC5-5697-42C0-971C-8A96BF6AC33E}">
      <dgm:prSet phldrT="[文本]" custT="1"/>
      <dgm:spPr/>
      <dgm:t>
        <a:bodyPr/>
        <a:lstStyle/>
        <a:p>
          <a:r>
            <a:rPr lang="zh-CN" altLang="en-US" sz="2400" dirty="0" smtClean="0">
              <a:latin typeface="黑体" panose="02010609060101010101" pitchFamily="49" charset="-122"/>
              <a:ea typeface="黑体" panose="02010609060101010101" pitchFamily="49" charset="-122"/>
            </a:rPr>
            <a:t>居民小区管理 “四难”问题</a:t>
          </a:r>
          <a:endParaRPr lang="zh-CN" altLang="en-US" sz="2400" dirty="0">
            <a:latin typeface="黑体" panose="02010609060101010101" pitchFamily="49" charset="-122"/>
            <a:ea typeface="黑体" panose="02010609060101010101" pitchFamily="49" charset="-122"/>
          </a:endParaRPr>
        </a:p>
      </dgm:t>
    </dgm:pt>
    <dgm:pt modelId="{3CC91015-C045-4403-B379-80BF29868481}" type="parTrans" cxnId="{1A6C5BEC-9EA7-4142-8E14-4A2F977AC3AF}">
      <dgm:prSet/>
      <dgm:spPr/>
      <dgm:t>
        <a:bodyPr/>
        <a:lstStyle/>
        <a:p>
          <a:endParaRPr lang="zh-CN" altLang="en-US"/>
        </a:p>
      </dgm:t>
    </dgm:pt>
    <dgm:pt modelId="{A842D057-51FE-4CF2-B156-FDD3606921E7}" type="sibTrans" cxnId="{1A6C5BEC-9EA7-4142-8E14-4A2F977AC3AF}">
      <dgm:prSet/>
      <dgm:spPr/>
      <dgm:t>
        <a:bodyPr/>
        <a:lstStyle/>
        <a:p>
          <a:endParaRPr lang="zh-CN" altLang="en-US"/>
        </a:p>
      </dgm:t>
    </dgm:pt>
    <dgm:pt modelId="{16214975-7097-49F1-8AFF-9020CF59FD22}">
      <dgm:prSet phldrT="[文本]" custT="1"/>
      <dgm:spPr/>
      <dgm:t>
        <a:bodyPr/>
        <a:lstStyle/>
        <a:p>
          <a:r>
            <a:rPr lang="zh-CN" altLang="en-US" sz="2400" b="1" dirty="0" smtClean="0">
              <a:latin typeface="华文楷体" pitchFamily="2" charset="-122"/>
              <a:ea typeface="华文楷体" pitchFamily="2" charset="-122"/>
            </a:rPr>
            <a:t>业主大会、业主委员会成立难</a:t>
          </a:r>
          <a:endParaRPr lang="zh-CN" altLang="en-US" sz="2400" b="1" dirty="0">
            <a:latin typeface="华文楷体" pitchFamily="2" charset="-122"/>
            <a:ea typeface="华文楷体" pitchFamily="2" charset="-122"/>
          </a:endParaRPr>
        </a:p>
      </dgm:t>
    </dgm:pt>
    <dgm:pt modelId="{10C1901C-A906-4274-B353-9B06729BD368}" type="parTrans" cxnId="{D5C8AE3A-0957-4453-B13B-890583C2D001}">
      <dgm:prSet/>
      <dgm:spPr/>
      <dgm:t>
        <a:bodyPr/>
        <a:lstStyle/>
        <a:p>
          <a:endParaRPr lang="zh-CN" altLang="en-US"/>
        </a:p>
      </dgm:t>
    </dgm:pt>
    <dgm:pt modelId="{54A6503D-2FC2-4FD5-9B35-94371FF76FF9}" type="sibTrans" cxnId="{D5C8AE3A-0957-4453-B13B-890583C2D001}">
      <dgm:prSet/>
      <dgm:spPr/>
      <dgm:t>
        <a:bodyPr/>
        <a:lstStyle/>
        <a:p>
          <a:endParaRPr lang="zh-CN" altLang="en-US"/>
        </a:p>
      </dgm:t>
    </dgm:pt>
    <dgm:pt modelId="{E9A5B9BB-3947-414B-B262-2D275A61EED8}">
      <dgm:prSet phldrT="[文本]" custT="1"/>
      <dgm:spPr/>
      <dgm:t>
        <a:bodyPr/>
        <a:lstStyle/>
        <a:p>
          <a:r>
            <a:rPr lang="zh-CN" altLang="en-US" sz="2400" b="1" dirty="0" smtClean="0">
              <a:latin typeface="华文楷体" pitchFamily="2" charset="-122"/>
              <a:ea typeface="华文楷体" pitchFamily="2" charset="-122"/>
            </a:rPr>
            <a:t>业主作决议表决难</a:t>
          </a:r>
        </a:p>
      </dgm:t>
    </dgm:pt>
    <dgm:pt modelId="{3829D93C-B437-4096-97FA-5C65171DC847}" type="parTrans" cxnId="{056034C9-9E25-426E-A109-976E6D42E48E}">
      <dgm:prSet/>
      <dgm:spPr/>
      <dgm:t>
        <a:bodyPr/>
        <a:lstStyle/>
        <a:p>
          <a:endParaRPr lang="zh-CN" altLang="en-US"/>
        </a:p>
      </dgm:t>
    </dgm:pt>
    <dgm:pt modelId="{93A974CF-6658-4819-B849-D7B04DA85F27}" type="sibTrans" cxnId="{056034C9-9E25-426E-A109-976E6D42E48E}">
      <dgm:prSet/>
      <dgm:spPr/>
      <dgm:t>
        <a:bodyPr/>
        <a:lstStyle/>
        <a:p>
          <a:endParaRPr lang="zh-CN" altLang="en-US"/>
        </a:p>
      </dgm:t>
    </dgm:pt>
    <dgm:pt modelId="{91AD0573-2AB6-499C-9503-DC53D7270F95}">
      <dgm:prSet phldrT="[文本]" custT="1"/>
      <dgm:spPr/>
      <dgm:t>
        <a:bodyPr/>
        <a:lstStyle/>
        <a:p>
          <a:r>
            <a:rPr lang="zh-CN" altLang="en-US" sz="2400" b="1" dirty="0" smtClean="0">
              <a:latin typeface="华文楷体" pitchFamily="2" charset="-122"/>
              <a:ea typeface="华文楷体" pitchFamily="2" charset="-122"/>
            </a:rPr>
            <a:t>公共维修资金使用难</a:t>
          </a:r>
        </a:p>
      </dgm:t>
    </dgm:pt>
    <dgm:pt modelId="{50A4C981-6B37-4B43-A5EB-C32650E6A677}" type="parTrans" cxnId="{88BCC44C-16DE-4EDC-9FF7-F6DC4295E529}">
      <dgm:prSet/>
      <dgm:spPr/>
      <dgm:t>
        <a:bodyPr/>
        <a:lstStyle/>
        <a:p>
          <a:endParaRPr lang="zh-CN" altLang="en-US"/>
        </a:p>
      </dgm:t>
    </dgm:pt>
    <dgm:pt modelId="{0149031A-ACB4-471D-B58B-A6B53849863C}" type="sibTrans" cxnId="{88BCC44C-16DE-4EDC-9FF7-F6DC4295E529}">
      <dgm:prSet/>
      <dgm:spPr/>
      <dgm:t>
        <a:bodyPr/>
        <a:lstStyle/>
        <a:p>
          <a:endParaRPr lang="zh-CN" altLang="en-US"/>
        </a:p>
      </dgm:t>
    </dgm:pt>
    <dgm:pt modelId="{BF683801-A840-4AC6-902B-97A66B796587}">
      <dgm:prSet phldrT="[文本]" custT="1"/>
      <dgm:spPr/>
      <dgm:t>
        <a:bodyPr/>
        <a:lstStyle/>
        <a:p>
          <a:r>
            <a:rPr lang="zh-CN" altLang="en-US" sz="2400" b="1" dirty="0" smtClean="0">
              <a:latin typeface="华文楷体" pitchFamily="2" charset="-122"/>
              <a:ea typeface="华文楷体" pitchFamily="2" charset="-122"/>
            </a:rPr>
            <a:t>小区内违法行为管理难</a:t>
          </a:r>
        </a:p>
      </dgm:t>
    </dgm:pt>
    <dgm:pt modelId="{75555DB6-94E6-42E7-A476-8F7726746572}" type="parTrans" cxnId="{890842DB-17C4-41A4-90CE-EDFA116439CC}">
      <dgm:prSet/>
      <dgm:spPr/>
      <dgm:t>
        <a:bodyPr/>
        <a:lstStyle/>
        <a:p>
          <a:endParaRPr lang="zh-CN" altLang="en-US"/>
        </a:p>
      </dgm:t>
    </dgm:pt>
    <dgm:pt modelId="{FF9BD13C-A855-4C36-B1CB-E81C5CD46077}" type="sibTrans" cxnId="{890842DB-17C4-41A4-90CE-EDFA116439CC}">
      <dgm:prSet/>
      <dgm:spPr/>
      <dgm:t>
        <a:bodyPr/>
        <a:lstStyle/>
        <a:p>
          <a:endParaRPr lang="zh-CN" altLang="en-US"/>
        </a:p>
      </dgm:t>
    </dgm:pt>
    <dgm:pt modelId="{E650AF69-26FF-4E2E-9529-6F0F7A2B4744}" type="pres">
      <dgm:prSet presAssocID="{2B21F9E0-879D-4BA7-8827-17C7728F8B05}" presName="diagram" presStyleCnt="0">
        <dgm:presLayoutVars>
          <dgm:chMax val="1"/>
          <dgm:dir/>
          <dgm:animLvl val="ctr"/>
          <dgm:resizeHandles val="exact"/>
        </dgm:presLayoutVars>
      </dgm:prSet>
      <dgm:spPr/>
      <dgm:t>
        <a:bodyPr/>
        <a:lstStyle/>
        <a:p>
          <a:endParaRPr lang="zh-CN" altLang="en-US"/>
        </a:p>
      </dgm:t>
    </dgm:pt>
    <dgm:pt modelId="{48193468-A5B5-4640-A2DC-ECCB786D88CB}" type="pres">
      <dgm:prSet presAssocID="{2B21F9E0-879D-4BA7-8827-17C7728F8B05}" presName="matrix" presStyleCnt="0"/>
      <dgm:spPr/>
    </dgm:pt>
    <dgm:pt modelId="{E9310D9A-40FB-4425-9233-B17CE644E3A8}" type="pres">
      <dgm:prSet presAssocID="{2B21F9E0-879D-4BA7-8827-17C7728F8B05}" presName="tile1" presStyleLbl="node1" presStyleIdx="0" presStyleCnt="4" custScaleX="104724" custLinFactNeighborX="2362"/>
      <dgm:spPr/>
      <dgm:t>
        <a:bodyPr/>
        <a:lstStyle/>
        <a:p>
          <a:endParaRPr lang="zh-CN" altLang="en-US"/>
        </a:p>
      </dgm:t>
    </dgm:pt>
    <dgm:pt modelId="{CB3B58CE-52CC-4D0A-9A9C-621C3DA344BD}" type="pres">
      <dgm:prSet presAssocID="{2B21F9E0-879D-4BA7-8827-17C7728F8B05}" presName="tile1text" presStyleLbl="node1" presStyleIdx="0" presStyleCnt="4">
        <dgm:presLayoutVars>
          <dgm:chMax val="0"/>
          <dgm:chPref val="0"/>
          <dgm:bulletEnabled val="1"/>
        </dgm:presLayoutVars>
      </dgm:prSet>
      <dgm:spPr/>
      <dgm:t>
        <a:bodyPr/>
        <a:lstStyle/>
        <a:p>
          <a:endParaRPr lang="zh-CN" altLang="en-US"/>
        </a:p>
      </dgm:t>
    </dgm:pt>
    <dgm:pt modelId="{54F2492C-8AAE-4B48-BE04-8EAB662B4D87}" type="pres">
      <dgm:prSet presAssocID="{2B21F9E0-879D-4BA7-8827-17C7728F8B05}" presName="tile2" presStyleLbl="node1" presStyleIdx="1" presStyleCnt="4"/>
      <dgm:spPr/>
      <dgm:t>
        <a:bodyPr/>
        <a:lstStyle/>
        <a:p>
          <a:endParaRPr lang="zh-CN" altLang="en-US"/>
        </a:p>
      </dgm:t>
    </dgm:pt>
    <dgm:pt modelId="{11024AE5-9874-484D-B11A-8A53138F7610}" type="pres">
      <dgm:prSet presAssocID="{2B21F9E0-879D-4BA7-8827-17C7728F8B05}" presName="tile2text" presStyleLbl="node1" presStyleIdx="1" presStyleCnt="4">
        <dgm:presLayoutVars>
          <dgm:chMax val="0"/>
          <dgm:chPref val="0"/>
          <dgm:bulletEnabled val="1"/>
        </dgm:presLayoutVars>
      </dgm:prSet>
      <dgm:spPr/>
      <dgm:t>
        <a:bodyPr/>
        <a:lstStyle/>
        <a:p>
          <a:endParaRPr lang="zh-CN" altLang="en-US"/>
        </a:p>
      </dgm:t>
    </dgm:pt>
    <dgm:pt modelId="{EF815F63-90E5-451F-B5E4-15E475F05588}" type="pres">
      <dgm:prSet presAssocID="{2B21F9E0-879D-4BA7-8827-17C7728F8B05}" presName="tile3" presStyleLbl="node1" presStyleIdx="2" presStyleCnt="4"/>
      <dgm:spPr/>
      <dgm:t>
        <a:bodyPr/>
        <a:lstStyle/>
        <a:p>
          <a:endParaRPr lang="zh-CN" altLang="en-US"/>
        </a:p>
      </dgm:t>
    </dgm:pt>
    <dgm:pt modelId="{EA6C6622-424B-4C32-B880-F7F8B886460F}" type="pres">
      <dgm:prSet presAssocID="{2B21F9E0-879D-4BA7-8827-17C7728F8B05}" presName="tile3text" presStyleLbl="node1" presStyleIdx="2" presStyleCnt="4">
        <dgm:presLayoutVars>
          <dgm:chMax val="0"/>
          <dgm:chPref val="0"/>
          <dgm:bulletEnabled val="1"/>
        </dgm:presLayoutVars>
      </dgm:prSet>
      <dgm:spPr/>
      <dgm:t>
        <a:bodyPr/>
        <a:lstStyle/>
        <a:p>
          <a:endParaRPr lang="zh-CN" altLang="en-US"/>
        </a:p>
      </dgm:t>
    </dgm:pt>
    <dgm:pt modelId="{9C829963-95C4-47CD-8CD3-2BD7EE5D5465}" type="pres">
      <dgm:prSet presAssocID="{2B21F9E0-879D-4BA7-8827-17C7728F8B05}" presName="tile4" presStyleLbl="node1" presStyleIdx="3" presStyleCnt="4"/>
      <dgm:spPr/>
      <dgm:t>
        <a:bodyPr/>
        <a:lstStyle/>
        <a:p>
          <a:endParaRPr lang="zh-CN" altLang="en-US"/>
        </a:p>
      </dgm:t>
    </dgm:pt>
    <dgm:pt modelId="{1B4E1A14-F5F8-46C7-B7AD-7B2A423D87C4}" type="pres">
      <dgm:prSet presAssocID="{2B21F9E0-879D-4BA7-8827-17C7728F8B05}" presName="tile4text" presStyleLbl="node1" presStyleIdx="3" presStyleCnt="4">
        <dgm:presLayoutVars>
          <dgm:chMax val="0"/>
          <dgm:chPref val="0"/>
          <dgm:bulletEnabled val="1"/>
        </dgm:presLayoutVars>
      </dgm:prSet>
      <dgm:spPr/>
      <dgm:t>
        <a:bodyPr/>
        <a:lstStyle/>
        <a:p>
          <a:endParaRPr lang="zh-CN" altLang="en-US"/>
        </a:p>
      </dgm:t>
    </dgm:pt>
    <dgm:pt modelId="{C162226C-9134-485D-9CBC-A0B485E4AEFD}" type="pres">
      <dgm:prSet presAssocID="{2B21F9E0-879D-4BA7-8827-17C7728F8B05}" presName="centerTile" presStyleLbl="fgShp" presStyleIdx="0" presStyleCnt="1" custScaleY="171151">
        <dgm:presLayoutVars>
          <dgm:chMax val="0"/>
          <dgm:chPref val="0"/>
        </dgm:presLayoutVars>
      </dgm:prSet>
      <dgm:spPr/>
      <dgm:t>
        <a:bodyPr/>
        <a:lstStyle/>
        <a:p>
          <a:endParaRPr lang="zh-CN" altLang="en-US"/>
        </a:p>
      </dgm:t>
    </dgm:pt>
  </dgm:ptLst>
  <dgm:cxnLst>
    <dgm:cxn modelId="{88BCC44C-16DE-4EDC-9FF7-F6DC4295E529}" srcId="{A48F8DC5-5697-42C0-971C-8A96BF6AC33E}" destId="{91AD0573-2AB6-499C-9503-DC53D7270F95}" srcOrd="2" destOrd="0" parTransId="{50A4C981-6B37-4B43-A5EB-C32650E6A677}" sibTransId="{0149031A-ACB4-471D-B58B-A6B53849863C}"/>
    <dgm:cxn modelId="{890842DB-17C4-41A4-90CE-EDFA116439CC}" srcId="{A48F8DC5-5697-42C0-971C-8A96BF6AC33E}" destId="{BF683801-A840-4AC6-902B-97A66B796587}" srcOrd="3" destOrd="0" parTransId="{75555DB6-94E6-42E7-A476-8F7726746572}" sibTransId="{FF9BD13C-A855-4C36-B1CB-E81C5CD46077}"/>
    <dgm:cxn modelId="{54BC5F3C-F5E2-4DDD-8ED3-6426D58AC18B}" type="presOf" srcId="{16214975-7097-49F1-8AFF-9020CF59FD22}" destId="{CB3B58CE-52CC-4D0A-9A9C-621C3DA344BD}" srcOrd="1" destOrd="0" presId="urn:microsoft.com/office/officeart/2005/8/layout/matrix1#1"/>
    <dgm:cxn modelId="{7BD0CEC5-AC8A-4DE4-8108-C10167C1FDAD}" type="presOf" srcId="{2B21F9E0-879D-4BA7-8827-17C7728F8B05}" destId="{E650AF69-26FF-4E2E-9529-6F0F7A2B4744}" srcOrd="0" destOrd="0" presId="urn:microsoft.com/office/officeart/2005/8/layout/matrix1#1"/>
    <dgm:cxn modelId="{BB917E6A-0C85-4269-B442-5CE658AF62F3}" type="presOf" srcId="{BF683801-A840-4AC6-902B-97A66B796587}" destId="{9C829963-95C4-47CD-8CD3-2BD7EE5D5465}" srcOrd="0" destOrd="0" presId="urn:microsoft.com/office/officeart/2005/8/layout/matrix1#1"/>
    <dgm:cxn modelId="{C96B7D65-1BBF-474B-B254-9DBFDA228672}" type="presOf" srcId="{E9A5B9BB-3947-414B-B262-2D275A61EED8}" destId="{54F2492C-8AAE-4B48-BE04-8EAB662B4D87}" srcOrd="0" destOrd="0" presId="urn:microsoft.com/office/officeart/2005/8/layout/matrix1#1"/>
    <dgm:cxn modelId="{06F7CC61-06A2-4582-8D5D-7AF636DFF6D6}" type="presOf" srcId="{91AD0573-2AB6-499C-9503-DC53D7270F95}" destId="{EF815F63-90E5-451F-B5E4-15E475F05588}" srcOrd="0" destOrd="0" presId="urn:microsoft.com/office/officeart/2005/8/layout/matrix1#1"/>
    <dgm:cxn modelId="{D5C8AE3A-0957-4453-B13B-890583C2D001}" srcId="{A48F8DC5-5697-42C0-971C-8A96BF6AC33E}" destId="{16214975-7097-49F1-8AFF-9020CF59FD22}" srcOrd="0" destOrd="0" parTransId="{10C1901C-A906-4274-B353-9B06729BD368}" sibTransId="{54A6503D-2FC2-4FD5-9B35-94371FF76FF9}"/>
    <dgm:cxn modelId="{276AAB76-A62D-49C5-B3DC-5BFAF54CCFDE}" type="presOf" srcId="{16214975-7097-49F1-8AFF-9020CF59FD22}" destId="{E9310D9A-40FB-4425-9233-B17CE644E3A8}" srcOrd="0" destOrd="0" presId="urn:microsoft.com/office/officeart/2005/8/layout/matrix1#1"/>
    <dgm:cxn modelId="{881DE3BC-CF00-4373-AB1F-107BEC20063D}" type="presOf" srcId="{A48F8DC5-5697-42C0-971C-8A96BF6AC33E}" destId="{C162226C-9134-485D-9CBC-A0B485E4AEFD}" srcOrd="0" destOrd="0" presId="urn:microsoft.com/office/officeart/2005/8/layout/matrix1#1"/>
    <dgm:cxn modelId="{266AD121-9FC4-4436-88C9-72A28E854FE5}" type="presOf" srcId="{E9A5B9BB-3947-414B-B262-2D275A61EED8}" destId="{11024AE5-9874-484D-B11A-8A53138F7610}" srcOrd="1" destOrd="0" presId="urn:microsoft.com/office/officeart/2005/8/layout/matrix1#1"/>
    <dgm:cxn modelId="{B5AC247B-B438-451C-8334-C2ECA7080856}" type="presOf" srcId="{91AD0573-2AB6-499C-9503-DC53D7270F95}" destId="{EA6C6622-424B-4C32-B880-F7F8B886460F}" srcOrd="1" destOrd="0" presId="urn:microsoft.com/office/officeart/2005/8/layout/matrix1#1"/>
    <dgm:cxn modelId="{9E5D0467-40A2-40DC-88F1-3FA3CA684370}" type="presOf" srcId="{BF683801-A840-4AC6-902B-97A66B796587}" destId="{1B4E1A14-F5F8-46C7-B7AD-7B2A423D87C4}" srcOrd="1" destOrd="0" presId="urn:microsoft.com/office/officeart/2005/8/layout/matrix1#1"/>
    <dgm:cxn modelId="{1A6C5BEC-9EA7-4142-8E14-4A2F977AC3AF}" srcId="{2B21F9E0-879D-4BA7-8827-17C7728F8B05}" destId="{A48F8DC5-5697-42C0-971C-8A96BF6AC33E}" srcOrd="0" destOrd="0" parTransId="{3CC91015-C045-4403-B379-80BF29868481}" sibTransId="{A842D057-51FE-4CF2-B156-FDD3606921E7}"/>
    <dgm:cxn modelId="{056034C9-9E25-426E-A109-976E6D42E48E}" srcId="{A48F8DC5-5697-42C0-971C-8A96BF6AC33E}" destId="{E9A5B9BB-3947-414B-B262-2D275A61EED8}" srcOrd="1" destOrd="0" parTransId="{3829D93C-B437-4096-97FA-5C65171DC847}" sibTransId="{93A974CF-6658-4819-B849-D7B04DA85F27}"/>
    <dgm:cxn modelId="{CE3EFB8F-DB64-43E1-BD12-22B1250271B0}" type="presParOf" srcId="{E650AF69-26FF-4E2E-9529-6F0F7A2B4744}" destId="{48193468-A5B5-4640-A2DC-ECCB786D88CB}" srcOrd="0" destOrd="0" presId="urn:microsoft.com/office/officeart/2005/8/layout/matrix1#1"/>
    <dgm:cxn modelId="{7B11D237-D128-415D-8292-10C17547FB8D}" type="presParOf" srcId="{48193468-A5B5-4640-A2DC-ECCB786D88CB}" destId="{E9310D9A-40FB-4425-9233-B17CE644E3A8}" srcOrd="0" destOrd="0" presId="urn:microsoft.com/office/officeart/2005/8/layout/matrix1#1"/>
    <dgm:cxn modelId="{C4DB248E-A79A-4628-901F-59C0AD23A822}" type="presParOf" srcId="{48193468-A5B5-4640-A2DC-ECCB786D88CB}" destId="{CB3B58CE-52CC-4D0A-9A9C-621C3DA344BD}" srcOrd="1" destOrd="0" presId="urn:microsoft.com/office/officeart/2005/8/layout/matrix1#1"/>
    <dgm:cxn modelId="{437C5641-AFA5-4AA0-8F86-84A0AF3BF01E}" type="presParOf" srcId="{48193468-A5B5-4640-A2DC-ECCB786D88CB}" destId="{54F2492C-8AAE-4B48-BE04-8EAB662B4D87}" srcOrd="2" destOrd="0" presId="urn:microsoft.com/office/officeart/2005/8/layout/matrix1#1"/>
    <dgm:cxn modelId="{9B7A0690-0A41-4FA3-B7F9-83F294B725C2}" type="presParOf" srcId="{48193468-A5B5-4640-A2DC-ECCB786D88CB}" destId="{11024AE5-9874-484D-B11A-8A53138F7610}" srcOrd="3" destOrd="0" presId="urn:microsoft.com/office/officeart/2005/8/layout/matrix1#1"/>
    <dgm:cxn modelId="{CFB7AF01-721B-4566-B98F-D02B1599D17E}" type="presParOf" srcId="{48193468-A5B5-4640-A2DC-ECCB786D88CB}" destId="{EF815F63-90E5-451F-B5E4-15E475F05588}" srcOrd="4" destOrd="0" presId="urn:microsoft.com/office/officeart/2005/8/layout/matrix1#1"/>
    <dgm:cxn modelId="{CB58BB63-15DC-481A-A4C2-B5F3AFCCB89A}" type="presParOf" srcId="{48193468-A5B5-4640-A2DC-ECCB786D88CB}" destId="{EA6C6622-424B-4C32-B880-F7F8B886460F}" srcOrd="5" destOrd="0" presId="urn:microsoft.com/office/officeart/2005/8/layout/matrix1#1"/>
    <dgm:cxn modelId="{3DD4B377-4853-461B-AD49-19C9BCC6D703}" type="presParOf" srcId="{48193468-A5B5-4640-A2DC-ECCB786D88CB}" destId="{9C829963-95C4-47CD-8CD3-2BD7EE5D5465}" srcOrd="6" destOrd="0" presId="urn:microsoft.com/office/officeart/2005/8/layout/matrix1#1"/>
    <dgm:cxn modelId="{0DC68D0D-547B-4B13-A30C-2517BC818DCA}" type="presParOf" srcId="{48193468-A5B5-4640-A2DC-ECCB786D88CB}" destId="{1B4E1A14-F5F8-46C7-B7AD-7B2A423D87C4}" srcOrd="7" destOrd="0" presId="urn:microsoft.com/office/officeart/2005/8/layout/matrix1#1"/>
    <dgm:cxn modelId="{2E32B652-B266-4C9E-84BB-8BFB75223FF9}" type="presParOf" srcId="{E650AF69-26FF-4E2E-9529-6F0F7A2B4744}" destId="{C162226C-9134-485D-9CBC-A0B485E4AEFD}" srcOrd="1" destOrd="0" presId="urn:microsoft.com/office/officeart/2005/8/layout/matrix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E02737F2-6B91-4293-98A4-3368CCF8B4AC}" type="doc">
      <dgm:prSet loTypeId="urn:microsoft.com/office/officeart/2005/8/layout/hierarchy1#3" loCatId="hierarchy" qsTypeId="urn:microsoft.com/office/officeart/2005/8/quickstyle/simple1#12" qsCatId="simple" csTypeId="urn:microsoft.com/office/officeart/2005/8/colors/accent1_2#12" csCatId="accent1" phldr="1"/>
      <dgm:spPr/>
      <dgm:t>
        <a:bodyPr/>
        <a:lstStyle/>
        <a:p>
          <a:endParaRPr lang="zh-CN" altLang="en-US"/>
        </a:p>
      </dgm:t>
    </dgm:pt>
    <dgm:pt modelId="{89BF73F9-E4E8-448A-8CE5-085DCAE7AAFA}">
      <dgm:prSet phldrT="[文本]" custT="1"/>
      <dgm:spPr/>
      <dgm:t>
        <a:bodyPr/>
        <a:lstStyle/>
        <a:p>
          <a:r>
            <a:rPr lang="zh-CN" altLang="en-US" sz="2800" dirty="0" smtClean="0"/>
            <a:t>合同</a:t>
          </a:r>
          <a:endParaRPr lang="zh-CN" altLang="en-US" sz="2800" dirty="0"/>
        </a:p>
      </dgm:t>
    </dgm:pt>
    <dgm:pt modelId="{3D05DC03-6F6D-4F75-BC3A-A600AB0EF9A9}" type="parTrans" cxnId="{9D2617E8-D063-483F-A45F-F8042BDFCB2E}">
      <dgm:prSet/>
      <dgm:spPr/>
      <dgm:t>
        <a:bodyPr/>
        <a:lstStyle/>
        <a:p>
          <a:endParaRPr lang="zh-CN" altLang="en-US"/>
        </a:p>
      </dgm:t>
    </dgm:pt>
    <dgm:pt modelId="{65B80EAE-0E93-463D-B035-B8D1F747BDF2}" type="sibTrans" cxnId="{9D2617E8-D063-483F-A45F-F8042BDFCB2E}">
      <dgm:prSet/>
      <dgm:spPr/>
      <dgm:t>
        <a:bodyPr/>
        <a:lstStyle/>
        <a:p>
          <a:endParaRPr lang="zh-CN" altLang="en-US"/>
        </a:p>
      </dgm:t>
    </dgm:pt>
    <dgm:pt modelId="{E6DD301F-874C-4AB3-9360-4F3BA0E0D6C8}">
      <dgm:prSet phldrT="[文本]" custT="1"/>
      <dgm:spPr/>
      <dgm:t>
        <a:bodyPr/>
        <a:lstStyle/>
        <a:p>
          <a:pPr>
            <a:lnSpc>
              <a:spcPts val="2880"/>
            </a:lnSpc>
            <a:spcAft>
              <a:spcPts val="0"/>
            </a:spcAft>
          </a:pPr>
          <a:r>
            <a:rPr lang="zh-CN" altLang="en-US" sz="2400" dirty="0" smtClean="0"/>
            <a:t>典型合同</a:t>
          </a:r>
          <a:endParaRPr lang="en-US" altLang="zh-CN" sz="2400" dirty="0" smtClean="0"/>
        </a:p>
        <a:p>
          <a:pPr>
            <a:lnSpc>
              <a:spcPts val="2880"/>
            </a:lnSpc>
            <a:spcAft>
              <a:spcPts val="0"/>
            </a:spcAft>
          </a:pPr>
          <a:r>
            <a:rPr lang="en-US" altLang="zh-CN" sz="2400" dirty="0" smtClean="0"/>
            <a:t>19</a:t>
          </a:r>
          <a:r>
            <a:rPr lang="zh-CN" altLang="en-US" sz="2400" dirty="0" smtClean="0"/>
            <a:t>种</a:t>
          </a:r>
          <a:endParaRPr lang="zh-CN" altLang="en-US" sz="2400" dirty="0"/>
        </a:p>
      </dgm:t>
    </dgm:pt>
    <dgm:pt modelId="{D072311B-7728-4119-AD28-B47C98DA8E6D}" type="parTrans" cxnId="{6AD8D52C-724A-4BF5-A432-5496C0644747}">
      <dgm:prSet/>
      <dgm:spPr/>
      <dgm:t>
        <a:bodyPr/>
        <a:lstStyle/>
        <a:p>
          <a:endParaRPr lang="zh-CN" altLang="en-US"/>
        </a:p>
      </dgm:t>
    </dgm:pt>
    <dgm:pt modelId="{F1A49F91-3AD0-4864-A0C4-3EFCAC082503}" type="sibTrans" cxnId="{6AD8D52C-724A-4BF5-A432-5496C0644747}">
      <dgm:prSet/>
      <dgm:spPr/>
      <dgm:t>
        <a:bodyPr/>
        <a:lstStyle/>
        <a:p>
          <a:endParaRPr lang="zh-CN" altLang="en-US"/>
        </a:p>
      </dgm:t>
    </dgm:pt>
    <dgm:pt modelId="{E544470E-634B-49F2-B630-8C630E822645}">
      <dgm:prSet phldrT="[文本]" custT="1"/>
      <dgm:spPr/>
      <dgm:t>
        <a:bodyPr/>
        <a:lstStyle/>
        <a:p>
          <a:pPr>
            <a:lnSpc>
              <a:spcPts val="2880"/>
            </a:lnSpc>
            <a:spcAft>
              <a:spcPts val="0"/>
            </a:spcAft>
          </a:pPr>
          <a:r>
            <a:rPr lang="zh-CN" altLang="en-US" sz="2200" dirty="0" smtClean="0"/>
            <a:t>买卖</a:t>
          </a:r>
          <a:endParaRPr lang="en-US" altLang="zh-CN" sz="2200" dirty="0" smtClean="0"/>
        </a:p>
        <a:p>
          <a:pPr>
            <a:lnSpc>
              <a:spcPts val="2880"/>
            </a:lnSpc>
            <a:spcAft>
              <a:spcPts val="0"/>
            </a:spcAft>
          </a:pPr>
          <a:r>
            <a:rPr lang="zh-CN" altLang="en-US" sz="2200" dirty="0" smtClean="0"/>
            <a:t>合同</a:t>
          </a:r>
          <a:endParaRPr lang="zh-CN" altLang="en-US" sz="2200" dirty="0"/>
        </a:p>
      </dgm:t>
    </dgm:pt>
    <dgm:pt modelId="{BAA0DF3E-B5FE-4FB4-89A0-F12C79AE5FBF}" type="parTrans" cxnId="{6081C62D-355C-403C-AE3E-1194321ECBF5}">
      <dgm:prSet/>
      <dgm:spPr/>
      <dgm:t>
        <a:bodyPr/>
        <a:lstStyle/>
        <a:p>
          <a:endParaRPr lang="zh-CN" altLang="en-US"/>
        </a:p>
      </dgm:t>
    </dgm:pt>
    <dgm:pt modelId="{665DD970-1561-4C00-8FD1-40FF9760F345}" type="sibTrans" cxnId="{6081C62D-355C-403C-AE3E-1194321ECBF5}">
      <dgm:prSet/>
      <dgm:spPr/>
      <dgm:t>
        <a:bodyPr/>
        <a:lstStyle/>
        <a:p>
          <a:endParaRPr lang="zh-CN" altLang="en-US"/>
        </a:p>
      </dgm:t>
    </dgm:pt>
    <dgm:pt modelId="{C9D44FEE-7F63-4D06-8736-7EE276B8564D}">
      <dgm:prSet phldrT="[文本]" custT="1"/>
      <dgm:spPr/>
      <dgm:t>
        <a:bodyPr/>
        <a:lstStyle/>
        <a:p>
          <a:pPr>
            <a:lnSpc>
              <a:spcPts val="2400"/>
            </a:lnSpc>
            <a:spcAft>
              <a:spcPts val="0"/>
            </a:spcAft>
          </a:pPr>
          <a:r>
            <a:rPr lang="zh-CN" altLang="en-US" sz="2000" dirty="0" smtClean="0"/>
            <a:t>物业服</a:t>
          </a:r>
          <a:endParaRPr lang="en-US" altLang="zh-CN" sz="2000" dirty="0" smtClean="0"/>
        </a:p>
        <a:p>
          <a:pPr>
            <a:lnSpc>
              <a:spcPts val="2400"/>
            </a:lnSpc>
            <a:spcAft>
              <a:spcPts val="0"/>
            </a:spcAft>
          </a:pPr>
          <a:r>
            <a:rPr lang="zh-CN" altLang="en-US" sz="2000" dirty="0" smtClean="0"/>
            <a:t>务合同</a:t>
          </a:r>
          <a:endParaRPr lang="zh-CN" altLang="en-US" sz="2000" dirty="0"/>
        </a:p>
      </dgm:t>
    </dgm:pt>
    <dgm:pt modelId="{210E784F-0EAB-4D8F-8668-499DF4E99816}" type="parTrans" cxnId="{B5955689-4E3C-43ED-8007-B3D2D9739401}">
      <dgm:prSet/>
      <dgm:spPr/>
      <dgm:t>
        <a:bodyPr/>
        <a:lstStyle/>
        <a:p>
          <a:endParaRPr lang="zh-CN" altLang="en-US"/>
        </a:p>
      </dgm:t>
    </dgm:pt>
    <dgm:pt modelId="{32AA555D-6165-4E69-B6CE-A4181AB36552}" type="sibTrans" cxnId="{B5955689-4E3C-43ED-8007-B3D2D9739401}">
      <dgm:prSet/>
      <dgm:spPr/>
      <dgm:t>
        <a:bodyPr/>
        <a:lstStyle/>
        <a:p>
          <a:endParaRPr lang="zh-CN" altLang="en-US"/>
        </a:p>
      </dgm:t>
    </dgm:pt>
    <dgm:pt modelId="{6A28A5E6-0EF4-4D78-AF09-6A09C92FEBE5}">
      <dgm:prSet phldrT="[文本]" custT="1"/>
      <dgm:spPr/>
      <dgm:t>
        <a:bodyPr/>
        <a:lstStyle/>
        <a:p>
          <a:pPr>
            <a:lnSpc>
              <a:spcPct val="90000"/>
            </a:lnSpc>
            <a:spcAft>
              <a:spcPct val="35000"/>
            </a:spcAft>
          </a:pPr>
          <a:r>
            <a:rPr lang="zh-CN" altLang="en-US" sz="2400" dirty="0" smtClean="0"/>
            <a:t>准合同</a:t>
          </a:r>
          <a:endParaRPr lang="en-US" altLang="zh-CN" sz="2400" dirty="0" smtClean="0"/>
        </a:p>
        <a:p>
          <a:pPr>
            <a:lnSpc>
              <a:spcPts val="100"/>
            </a:lnSpc>
            <a:spcAft>
              <a:spcPct val="35000"/>
            </a:spcAft>
          </a:pPr>
          <a:r>
            <a:rPr lang="en-US" altLang="zh-CN" sz="2400" dirty="0" smtClean="0"/>
            <a:t>2</a:t>
          </a:r>
          <a:r>
            <a:rPr lang="zh-CN" altLang="en-US" sz="2400" dirty="0" smtClean="0"/>
            <a:t>种</a:t>
          </a:r>
          <a:endParaRPr lang="en-US" altLang="zh-CN" sz="2400" dirty="0" smtClean="0"/>
        </a:p>
      </dgm:t>
    </dgm:pt>
    <dgm:pt modelId="{05397DA7-CA9E-485A-B22C-0F601361A77E}" type="parTrans" cxnId="{6B1B6559-CAAF-4A57-AE05-BBF21A50B9A3}">
      <dgm:prSet/>
      <dgm:spPr/>
      <dgm:t>
        <a:bodyPr/>
        <a:lstStyle/>
        <a:p>
          <a:endParaRPr lang="zh-CN" altLang="en-US"/>
        </a:p>
      </dgm:t>
    </dgm:pt>
    <dgm:pt modelId="{14FD6456-EB62-40AF-ADA3-20F6F6235666}" type="sibTrans" cxnId="{6B1B6559-CAAF-4A57-AE05-BBF21A50B9A3}">
      <dgm:prSet/>
      <dgm:spPr/>
      <dgm:t>
        <a:bodyPr/>
        <a:lstStyle/>
        <a:p>
          <a:endParaRPr lang="zh-CN" altLang="en-US"/>
        </a:p>
      </dgm:t>
    </dgm:pt>
    <dgm:pt modelId="{44F34FEE-4CB5-436A-AAD7-9AEC29731D3F}">
      <dgm:prSet phldrT="[文本]"/>
      <dgm:spPr/>
      <dgm:t>
        <a:bodyPr/>
        <a:lstStyle/>
        <a:p>
          <a:r>
            <a:rPr lang="zh-CN" altLang="en-US" dirty="0" smtClean="0"/>
            <a:t>无因管理</a:t>
          </a:r>
          <a:endParaRPr lang="zh-CN" altLang="en-US" dirty="0"/>
        </a:p>
      </dgm:t>
    </dgm:pt>
    <dgm:pt modelId="{957CEC80-7F60-45B4-BE58-BBD8B76C88AC}" type="parTrans" cxnId="{88503A9D-B1BF-48B0-BCCE-68920B98A2FB}">
      <dgm:prSet/>
      <dgm:spPr/>
      <dgm:t>
        <a:bodyPr/>
        <a:lstStyle/>
        <a:p>
          <a:endParaRPr lang="zh-CN" altLang="en-US"/>
        </a:p>
      </dgm:t>
    </dgm:pt>
    <dgm:pt modelId="{F92BF6AF-E4F0-46A1-AEEA-AAA83D5AF4D4}" type="sibTrans" cxnId="{88503A9D-B1BF-48B0-BCCE-68920B98A2FB}">
      <dgm:prSet/>
      <dgm:spPr/>
      <dgm:t>
        <a:bodyPr/>
        <a:lstStyle/>
        <a:p>
          <a:endParaRPr lang="zh-CN" altLang="en-US"/>
        </a:p>
      </dgm:t>
    </dgm:pt>
    <dgm:pt modelId="{E52DDCA6-D3EC-4497-9032-109770CFC550}">
      <dgm:prSet phldrT="[文本]"/>
      <dgm:spPr/>
      <dgm:t>
        <a:bodyPr/>
        <a:lstStyle/>
        <a:p>
          <a:r>
            <a:rPr lang="zh-CN" altLang="en-US" dirty="0" smtClean="0"/>
            <a:t>不当得利</a:t>
          </a:r>
          <a:endParaRPr lang="zh-CN" altLang="en-US" dirty="0"/>
        </a:p>
      </dgm:t>
    </dgm:pt>
    <dgm:pt modelId="{6E168A20-ABA0-4013-B2C1-74A253D7CBBF}" type="parTrans" cxnId="{186D58DC-D508-41F4-934C-F1BF09C413A2}">
      <dgm:prSet/>
      <dgm:spPr/>
      <dgm:t>
        <a:bodyPr/>
        <a:lstStyle/>
        <a:p>
          <a:endParaRPr lang="zh-CN" altLang="en-US"/>
        </a:p>
      </dgm:t>
    </dgm:pt>
    <dgm:pt modelId="{15722651-383C-44C6-9A51-7B570199A2C5}" type="sibTrans" cxnId="{186D58DC-D508-41F4-934C-F1BF09C413A2}">
      <dgm:prSet/>
      <dgm:spPr/>
      <dgm:t>
        <a:bodyPr/>
        <a:lstStyle/>
        <a:p>
          <a:endParaRPr lang="zh-CN" altLang="en-US"/>
        </a:p>
      </dgm:t>
    </dgm:pt>
    <dgm:pt modelId="{EF7BA3D7-E6FB-464B-81B4-B2F9FDF3F37B}">
      <dgm:prSet phldrT="[文本]" custT="1"/>
      <dgm:spPr/>
      <dgm:t>
        <a:bodyPr/>
        <a:lstStyle/>
        <a:p>
          <a:pPr>
            <a:lnSpc>
              <a:spcPts val="2880"/>
            </a:lnSpc>
            <a:spcAft>
              <a:spcPts val="0"/>
            </a:spcAft>
          </a:pPr>
          <a:r>
            <a:rPr lang="zh-CN" altLang="en-US" sz="2200" dirty="0" smtClean="0"/>
            <a:t>借款</a:t>
          </a:r>
          <a:endParaRPr lang="en-US" altLang="zh-CN" sz="2200" dirty="0" smtClean="0"/>
        </a:p>
        <a:p>
          <a:pPr>
            <a:lnSpc>
              <a:spcPts val="2880"/>
            </a:lnSpc>
            <a:spcAft>
              <a:spcPts val="0"/>
            </a:spcAft>
          </a:pPr>
          <a:r>
            <a:rPr lang="zh-CN" altLang="en-US" sz="2200" dirty="0" smtClean="0"/>
            <a:t>合同</a:t>
          </a:r>
          <a:endParaRPr lang="zh-CN" altLang="en-US" sz="2200" dirty="0"/>
        </a:p>
      </dgm:t>
    </dgm:pt>
    <dgm:pt modelId="{CB3450DF-6585-4FA4-B7F4-2BF4A93A6766}" type="parTrans" cxnId="{63AA3B05-848E-4B3C-BFA1-54A47E191207}">
      <dgm:prSet/>
      <dgm:spPr/>
      <dgm:t>
        <a:bodyPr/>
        <a:lstStyle/>
        <a:p>
          <a:endParaRPr lang="zh-CN" altLang="en-US"/>
        </a:p>
      </dgm:t>
    </dgm:pt>
    <dgm:pt modelId="{44A1512B-D549-4920-B1A8-4EFF6CFCF84B}" type="sibTrans" cxnId="{63AA3B05-848E-4B3C-BFA1-54A47E191207}">
      <dgm:prSet/>
      <dgm:spPr/>
      <dgm:t>
        <a:bodyPr/>
        <a:lstStyle/>
        <a:p>
          <a:endParaRPr lang="zh-CN" altLang="en-US"/>
        </a:p>
      </dgm:t>
    </dgm:pt>
    <dgm:pt modelId="{D6AF3D52-5DB5-4C74-9FD1-CB77B715BE6A}">
      <dgm:prSet phldrT="[文本]" custT="1"/>
      <dgm:spPr/>
      <dgm:t>
        <a:bodyPr/>
        <a:lstStyle/>
        <a:p>
          <a:pPr>
            <a:lnSpc>
              <a:spcPts val="2880"/>
            </a:lnSpc>
            <a:spcAft>
              <a:spcPts val="0"/>
            </a:spcAft>
          </a:pPr>
          <a:r>
            <a:rPr lang="zh-CN" altLang="en-US" sz="2200" dirty="0" smtClean="0"/>
            <a:t>租赁合同</a:t>
          </a:r>
          <a:endParaRPr lang="zh-CN" altLang="en-US" sz="2200" dirty="0"/>
        </a:p>
      </dgm:t>
    </dgm:pt>
    <dgm:pt modelId="{0880EC5E-927D-4139-B258-6BBE886ECD77}" type="parTrans" cxnId="{DB8EAEC0-AC4F-46CE-A62F-06CE6218C0FE}">
      <dgm:prSet/>
      <dgm:spPr/>
      <dgm:t>
        <a:bodyPr/>
        <a:lstStyle/>
        <a:p>
          <a:endParaRPr lang="zh-CN" altLang="en-US"/>
        </a:p>
      </dgm:t>
    </dgm:pt>
    <dgm:pt modelId="{FA623C6B-F5E3-4E2A-976C-51D9A932CC83}" type="sibTrans" cxnId="{DB8EAEC0-AC4F-46CE-A62F-06CE6218C0FE}">
      <dgm:prSet/>
      <dgm:spPr/>
      <dgm:t>
        <a:bodyPr/>
        <a:lstStyle/>
        <a:p>
          <a:endParaRPr lang="zh-CN" altLang="en-US"/>
        </a:p>
      </dgm:t>
    </dgm:pt>
    <dgm:pt modelId="{3695F34D-ADF7-4EA3-BF55-EE111EA03315}">
      <dgm:prSet phldrT="[文本]"/>
      <dgm:spPr/>
      <dgm:t>
        <a:bodyPr/>
        <a:lstStyle/>
        <a:p>
          <a:r>
            <a:rPr lang="en-US" altLang="zh-CN" dirty="0" smtClean="0"/>
            <a:t>……</a:t>
          </a:r>
          <a:endParaRPr lang="zh-CN" altLang="en-US" dirty="0"/>
        </a:p>
      </dgm:t>
    </dgm:pt>
    <dgm:pt modelId="{49B8DB7C-87C3-4F0E-B3D9-1DEAA9958E68}" type="parTrans" cxnId="{E4F4B9D9-799C-48AB-924C-85EBA95FE8C2}">
      <dgm:prSet/>
      <dgm:spPr/>
      <dgm:t>
        <a:bodyPr/>
        <a:lstStyle/>
        <a:p>
          <a:endParaRPr lang="zh-CN" altLang="en-US"/>
        </a:p>
      </dgm:t>
    </dgm:pt>
    <dgm:pt modelId="{0D7FF394-2837-4CBE-BAC5-2BB48BA6FE76}" type="sibTrans" cxnId="{E4F4B9D9-799C-48AB-924C-85EBA95FE8C2}">
      <dgm:prSet/>
      <dgm:spPr/>
      <dgm:t>
        <a:bodyPr/>
        <a:lstStyle/>
        <a:p>
          <a:endParaRPr lang="zh-CN" altLang="en-US"/>
        </a:p>
      </dgm:t>
    </dgm:pt>
    <dgm:pt modelId="{D1B01426-01AD-467A-A039-F89EC38DF28E}" type="pres">
      <dgm:prSet presAssocID="{E02737F2-6B91-4293-98A4-3368CCF8B4AC}" presName="hierChild1" presStyleCnt="0">
        <dgm:presLayoutVars>
          <dgm:chPref val="1"/>
          <dgm:dir/>
          <dgm:animOne val="branch"/>
          <dgm:animLvl val="lvl"/>
          <dgm:resizeHandles/>
        </dgm:presLayoutVars>
      </dgm:prSet>
      <dgm:spPr/>
      <dgm:t>
        <a:bodyPr/>
        <a:lstStyle/>
        <a:p>
          <a:endParaRPr lang="zh-CN" altLang="en-US"/>
        </a:p>
      </dgm:t>
    </dgm:pt>
    <dgm:pt modelId="{70694BAE-F71D-43F4-9FBF-D9D94420BBC0}" type="pres">
      <dgm:prSet presAssocID="{89BF73F9-E4E8-448A-8CE5-085DCAE7AAFA}" presName="hierRoot1" presStyleCnt="0"/>
      <dgm:spPr/>
    </dgm:pt>
    <dgm:pt modelId="{3E8C7571-73E0-448E-8DE2-D8EFF6B19739}" type="pres">
      <dgm:prSet presAssocID="{89BF73F9-E4E8-448A-8CE5-085DCAE7AAFA}" presName="composite" presStyleCnt="0"/>
      <dgm:spPr/>
    </dgm:pt>
    <dgm:pt modelId="{D922F7B2-5429-4378-9233-646EEE11CEE8}" type="pres">
      <dgm:prSet presAssocID="{89BF73F9-E4E8-448A-8CE5-085DCAE7AAFA}" presName="background" presStyleLbl="node0" presStyleIdx="0" presStyleCnt="1"/>
      <dgm:spPr/>
    </dgm:pt>
    <dgm:pt modelId="{E9C8A91F-7D4A-4D37-9840-46745A1507CF}" type="pres">
      <dgm:prSet presAssocID="{89BF73F9-E4E8-448A-8CE5-085DCAE7AAFA}" presName="text" presStyleLbl="fgAcc0" presStyleIdx="0" presStyleCnt="1">
        <dgm:presLayoutVars>
          <dgm:chPref val="3"/>
        </dgm:presLayoutVars>
      </dgm:prSet>
      <dgm:spPr/>
      <dgm:t>
        <a:bodyPr/>
        <a:lstStyle/>
        <a:p>
          <a:endParaRPr lang="zh-CN" altLang="en-US"/>
        </a:p>
      </dgm:t>
    </dgm:pt>
    <dgm:pt modelId="{13CDFFC2-8B59-4C4D-94C0-3FD194DE9F34}" type="pres">
      <dgm:prSet presAssocID="{89BF73F9-E4E8-448A-8CE5-085DCAE7AAFA}" presName="hierChild2" presStyleCnt="0"/>
      <dgm:spPr/>
    </dgm:pt>
    <dgm:pt modelId="{318E9E79-A867-4D13-BD98-B35979A74AA5}" type="pres">
      <dgm:prSet presAssocID="{D072311B-7728-4119-AD28-B47C98DA8E6D}" presName="Name10" presStyleLbl="parChTrans1D2" presStyleIdx="0" presStyleCnt="2"/>
      <dgm:spPr/>
      <dgm:t>
        <a:bodyPr/>
        <a:lstStyle/>
        <a:p>
          <a:endParaRPr lang="zh-CN" altLang="en-US"/>
        </a:p>
      </dgm:t>
    </dgm:pt>
    <dgm:pt modelId="{988878FF-44E7-49FE-BB66-7B94884AA3A5}" type="pres">
      <dgm:prSet presAssocID="{E6DD301F-874C-4AB3-9360-4F3BA0E0D6C8}" presName="hierRoot2" presStyleCnt="0"/>
      <dgm:spPr/>
    </dgm:pt>
    <dgm:pt modelId="{50AFAC2E-D931-4F9C-B83B-5435EC3B3BD5}" type="pres">
      <dgm:prSet presAssocID="{E6DD301F-874C-4AB3-9360-4F3BA0E0D6C8}" presName="composite2" presStyleCnt="0"/>
      <dgm:spPr/>
    </dgm:pt>
    <dgm:pt modelId="{499EFD55-EEEA-4EA5-90DD-6D86062291D1}" type="pres">
      <dgm:prSet presAssocID="{E6DD301F-874C-4AB3-9360-4F3BA0E0D6C8}" presName="background2" presStyleLbl="node2" presStyleIdx="0" presStyleCnt="2"/>
      <dgm:spPr/>
    </dgm:pt>
    <dgm:pt modelId="{7CC582A6-6C33-446C-B75A-AC22E8704E4A}" type="pres">
      <dgm:prSet presAssocID="{E6DD301F-874C-4AB3-9360-4F3BA0E0D6C8}" presName="text2" presStyleLbl="fgAcc2" presStyleIdx="0" presStyleCnt="2" custScaleX="272813">
        <dgm:presLayoutVars>
          <dgm:chPref val="3"/>
        </dgm:presLayoutVars>
      </dgm:prSet>
      <dgm:spPr/>
      <dgm:t>
        <a:bodyPr/>
        <a:lstStyle/>
        <a:p>
          <a:endParaRPr lang="zh-CN" altLang="en-US"/>
        </a:p>
      </dgm:t>
    </dgm:pt>
    <dgm:pt modelId="{7C0E20FC-BBD5-4AA3-B19A-063D78766F6D}" type="pres">
      <dgm:prSet presAssocID="{E6DD301F-874C-4AB3-9360-4F3BA0E0D6C8}" presName="hierChild3" presStyleCnt="0"/>
      <dgm:spPr/>
    </dgm:pt>
    <dgm:pt modelId="{A143AD17-D483-4DDC-83F5-804FDE6917D8}" type="pres">
      <dgm:prSet presAssocID="{BAA0DF3E-B5FE-4FB4-89A0-F12C79AE5FBF}" presName="Name17" presStyleLbl="parChTrans1D3" presStyleIdx="0" presStyleCnt="7"/>
      <dgm:spPr/>
      <dgm:t>
        <a:bodyPr/>
        <a:lstStyle/>
        <a:p>
          <a:endParaRPr lang="zh-CN" altLang="en-US"/>
        </a:p>
      </dgm:t>
    </dgm:pt>
    <dgm:pt modelId="{88FF7832-48BB-4061-B2CC-4977777D531D}" type="pres">
      <dgm:prSet presAssocID="{E544470E-634B-49F2-B630-8C630E822645}" presName="hierRoot3" presStyleCnt="0"/>
      <dgm:spPr/>
    </dgm:pt>
    <dgm:pt modelId="{B848A63F-4A52-4825-B866-BC770351CBB8}" type="pres">
      <dgm:prSet presAssocID="{E544470E-634B-49F2-B630-8C630E822645}" presName="composite3" presStyleCnt="0"/>
      <dgm:spPr/>
    </dgm:pt>
    <dgm:pt modelId="{FEB60654-896A-4A9E-BC21-895A75B36D3A}" type="pres">
      <dgm:prSet presAssocID="{E544470E-634B-49F2-B630-8C630E822645}" presName="background3" presStyleLbl="node3" presStyleIdx="0" presStyleCnt="7"/>
      <dgm:spPr/>
    </dgm:pt>
    <dgm:pt modelId="{980E6620-C8F9-415E-9EB7-F44D1287AAA3}" type="pres">
      <dgm:prSet presAssocID="{E544470E-634B-49F2-B630-8C630E822645}" presName="text3" presStyleLbl="fgAcc3" presStyleIdx="0" presStyleCnt="7" custScaleX="112262">
        <dgm:presLayoutVars>
          <dgm:chPref val="3"/>
        </dgm:presLayoutVars>
      </dgm:prSet>
      <dgm:spPr/>
      <dgm:t>
        <a:bodyPr/>
        <a:lstStyle/>
        <a:p>
          <a:endParaRPr lang="zh-CN" altLang="en-US"/>
        </a:p>
      </dgm:t>
    </dgm:pt>
    <dgm:pt modelId="{C3F65B8A-1C2D-4A4E-B669-62D302889041}" type="pres">
      <dgm:prSet presAssocID="{E544470E-634B-49F2-B630-8C630E822645}" presName="hierChild4" presStyleCnt="0"/>
      <dgm:spPr/>
    </dgm:pt>
    <dgm:pt modelId="{61BDBEA8-802F-4429-9C05-9741520FF5A8}" type="pres">
      <dgm:prSet presAssocID="{0880EC5E-927D-4139-B258-6BBE886ECD77}" presName="Name17" presStyleLbl="parChTrans1D3" presStyleIdx="1" presStyleCnt="7"/>
      <dgm:spPr/>
      <dgm:t>
        <a:bodyPr/>
        <a:lstStyle/>
        <a:p>
          <a:endParaRPr lang="zh-CN" altLang="en-US"/>
        </a:p>
      </dgm:t>
    </dgm:pt>
    <dgm:pt modelId="{0948A14A-9BE9-4D07-B153-176099D82114}" type="pres">
      <dgm:prSet presAssocID="{D6AF3D52-5DB5-4C74-9FD1-CB77B715BE6A}" presName="hierRoot3" presStyleCnt="0"/>
      <dgm:spPr/>
    </dgm:pt>
    <dgm:pt modelId="{957532E0-D8E4-4DBC-AE90-BEA0762F714C}" type="pres">
      <dgm:prSet presAssocID="{D6AF3D52-5DB5-4C74-9FD1-CB77B715BE6A}" presName="composite3" presStyleCnt="0"/>
      <dgm:spPr/>
    </dgm:pt>
    <dgm:pt modelId="{250A833B-12E9-4AE5-9C98-58A08911FB49}" type="pres">
      <dgm:prSet presAssocID="{D6AF3D52-5DB5-4C74-9FD1-CB77B715BE6A}" presName="background3" presStyleLbl="node3" presStyleIdx="1" presStyleCnt="7"/>
      <dgm:spPr/>
    </dgm:pt>
    <dgm:pt modelId="{FD301D2E-3361-4D12-AD7F-393C73B49F10}" type="pres">
      <dgm:prSet presAssocID="{D6AF3D52-5DB5-4C74-9FD1-CB77B715BE6A}" presName="text3" presStyleLbl="fgAcc3" presStyleIdx="1" presStyleCnt="7" custScaleX="90684" custLinFactNeighborX="3676" custLinFactNeighborY="1611">
        <dgm:presLayoutVars>
          <dgm:chPref val="3"/>
        </dgm:presLayoutVars>
      </dgm:prSet>
      <dgm:spPr/>
      <dgm:t>
        <a:bodyPr/>
        <a:lstStyle/>
        <a:p>
          <a:endParaRPr lang="zh-CN" altLang="en-US"/>
        </a:p>
      </dgm:t>
    </dgm:pt>
    <dgm:pt modelId="{821B4B79-9B18-4259-B2DE-ACC3B2F46E73}" type="pres">
      <dgm:prSet presAssocID="{D6AF3D52-5DB5-4C74-9FD1-CB77B715BE6A}" presName="hierChild4" presStyleCnt="0"/>
      <dgm:spPr/>
    </dgm:pt>
    <dgm:pt modelId="{B7CBFB29-7D26-438E-9DE4-4381AC065056}" type="pres">
      <dgm:prSet presAssocID="{CB3450DF-6585-4FA4-B7F4-2BF4A93A6766}" presName="Name17" presStyleLbl="parChTrans1D3" presStyleIdx="2" presStyleCnt="7"/>
      <dgm:spPr/>
      <dgm:t>
        <a:bodyPr/>
        <a:lstStyle/>
        <a:p>
          <a:endParaRPr lang="zh-CN" altLang="en-US"/>
        </a:p>
      </dgm:t>
    </dgm:pt>
    <dgm:pt modelId="{4E5C348E-0D63-42A2-B167-7C96375100C0}" type="pres">
      <dgm:prSet presAssocID="{EF7BA3D7-E6FB-464B-81B4-B2F9FDF3F37B}" presName="hierRoot3" presStyleCnt="0"/>
      <dgm:spPr/>
    </dgm:pt>
    <dgm:pt modelId="{C00CF4FF-0541-4BC0-8069-CB39EDC4D8A0}" type="pres">
      <dgm:prSet presAssocID="{EF7BA3D7-E6FB-464B-81B4-B2F9FDF3F37B}" presName="composite3" presStyleCnt="0"/>
      <dgm:spPr/>
    </dgm:pt>
    <dgm:pt modelId="{2A5D0BC5-F9AD-42CA-BD65-19718F8BDFC7}" type="pres">
      <dgm:prSet presAssocID="{EF7BA3D7-E6FB-464B-81B4-B2F9FDF3F37B}" presName="background3" presStyleLbl="node3" presStyleIdx="2" presStyleCnt="7"/>
      <dgm:spPr/>
    </dgm:pt>
    <dgm:pt modelId="{2C8C401B-0D18-4FBE-A0C1-7B827DAE09B2}" type="pres">
      <dgm:prSet presAssocID="{EF7BA3D7-E6FB-464B-81B4-B2F9FDF3F37B}" presName="text3" presStyleLbl="fgAcc3" presStyleIdx="2" presStyleCnt="7" custScaleX="110264" custLinFactNeighborX="3676" custLinFactNeighborY="1611">
        <dgm:presLayoutVars>
          <dgm:chPref val="3"/>
        </dgm:presLayoutVars>
      </dgm:prSet>
      <dgm:spPr/>
      <dgm:t>
        <a:bodyPr/>
        <a:lstStyle/>
        <a:p>
          <a:endParaRPr lang="zh-CN" altLang="en-US"/>
        </a:p>
      </dgm:t>
    </dgm:pt>
    <dgm:pt modelId="{0A88BB32-53EB-476D-A560-D864DF842046}" type="pres">
      <dgm:prSet presAssocID="{EF7BA3D7-E6FB-464B-81B4-B2F9FDF3F37B}" presName="hierChild4" presStyleCnt="0"/>
      <dgm:spPr/>
    </dgm:pt>
    <dgm:pt modelId="{B695C3D1-9E77-4120-A644-3EC6DFCEC88D}" type="pres">
      <dgm:prSet presAssocID="{210E784F-0EAB-4D8F-8668-499DF4E99816}" presName="Name17" presStyleLbl="parChTrans1D3" presStyleIdx="3" presStyleCnt="7"/>
      <dgm:spPr/>
      <dgm:t>
        <a:bodyPr/>
        <a:lstStyle/>
        <a:p>
          <a:endParaRPr lang="zh-CN" altLang="en-US"/>
        </a:p>
      </dgm:t>
    </dgm:pt>
    <dgm:pt modelId="{11961984-809D-4013-A7CE-BD0BDE99081B}" type="pres">
      <dgm:prSet presAssocID="{C9D44FEE-7F63-4D06-8736-7EE276B8564D}" presName="hierRoot3" presStyleCnt="0"/>
      <dgm:spPr/>
    </dgm:pt>
    <dgm:pt modelId="{C6683920-F010-4144-95D9-4C675D6FD545}" type="pres">
      <dgm:prSet presAssocID="{C9D44FEE-7F63-4D06-8736-7EE276B8564D}" presName="composite3" presStyleCnt="0"/>
      <dgm:spPr/>
    </dgm:pt>
    <dgm:pt modelId="{08BB1E7B-59F6-49D2-9D85-9A281C99144C}" type="pres">
      <dgm:prSet presAssocID="{C9D44FEE-7F63-4D06-8736-7EE276B8564D}" presName="background3" presStyleLbl="node3" presStyleIdx="3" presStyleCnt="7"/>
      <dgm:spPr/>
    </dgm:pt>
    <dgm:pt modelId="{3AF6B689-DD6E-498D-A92A-D23FDB54539F}" type="pres">
      <dgm:prSet presAssocID="{C9D44FEE-7F63-4D06-8736-7EE276B8564D}" presName="text3" presStyleLbl="fgAcc3" presStyleIdx="3" presStyleCnt="7" custScaleX="144197">
        <dgm:presLayoutVars>
          <dgm:chPref val="3"/>
        </dgm:presLayoutVars>
      </dgm:prSet>
      <dgm:spPr/>
      <dgm:t>
        <a:bodyPr/>
        <a:lstStyle/>
        <a:p>
          <a:endParaRPr lang="zh-CN" altLang="en-US"/>
        </a:p>
      </dgm:t>
    </dgm:pt>
    <dgm:pt modelId="{177DD054-DBAE-471D-B0BA-198ED6319B96}" type="pres">
      <dgm:prSet presAssocID="{C9D44FEE-7F63-4D06-8736-7EE276B8564D}" presName="hierChild4" presStyleCnt="0"/>
      <dgm:spPr/>
    </dgm:pt>
    <dgm:pt modelId="{49EFBCD6-74EF-40EF-AA66-007F6972E9BC}" type="pres">
      <dgm:prSet presAssocID="{49B8DB7C-87C3-4F0E-B3D9-1DEAA9958E68}" presName="Name17" presStyleLbl="parChTrans1D3" presStyleIdx="4" presStyleCnt="7"/>
      <dgm:spPr/>
      <dgm:t>
        <a:bodyPr/>
        <a:lstStyle/>
        <a:p>
          <a:endParaRPr lang="zh-CN" altLang="en-US"/>
        </a:p>
      </dgm:t>
    </dgm:pt>
    <dgm:pt modelId="{70E0B08D-AF60-4D77-80D3-979CCADFC5A5}" type="pres">
      <dgm:prSet presAssocID="{3695F34D-ADF7-4EA3-BF55-EE111EA03315}" presName="hierRoot3" presStyleCnt="0"/>
      <dgm:spPr/>
    </dgm:pt>
    <dgm:pt modelId="{06D591C7-D515-43C3-8F7F-238DEB0481CF}" type="pres">
      <dgm:prSet presAssocID="{3695F34D-ADF7-4EA3-BF55-EE111EA03315}" presName="composite3" presStyleCnt="0"/>
      <dgm:spPr/>
    </dgm:pt>
    <dgm:pt modelId="{35D9685F-60AB-40EE-A6C3-F325C4A46E26}" type="pres">
      <dgm:prSet presAssocID="{3695F34D-ADF7-4EA3-BF55-EE111EA03315}" presName="background3" presStyleLbl="node3" presStyleIdx="4" presStyleCnt="7"/>
      <dgm:spPr/>
    </dgm:pt>
    <dgm:pt modelId="{FD065276-84A5-49EC-A01B-FAF79FAF13AB}" type="pres">
      <dgm:prSet presAssocID="{3695F34D-ADF7-4EA3-BF55-EE111EA03315}" presName="text3" presStyleLbl="fgAcc3" presStyleIdx="4" presStyleCnt="7">
        <dgm:presLayoutVars>
          <dgm:chPref val="3"/>
        </dgm:presLayoutVars>
      </dgm:prSet>
      <dgm:spPr/>
      <dgm:t>
        <a:bodyPr/>
        <a:lstStyle/>
        <a:p>
          <a:endParaRPr lang="zh-CN" altLang="en-US"/>
        </a:p>
      </dgm:t>
    </dgm:pt>
    <dgm:pt modelId="{54AE4FAD-B8EE-43A4-8B1A-9E2011AC8E4B}" type="pres">
      <dgm:prSet presAssocID="{3695F34D-ADF7-4EA3-BF55-EE111EA03315}" presName="hierChild4" presStyleCnt="0"/>
      <dgm:spPr/>
    </dgm:pt>
    <dgm:pt modelId="{F544E8F1-AF70-44C4-A27E-6CAF27A1EDD8}" type="pres">
      <dgm:prSet presAssocID="{05397DA7-CA9E-485A-B22C-0F601361A77E}" presName="Name10" presStyleLbl="parChTrans1D2" presStyleIdx="1" presStyleCnt="2"/>
      <dgm:spPr/>
      <dgm:t>
        <a:bodyPr/>
        <a:lstStyle/>
        <a:p>
          <a:endParaRPr lang="zh-CN" altLang="en-US"/>
        </a:p>
      </dgm:t>
    </dgm:pt>
    <dgm:pt modelId="{E42E8B9A-E68A-4432-8F99-8E56AF15D3C4}" type="pres">
      <dgm:prSet presAssocID="{6A28A5E6-0EF4-4D78-AF09-6A09C92FEBE5}" presName="hierRoot2" presStyleCnt="0"/>
      <dgm:spPr/>
    </dgm:pt>
    <dgm:pt modelId="{D6DE84DC-1E7B-4CD0-9C93-A7CD938D654A}" type="pres">
      <dgm:prSet presAssocID="{6A28A5E6-0EF4-4D78-AF09-6A09C92FEBE5}" presName="composite2" presStyleCnt="0"/>
      <dgm:spPr/>
    </dgm:pt>
    <dgm:pt modelId="{4D02CBDF-8786-4AB9-984E-A10524F571CD}" type="pres">
      <dgm:prSet presAssocID="{6A28A5E6-0EF4-4D78-AF09-6A09C92FEBE5}" presName="background2" presStyleLbl="node2" presStyleIdx="1" presStyleCnt="2"/>
      <dgm:spPr/>
    </dgm:pt>
    <dgm:pt modelId="{31BBF1C2-A70C-41EF-A12A-2F29637CFB33}" type="pres">
      <dgm:prSet presAssocID="{6A28A5E6-0EF4-4D78-AF09-6A09C92FEBE5}" presName="text2" presStyleLbl="fgAcc2" presStyleIdx="1" presStyleCnt="2" custScaleX="155158">
        <dgm:presLayoutVars>
          <dgm:chPref val="3"/>
        </dgm:presLayoutVars>
      </dgm:prSet>
      <dgm:spPr/>
      <dgm:t>
        <a:bodyPr/>
        <a:lstStyle/>
        <a:p>
          <a:endParaRPr lang="zh-CN" altLang="en-US"/>
        </a:p>
      </dgm:t>
    </dgm:pt>
    <dgm:pt modelId="{BD2BB042-008B-4413-97DC-704F32F6CC8D}" type="pres">
      <dgm:prSet presAssocID="{6A28A5E6-0EF4-4D78-AF09-6A09C92FEBE5}" presName="hierChild3" presStyleCnt="0"/>
      <dgm:spPr/>
    </dgm:pt>
    <dgm:pt modelId="{34B87071-F41C-4D3D-B839-FC237C18C1B5}" type="pres">
      <dgm:prSet presAssocID="{957CEC80-7F60-45B4-BE58-BBD8B76C88AC}" presName="Name17" presStyleLbl="parChTrans1D3" presStyleIdx="5" presStyleCnt="7"/>
      <dgm:spPr/>
      <dgm:t>
        <a:bodyPr/>
        <a:lstStyle/>
        <a:p>
          <a:endParaRPr lang="zh-CN" altLang="en-US"/>
        </a:p>
      </dgm:t>
    </dgm:pt>
    <dgm:pt modelId="{A73D1CA4-0A59-44CD-89C3-DAA073A88F0F}" type="pres">
      <dgm:prSet presAssocID="{44F34FEE-4CB5-436A-AAD7-9AEC29731D3F}" presName="hierRoot3" presStyleCnt="0"/>
      <dgm:spPr/>
    </dgm:pt>
    <dgm:pt modelId="{F6A4DE59-38E2-4300-B8B0-D96F53762912}" type="pres">
      <dgm:prSet presAssocID="{44F34FEE-4CB5-436A-AAD7-9AEC29731D3F}" presName="composite3" presStyleCnt="0"/>
      <dgm:spPr/>
    </dgm:pt>
    <dgm:pt modelId="{EE1644BA-E0BC-44F0-8663-5ED1A934CC56}" type="pres">
      <dgm:prSet presAssocID="{44F34FEE-4CB5-436A-AAD7-9AEC29731D3F}" presName="background3" presStyleLbl="node3" presStyleIdx="5" presStyleCnt="7"/>
      <dgm:spPr/>
    </dgm:pt>
    <dgm:pt modelId="{6D5B9DA6-ECDC-45F5-9455-6EB0DF27798C}" type="pres">
      <dgm:prSet presAssocID="{44F34FEE-4CB5-436A-AAD7-9AEC29731D3F}" presName="text3" presStyleLbl="fgAcc3" presStyleIdx="5" presStyleCnt="7" custLinFactNeighborX="3676" custLinFactNeighborY="1611">
        <dgm:presLayoutVars>
          <dgm:chPref val="3"/>
        </dgm:presLayoutVars>
      </dgm:prSet>
      <dgm:spPr/>
      <dgm:t>
        <a:bodyPr/>
        <a:lstStyle/>
        <a:p>
          <a:endParaRPr lang="zh-CN" altLang="en-US"/>
        </a:p>
      </dgm:t>
    </dgm:pt>
    <dgm:pt modelId="{409B80E4-C323-4543-9940-7BB018D53700}" type="pres">
      <dgm:prSet presAssocID="{44F34FEE-4CB5-436A-AAD7-9AEC29731D3F}" presName="hierChild4" presStyleCnt="0"/>
      <dgm:spPr/>
    </dgm:pt>
    <dgm:pt modelId="{7FAFF72A-C657-4E90-BA7F-B360392350E0}" type="pres">
      <dgm:prSet presAssocID="{6E168A20-ABA0-4013-B2C1-74A253D7CBBF}" presName="Name17" presStyleLbl="parChTrans1D3" presStyleIdx="6" presStyleCnt="7"/>
      <dgm:spPr/>
      <dgm:t>
        <a:bodyPr/>
        <a:lstStyle/>
        <a:p>
          <a:endParaRPr lang="zh-CN" altLang="en-US"/>
        </a:p>
      </dgm:t>
    </dgm:pt>
    <dgm:pt modelId="{FE3351FC-CC27-43A4-A80E-5ACAC7BF921E}" type="pres">
      <dgm:prSet presAssocID="{E52DDCA6-D3EC-4497-9032-109770CFC550}" presName="hierRoot3" presStyleCnt="0"/>
      <dgm:spPr/>
    </dgm:pt>
    <dgm:pt modelId="{995C8B00-59B4-4A97-AF1C-EAE0A82E3CCF}" type="pres">
      <dgm:prSet presAssocID="{E52DDCA6-D3EC-4497-9032-109770CFC550}" presName="composite3" presStyleCnt="0"/>
      <dgm:spPr/>
    </dgm:pt>
    <dgm:pt modelId="{669270BD-D1D4-4E73-9458-6AB489354384}" type="pres">
      <dgm:prSet presAssocID="{E52DDCA6-D3EC-4497-9032-109770CFC550}" presName="background3" presStyleLbl="node3" presStyleIdx="6" presStyleCnt="7"/>
      <dgm:spPr/>
    </dgm:pt>
    <dgm:pt modelId="{53CDD6F3-A734-4526-A453-F05F7B9B22F0}" type="pres">
      <dgm:prSet presAssocID="{E52DDCA6-D3EC-4497-9032-109770CFC550}" presName="text3" presStyleLbl="fgAcc3" presStyleIdx="6" presStyleCnt="7" custLinFactNeighborX="3676" custLinFactNeighborY="1611">
        <dgm:presLayoutVars>
          <dgm:chPref val="3"/>
        </dgm:presLayoutVars>
      </dgm:prSet>
      <dgm:spPr/>
      <dgm:t>
        <a:bodyPr/>
        <a:lstStyle/>
        <a:p>
          <a:endParaRPr lang="zh-CN" altLang="en-US"/>
        </a:p>
      </dgm:t>
    </dgm:pt>
    <dgm:pt modelId="{13381ACC-0C55-40B0-91BF-D639E793DA63}" type="pres">
      <dgm:prSet presAssocID="{E52DDCA6-D3EC-4497-9032-109770CFC550}" presName="hierChild4" presStyleCnt="0"/>
      <dgm:spPr/>
    </dgm:pt>
  </dgm:ptLst>
  <dgm:cxnLst>
    <dgm:cxn modelId="{88503A9D-B1BF-48B0-BCCE-68920B98A2FB}" srcId="{6A28A5E6-0EF4-4D78-AF09-6A09C92FEBE5}" destId="{44F34FEE-4CB5-436A-AAD7-9AEC29731D3F}" srcOrd="0" destOrd="0" parTransId="{957CEC80-7F60-45B4-BE58-BBD8B76C88AC}" sibTransId="{F92BF6AF-E4F0-46A1-AEEA-AAA83D5AF4D4}"/>
    <dgm:cxn modelId="{D5C737AC-499E-4B36-8FA2-CE0469F9A73B}" type="presOf" srcId="{0880EC5E-927D-4139-B258-6BBE886ECD77}" destId="{61BDBEA8-802F-4429-9C05-9741520FF5A8}" srcOrd="0" destOrd="0" presId="urn:microsoft.com/office/officeart/2005/8/layout/hierarchy1#3"/>
    <dgm:cxn modelId="{8ACA25F8-46D1-4E98-BF0E-20B4881D62B5}" type="presOf" srcId="{C9D44FEE-7F63-4D06-8736-7EE276B8564D}" destId="{3AF6B689-DD6E-498D-A92A-D23FDB54539F}" srcOrd="0" destOrd="0" presId="urn:microsoft.com/office/officeart/2005/8/layout/hierarchy1#3"/>
    <dgm:cxn modelId="{73008B09-CDC4-4002-A0D8-0F99C378C15B}" type="presOf" srcId="{E544470E-634B-49F2-B630-8C630E822645}" destId="{980E6620-C8F9-415E-9EB7-F44D1287AAA3}" srcOrd="0" destOrd="0" presId="urn:microsoft.com/office/officeart/2005/8/layout/hierarchy1#3"/>
    <dgm:cxn modelId="{B5955689-4E3C-43ED-8007-B3D2D9739401}" srcId="{E6DD301F-874C-4AB3-9360-4F3BA0E0D6C8}" destId="{C9D44FEE-7F63-4D06-8736-7EE276B8564D}" srcOrd="3" destOrd="0" parTransId="{210E784F-0EAB-4D8F-8668-499DF4E99816}" sibTransId="{32AA555D-6165-4E69-B6CE-A4181AB36552}"/>
    <dgm:cxn modelId="{019A0EFB-2D65-47D1-B13E-CB7C53111A74}" type="presOf" srcId="{89BF73F9-E4E8-448A-8CE5-085DCAE7AAFA}" destId="{E9C8A91F-7D4A-4D37-9840-46745A1507CF}" srcOrd="0" destOrd="0" presId="urn:microsoft.com/office/officeart/2005/8/layout/hierarchy1#3"/>
    <dgm:cxn modelId="{E499F08D-0082-4BB0-90EF-08968942E951}" type="presOf" srcId="{49B8DB7C-87C3-4F0E-B3D9-1DEAA9958E68}" destId="{49EFBCD6-74EF-40EF-AA66-007F6972E9BC}" srcOrd="0" destOrd="0" presId="urn:microsoft.com/office/officeart/2005/8/layout/hierarchy1#3"/>
    <dgm:cxn modelId="{48F25595-D927-474D-AD6B-6665BAE375DD}" type="presOf" srcId="{3695F34D-ADF7-4EA3-BF55-EE111EA03315}" destId="{FD065276-84A5-49EC-A01B-FAF79FAF13AB}" srcOrd="0" destOrd="0" presId="urn:microsoft.com/office/officeart/2005/8/layout/hierarchy1#3"/>
    <dgm:cxn modelId="{186D58DC-D508-41F4-934C-F1BF09C413A2}" srcId="{6A28A5E6-0EF4-4D78-AF09-6A09C92FEBE5}" destId="{E52DDCA6-D3EC-4497-9032-109770CFC550}" srcOrd="1" destOrd="0" parTransId="{6E168A20-ABA0-4013-B2C1-74A253D7CBBF}" sibTransId="{15722651-383C-44C6-9A51-7B570199A2C5}"/>
    <dgm:cxn modelId="{907A598D-4406-40C0-8008-462C0153AF79}" type="presOf" srcId="{E52DDCA6-D3EC-4497-9032-109770CFC550}" destId="{53CDD6F3-A734-4526-A453-F05F7B9B22F0}" srcOrd="0" destOrd="0" presId="urn:microsoft.com/office/officeart/2005/8/layout/hierarchy1#3"/>
    <dgm:cxn modelId="{045B0C99-CA10-4573-B44A-728284379990}" type="presOf" srcId="{D6AF3D52-5DB5-4C74-9FD1-CB77B715BE6A}" destId="{FD301D2E-3361-4D12-AD7F-393C73B49F10}" srcOrd="0" destOrd="0" presId="urn:microsoft.com/office/officeart/2005/8/layout/hierarchy1#3"/>
    <dgm:cxn modelId="{6081C62D-355C-403C-AE3E-1194321ECBF5}" srcId="{E6DD301F-874C-4AB3-9360-4F3BA0E0D6C8}" destId="{E544470E-634B-49F2-B630-8C630E822645}" srcOrd="0" destOrd="0" parTransId="{BAA0DF3E-B5FE-4FB4-89A0-F12C79AE5FBF}" sibTransId="{665DD970-1561-4C00-8FD1-40FF9760F345}"/>
    <dgm:cxn modelId="{60F96A08-2143-4F50-8EDD-7E86B08ECF03}" type="presOf" srcId="{6A28A5E6-0EF4-4D78-AF09-6A09C92FEBE5}" destId="{31BBF1C2-A70C-41EF-A12A-2F29637CFB33}" srcOrd="0" destOrd="0" presId="urn:microsoft.com/office/officeart/2005/8/layout/hierarchy1#3"/>
    <dgm:cxn modelId="{9D2617E8-D063-483F-A45F-F8042BDFCB2E}" srcId="{E02737F2-6B91-4293-98A4-3368CCF8B4AC}" destId="{89BF73F9-E4E8-448A-8CE5-085DCAE7AAFA}" srcOrd="0" destOrd="0" parTransId="{3D05DC03-6F6D-4F75-BC3A-A600AB0EF9A9}" sibTransId="{65B80EAE-0E93-463D-B035-B8D1F747BDF2}"/>
    <dgm:cxn modelId="{DB8EAEC0-AC4F-46CE-A62F-06CE6218C0FE}" srcId="{E6DD301F-874C-4AB3-9360-4F3BA0E0D6C8}" destId="{D6AF3D52-5DB5-4C74-9FD1-CB77B715BE6A}" srcOrd="1" destOrd="0" parTransId="{0880EC5E-927D-4139-B258-6BBE886ECD77}" sibTransId="{FA623C6B-F5E3-4E2A-976C-51D9A932CC83}"/>
    <dgm:cxn modelId="{342B5E15-6A48-4411-84C0-45F7E1D7BA3F}" type="presOf" srcId="{E02737F2-6B91-4293-98A4-3368CCF8B4AC}" destId="{D1B01426-01AD-467A-A039-F89EC38DF28E}" srcOrd="0" destOrd="0" presId="urn:microsoft.com/office/officeart/2005/8/layout/hierarchy1#3"/>
    <dgm:cxn modelId="{149DD163-11E9-4AB2-A211-885CE1DA574B}" type="presOf" srcId="{E6DD301F-874C-4AB3-9360-4F3BA0E0D6C8}" destId="{7CC582A6-6C33-446C-B75A-AC22E8704E4A}" srcOrd="0" destOrd="0" presId="urn:microsoft.com/office/officeart/2005/8/layout/hierarchy1#3"/>
    <dgm:cxn modelId="{47E6E57C-CE5C-4DE4-B69E-3BF4A0392BC6}" type="presOf" srcId="{EF7BA3D7-E6FB-464B-81B4-B2F9FDF3F37B}" destId="{2C8C401B-0D18-4FBE-A0C1-7B827DAE09B2}" srcOrd="0" destOrd="0" presId="urn:microsoft.com/office/officeart/2005/8/layout/hierarchy1#3"/>
    <dgm:cxn modelId="{801F8313-0D36-4769-B2EC-08E8118E7158}" type="presOf" srcId="{CB3450DF-6585-4FA4-B7F4-2BF4A93A6766}" destId="{B7CBFB29-7D26-438E-9DE4-4381AC065056}" srcOrd="0" destOrd="0" presId="urn:microsoft.com/office/officeart/2005/8/layout/hierarchy1#3"/>
    <dgm:cxn modelId="{63AA3B05-848E-4B3C-BFA1-54A47E191207}" srcId="{E6DD301F-874C-4AB3-9360-4F3BA0E0D6C8}" destId="{EF7BA3D7-E6FB-464B-81B4-B2F9FDF3F37B}" srcOrd="2" destOrd="0" parTransId="{CB3450DF-6585-4FA4-B7F4-2BF4A93A6766}" sibTransId="{44A1512B-D549-4920-B1A8-4EFF6CFCF84B}"/>
    <dgm:cxn modelId="{D02F58F3-7D9D-4CF3-A5B1-EE6903B91A6B}" type="presOf" srcId="{44F34FEE-4CB5-436A-AAD7-9AEC29731D3F}" destId="{6D5B9DA6-ECDC-45F5-9455-6EB0DF27798C}" srcOrd="0" destOrd="0" presId="urn:microsoft.com/office/officeart/2005/8/layout/hierarchy1#3"/>
    <dgm:cxn modelId="{6B1B6559-CAAF-4A57-AE05-BBF21A50B9A3}" srcId="{89BF73F9-E4E8-448A-8CE5-085DCAE7AAFA}" destId="{6A28A5E6-0EF4-4D78-AF09-6A09C92FEBE5}" srcOrd="1" destOrd="0" parTransId="{05397DA7-CA9E-485A-B22C-0F601361A77E}" sibTransId="{14FD6456-EB62-40AF-ADA3-20F6F6235666}"/>
    <dgm:cxn modelId="{6AD8D52C-724A-4BF5-A432-5496C0644747}" srcId="{89BF73F9-E4E8-448A-8CE5-085DCAE7AAFA}" destId="{E6DD301F-874C-4AB3-9360-4F3BA0E0D6C8}" srcOrd="0" destOrd="0" parTransId="{D072311B-7728-4119-AD28-B47C98DA8E6D}" sibTransId="{F1A49F91-3AD0-4864-A0C4-3EFCAC082503}"/>
    <dgm:cxn modelId="{5929CE38-4CAF-4F3B-AAE3-199F1927750D}" type="presOf" srcId="{957CEC80-7F60-45B4-BE58-BBD8B76C88AC}" destId="{34B87071-F41C-4D3D-B839-FC237C18C1B5}" srcOrd="0" destOrd="0" presId="urn:microsoft.com/office/officeart/2005/8/layout/hierarchy1#3"/>
    <dgm:cxn modelId="{5372459D-7481-44EE-BB8F-40C32009CD41}" type="presOf" srcId="{210E784F-0EAB-4D8F-8668-499DF4E99816}" destId="{B695C3D1-9E77-4120-A644-3EC6DFCEC88D}" srcOrd="0" destOrd="0" presId="urn:microsoft.com/office/officeart/2005/8/layout/hierarchy1#3"/>
    <dgm:cxn modelId="{257863A3-BCBC-441D-B752-912FD5D46361}" type="presOf" srcId="{BAA0DF3E-B5FE-4FB4-89A0-F12C79AE5FBF}" destId="{A143AD17-D483-4DDC-83F5-804FDE6917D8}" srcOrd="0" destOrd="0" presId="urn:microsoft.com/office/officeart/2005/8/layout/hierarchy1#3"/>
    <dgm:cxn modelId="{E4F4B9D9-799C-48AB-924C-85EBA95FE8C2}" srcId="{E6DD301F-874C-4AB3-9360-4F3BA0E0D6C8}" destId="{3695F34D-ADF7-4EA3-BF55-EE111EA03315}" srcOrd="4" destOrd="0" parTransId="{49B8DB7C-87C3-4F0E-B3D9-1DEAA9958E68}" sibTransId="{0D7FF394-2837-4CBE-BAC5-2BB48BA6FE76}"/>
    <dgm:cxn modelId="{EE229C74-0A37-4EEB-9A11-557D5130A06B}" type="presOf" srcId="{D072311B-7728-4119-AD28-B47C98DA8E6D}" destId="{318E9E79-A867-4D13-BD98-B35979A74AA5}" srcOrd="0" destOrd="0" presId="urn:microsoft.com/office/officeart/2005/8/layout/hierarchy1#3"/>
    <dgm:cxn modelId="{3D18C80B-960E-44F0-AE94-E07DCEFEEA80}" type="presOf" srcId="{6E168A20-ABA0-4013-B2C1-74A253D7CBBF}" destId="{7FAFF72A-C657-4E90-BA7F-B360392350E0}" srcOrd="0" destOrd="0" presId="urn:microsoft.com/office/officeart/2005/8/layout/hierarchy1#3"/>
    <dgm:cxn modelId="{866C89CA-F2C4-4BB9-81E0-85DA3D9D2E94}" type="presOf" srcId="{05397DA7-CA9E-485A-B22C-0F601361A77E}" destId="{F544E8F1-AF70-44C4-A27E-6CAF27A1EDD8}" srcOrd="0" destOrd="0" presId="urn:microsoft.com/office/officeart/2005/8/layout/hierarchy1#3"/>
    <dgm:cxn modelId="{4CD70BCF-56B0-413A-A6B8-A3A670307E34}" type="presParOf" srcId="{D1B01426-01AD-467A-A039-F89EC38DF28E}" destId="{70694BAE-F71D-43F4-9FBF-D9D94420BBC0}" srcOrd="0" destOrd="0" presId="urn:microsoft.com/office/officeart/2005/8/layout/hierarchy1#3"/>
    <dgm:cxn modelId="{D9F560CB-C50C-471D-A8E3-2212AFE0633B}" type="presParOf" srcId="{70694BAE-F71D-43F4-9FBF-D9D94420BBC0}" destId="{3E8C7571-73E0-448E-8DE2-D8EFF6B19739}" srcOrd="0" destOrd="0" presId="urn:microsoft.com/office/officeart/2005/8/layout/hierarchy1#3"/>
    <dgm:cxn modelId="{87F73EBC-EA62-4CDC-B1ED-6A9824725ADF}" type="presParOf" srcId="{3E8C7571-73E0-448E-8DE2-D8EFF6B19739}" destId="{D922F7B2-5429-4378-9233-646EEE11CEE8}" srcOrd="0" destOrd="0" presId="urn:microsoft.com/office/officeart/2005/8/layout/hierarchy1#3"/>
    <dgm:cxn modelId="{07265E76-CE18-4FEF-9F18-D6AA7F4ACCBC}" type="presParOf" srcId="{3E8C7571-73E0-448E-8DE2-D8EFF6B19739}" destId="{E9C8A91F-7D4A-4D37-9840-46745A1507CF}" srcOrd="1" destOrd="0" presId="urn:microsoft.com/office/officeart/2005/8/layout/hierarchy1#3"/>
    <dgm:cxn modelId="{127C63E5-A122-483A-AB64-5CF0E9BE3F30}" type="presParOf" srcId="{70694BAE-F71D-43F4-9FBF-D9D94420BBC0}" destId="{13CDFFC2-8B59-4C4D-94C0-3FD194DE9F34}" srcOrd="1" destOrd="0" presId="urn:microsoft.com/office/officeart/2005/8/layout/hierarchy1#3"/>
    <dgm:cxn modelId="{439BF78D-A27F-4509-96FF-9DE977046397}" type="presParOf" srcId="{13CDFFC2-8B59-4C4D-94C0-3FD194DE9F34}" destId="{318E9E79-A867-4D13-BD98-B35979A74AA5}" srcOrd="0" destOrd="0" presId="urn:microsoft.com/office/officeart/2005/8/layout/hierarchy1#3"/>
    <dgm:cxn modelId="{CEABE600-FB0D-4E83-9876-A841CD673D13}" type="presParOf" srcId="{13CDFFC2-8B59-4C4D-94C0-3FD194DE9F34}" destId="{988878FF-44E7-49FE-BB66-7B94884AA3A5}" srcOrd="1" destOrd="0" presId="urn:microsoft.com/office/officeart/2005/8/layout/hierarchy1#3"/>
    <dgm:cxn modelId="{2583628B-8EFC-4591-993C-50E89F436EFD}" type="presParOf" srcId="{988878FF-44E7-49FE-BB66-7B94884AA3A5}" destId="{50AFAC2E-D931-4F9C-B83B-5435EC3B3BD5}" srcOrd="0" destOrd="0" presId="urn:microsoft.com/office/officeart/2005/8/layout/hierarchy1#3"/>
    <dgm:cxn modelId="{BF7AB9DE-0CB7-4D2F-9E11-AD03A0E2AC47}" type="presParOf" srcId="{50AFAC2E-D931-4F9C-B83B-5435EC3B3BD5}" destId="{499EFD55-EEEA-4EA5-90DD-6D86062291D1}" srcOrd="0" destOrd="0" presId="urn:microsoft.com/office/officeart/2005/8/layout/hierarchy1#3"/>
    <dgm:cxn modelId="{5363716C-0F16-4D4C-8857-58B9D9404C9D}" type="presParOf" srcId="{50AFAC2E-D931-4F9C-B83B-5435EC3B3BD5}" destId="{7CC582A6-6C33-446C-B75A-AC22E8704E4A}" srcOrd="1" destOrd="0" presId="urn:microsoft.com/office/officeart/2005/8/layout/hierarchy1#3"/>
    <dgm:cxn modelId="{1E6E90D2-7B02-402A-8CA4-EC807F67B53C}" type="presParOf" srcId="{988878FF-44E7-49FE-BB66-7B94884AA3A5}" destId="{7C0E20FC-BBD5-4AA3-B19A-063D78766F6D}" srcOrd="1" destOrd="0" presId="urn:microsoft.com/office/officeart/2005/8/layout/hierarchy1#3"/>
    <dgm:cxn modelId="{0F925A0C-3DFA-4FC6-91C0-E6EB4EA4E1E3}" type="presParOf" srcId="{7C0E20FC-BBD5-4AA3-B19A-063D78766F6D}" destId="{A143AD17-D483-4DDC-83F5-804FDE6917D8}" srcOrd="0" destOrd="0" presId="urn:microsoft.com/office/officeart/2005/8/layout/hierarchy1#3"/>
    <dgm:cxn modelId="{9EFFA119-C3E0-46C0-8FFC-401468472C8F}" type="presParOf" srcId="{7C0E20FC-BBD5-4AA3-B19A-063D78766F6D}" destId="{88FF7832-48BB-4061-B2CC-4977777D531D}" srcOrd="1" destOrd="0" presId="urn:microsoft.com/office/officeart/2005/8/layout/hierarchy1#3"/>
    <dgm:cxn modelId="{FD45A715-24C0-4A7C-AEF3-01653B533B26}" type="presParOf" srcId="{88FF7832-48BB-4061-B2CC-4977777D531D}" destId="{B848A63F-4A52-4825-B866-BC770351CBB8}" srcOrd="0" destOrd="0" presId="urn:microsoft.com/office/officeart/2005/8/layout/hierarchy1#3"/>
    <dgm:cxn modelId="{6266EF2F-79D2-4425-A5B3-E2D2B2AE5C19}" type="presParOf" srcId="{B848A63F-4A52-4825-B866-BC770351CBB8}" destId="{FEB60654-896A-4A9E-BC21-895A75B36D3A}" srcOrd="0" destOrd="0" presId="urn:microsoft.com/office/officeart/2005/8/layout/hierarchy1#3"/>
    <dgm:cxn modelId="{8356D48C-8361-4823-82F4-29CCF2B7F108}" type="presParOf" srcId="{B848A63F-4A52-4825-B866-BC770351CBB8}" destId="{980E6620-C8F9-415E-9EB7-F44D1287AAA3}" srcOrd="1" destOrd="0" presId="urn:microsoft.com/office/officeart/2005/8/layout/hierarchy1#3"/>
    <dgm:cxn modelId="{BA952784-822C-4ABC-8DBB-396FFE4EA1EB}" type="presParOf" srcId="{88FF7832-48BB-4061-B2CC-4977777D531D}" destId="{C3F65B8A-1C2D-4A4E-B669-62D302889041}" srcOrd="1" destOrd="0" presId="urn:microsoft.com/office/officeart/2005/8/layout/hierarchy1#3"/>
    <dgm:cxn modelId="{7A3FB4E8-69C9-4AD2-AEE6-4BBDF205E052}" type="presParOf" srcId="{7C0E20FC-BBD5-4AA3-B19A-063D78766F6D}" destId="{61BDBEA8-802F-4429-9C05-9741520FF5A8}" srcOrd="2" destOrd="0" presId="urn:microsoft.com/office/officeart/2005/8/layout/hierarchy1#3"/>
    <dgm:cxn modelId="{2093DC34-8E34-458C-9F02-54859AE1F8BA}" type="presParOf" srcId="{7C0E20FC-BBD5-4AA3-B19A-063D78766F6D}" destId="{0948A14A-9BE9-4D07-B153-176099D82114}" srcOrd="3" destOrd="0" presId="urn:microsoft.com/office/officeart/2005/8/layout/hierarchy1#3"/>
    <dgm:cxn modelId="{69253F8D-5634-409E-AF68-E0B6C281805C}" type="presParOf" srcId="{0948A14A-9BE9-4D07-B153-176099D82114}" destId="{957532E0-D8E4-4DBC-AE90-BEA0762F714C}" srcOrd="0" destOrd="0" presId="urn:microsoft.com/office/officeart/2005/8/layout/hierarchy1#3"/>
    <dgm:cxn modelId="{44F6DECE-C88D-4409-91D8-70D10334E47C}" type="presParOf" srcId="{957532E0-D8E4-4DBC-AE90-BEA0762F714C}" destId="{250A833B-12E9-4AE5-9C98-58A08911FB49}" srcOrd="0" destOrd="0" presId="urn:microsoft.com/office/officeart/2005/8/layout/hierarchy1#3"/>
    <dgm:cxn modelId="{C25D2D19-53F6-4789-9AEE-12D8F0D56741}" type="presParOf" srcId="{957532E0-D8E4-4DBC-AE90-BEA0762F714C}" destId="{FD301D2E-3361-4D12-AD7F-393C73B49F10}" srcOrd="1" destOrd="0" presId="urn:microsoft.com/office/officeart/2005/8/layout/hierarchy1#3"/>
    <dgm:cxn modelId="{CDDD523A-909C-4A5A-A2E3-01EE139B8A5E}" type="presParOf" srcId="{0948A14A-9BE9-4D07-B153-176099D82114}" destId="{821B4B79-9B18-4259-B2DE-ACC3B2F46E73}" srcOrd="1" destOrd="0" presId="urn:microsoft.com/office/officeart/2005/8/layout/hierarchy1#3"/>
    <dgm:cxn modelId="{6B677604-CBA8-4319-BFFF-A4F592097C2B}" type="presParOf" srcId="{7C0E20FC-BBD5-4AA3-B19A-063D78766F6D}" destId="{B7CBFB29-7D26-438E-9DE4-4381AC065056}" srcOrd="4" destOrd="0" presId="urn:microsoft.com/office/officeart/2005/8/layout/hierarchy1#3"/>
    <dgm:cxn modelId="{B6BFF8FC-BE67-47AD-9A52-EE8B2853A0B3}" type="presParOf" srcId="{7C0E20FC-BBD5-4AA3-B19A-063D78766F6D}" destId="{4E5C348E-0D63-42A2-B167-7C96375100C0}" srcOrd="5" destOrd="0" presId="urn:microsoft.com/office/officeart/2005/8/layout/hierarchy1#3"/>
    <dgm:cxn modelId="{BECE51FE-B1DA-4B66-AA7F-DDC2442C602C}" type="presParOf" srcId="{4E5C348E-0D63-42A2-B167-7C96375100C0}" destId="{C00CF4FF-0541-4BC0-8069-CB39EDC4D8A0}" srcOrd="0" destOrd="0" presId="urn:microsoft.com/office/officeart/2005/8/layout/hierarchy1#3"/>
    <dgm:cxn modelId="{0D95C63F-C699-49C4-B495-BCAB638120C7}" type="presParOf" srcId="{C00CF4FF-0541-4BC0-8069-CB39EDC4D8A0}" destId="{2A5D0BC5-F9AD-42CA-BD65-19718F8BDFC7}" srcOrd="0" destOrd="0" presId="urn:microsoft.com/office/officeart/2005/8/layout/hierarchy1#3"/>
    <dgm:cxn modelId="{599981E4-8844-403B-AE4B-F54804FCAD50}" type="presParOf" srcId="{C00CF4FF-0541-4BC0-8069-CB39EDC4D8A0}" destId="{2C8C401B-0D18-4FBE-A0C1-7B827DAE09B2}" srcOrd="1" destOrd="0" presId="urn:microsoft.com/office/officeart/2005/8/layout/hierarchy1#3"/>
    <dgm:cxn modelId="{6D8D3BFB-E779-4F60-B44B-EB9A99DD8804}" type="presParOf" srcId="{4E5C348E-0D63-42A2-B167-7C96375100C0}" destId="{0A88BB32-53EB-476D-A560-D864DF842046}" srcOrd="1" destOrd="0" presId="urn:microsoft.com/office/officeart/2005/8/layout/hierarchy1#3"/>
    <dgm:cxn modelId="{CB3D682A-EFBE-44C9-828C-BC498A13021C}" type="presParOf" srcId="{7C0E20FC-BBD5-4AA3-B19A-063D78766F6D}" destId="{B695C3D1-9E77-4120-A644-3EC6DFCEC88D}" srcOrd="6" destOrd="0" presId="urn:microsoft.com/office/officeart/2005/8/layout/hierarchy1#3"/>
    <dgm:cxn modelId="{BEDC42B5-EEF8-42BF-AD5F-871FED695619}" type="presParOf" srcId="{7C0E20FC-BBD5-4AA3-B19A-063D78766F6D}" destId="{11961984-809D-4013-A7CE-BD0BDE99081B}" srcOrd="7" destOrd="0" presId="urn:microsoft.com/office/officeart/2005/8/layout/hierarchy1#3"/>
    <dgm:cxn modelId="{E93D91AE-D2C3-4ACB-9356-9BC770866C17}" type="presParOf" srcId="{11961984-809D-4013-A7CE-BD0BDE99081B}" destId="{C6683920-F010-4144-95D9-4C675D6FD545}" srcOrd="0" destOrd="0" presId="urn:microsoft.com/office/officeart/2005/8/layout/hierarchy1#3"/>
    <dgm:cxn modelId="{4BB94A03-43CE-45BC-BE89-74872AA36CAF}" type="presParOf" srcId="{C6683920-F010-4144-95D9-4C675D6FD545}" destId="{08BB1E7B-59F6-49D2-9D85-9A281C99144C}" srcOrd="0" destOrd="0" presId="urn:microsoft.com/office/officeart/2005/8/layout/hierarchy1#3"/>
    <dgm:cxn modelId="{DD4D19FA-7B15-4F3D-9479-F27361FE7761}" type="presParOf" srcId="{C6683920-F010-4144-95D9-4C675D6FD545}" destId="{3AF6B689-DD6E-498D-A92A-D23FDB54539F}" srcOrd="1" destOrd="0" presId="urn:microsoft.com/office/officeart/2005/8/layout/hierarchy1#3"/>
    <dgm:cxn modelId="{E1FAF4B1-EDBB-4DD4-ABAF-DB686D806065}" type="presParOf" srcId="{11961984-809D-4013-A7CE-BD0BDE99081B}" destId="{177DD054-DBAE-471D-B0BA-198ED6319B96}" srcOrd="1" destOrd="0" presId="urn:microsoft.com/office/officeart/2005/8/layout/hierarchy1#3"/>
    <dgm:cxn modelId="{35F34F11-93E0-4108-B0DA-6DC6BCC8331E}" type="presParOf" srcId="{7C0E20FC-BBD5-4AA3-B19A-063D78766F6D}" destId="{49EFBCD6-74EF-40EF-AA66-007F6972E9BC}" srcOrd="8" destOrd="0" presId="urn:microsoft.com/office/officeart/2005/8/layout/hierarchy1#3"/>
    <dgm:cxn modelId="{AA02050A-4642-4E31-BF75-EC0A022DDB65}" type="presParOf" srcId="{7C0E20FC-BBD5-4AA3-B19A-063D78766F6D}" destId="{70E0B08D-AF60-4D77-80D3-979CCADFC5A5}" srcOrd="9" destOrd="0" presId="urn:microsoft.com/office/officeart/2005/8/layout/hierarchy1#3"/>
    <dgm:cxn modelId="{863AE60A-E4FC-40FA-BA0B-95201B8A2848}" type="presParOf" srcId="{70E0B08D-AF60-4D77-80D3-979CCADFC5A5}" destId="{06D591C7-D515-43C3-8F7F-238DEB0481CF}" srcOrd="0" destOrd="0" presId="urn:microsoft.com/office/officeart/2005/8/layout/hierarchy1#3"/>
    <dgm:cxn modelId="{E656E40B-CB5F-4359-8972-B667F1E8B7BE}" type="presParOf" srcId="{06D591C7-D515-43C3-8F7F-238DEB0481CF}" destId="{35D9685F-60AB-40EE-A6C3-F325C4A46E26}" srcOrd="0" destOrd="0" presId="urn:microsoft.com/office/officeart/2005/8/layout/hierarchy1#3"/>
    <dgm:cxn modelId="{BCAC8BB9-3D06-4577-8DBA-0AEDAB6043DE}" type="presParOf" srcId="{06D591C7-D515-43C3-8F7F-238DEB0481CF}" destId="{FD065276-84A5-49EC-A01B-FAF79FAF13AB}" srcOrd="1" destOrd="0" presId="urn:microsoft.com/office/officeart/2005/8/layout/hierarchy1#3"/>
    <dgm:cxn modelId="{1E91AD73-2DC8-4E82-990E-35BF80F492B1}" type="presParOf" srcId="{70E0B08D-AF60-4D77-80D3-979CCADFC5A5}" destId="{54AE4FAD-B8EE-43A4-8B1A-9E2011AC8E4B}" srcOrd="1" destOrd="0" presId="urn:microsoft.com/office/officeart/2005/8/layout/hierarchy1#3"/>
    <dgm:cxn modelId="{F8E864AB-7F09-4B7B-89BA-9A45D5682D47}" type="presParOf" srcId="{13CDFFC2-8B59-4C4D-94C0-3FD194DE9F34}" destId="{F544E8F1-AF70-44C4-A27E-6CAF27A1EDD8}" srcOrd="2" destOrd="0" presId="urn:microsoft.com/office/officeart/2005/8/layout/hierarchy1#3"/>
    <dgm:cxn modelId="{9D424572-3F58-4533-A3BD-838F98829951}" type="presParOf" srcId="{13CDFFC2-8B59-4C4D-94C0-3FD194DE9F34}" destId="{E42E8B9A-E68A-4432-8F99-8E56AF15D3C4}" srcOrd="3" destOrd="0" presId="urn:microsoft.com/office/officeart/2005/8/layout/hierarchy1#3"/>
    <dgm:cxn modelId="{767C8167-FAF9-46E1-9E94-5EFA0AC311CA}" type="presParOf" srcId="{E42E8B9A-E68A-4432-8F99-8E56AF15D3C4}" destId="{D6DE84DC-1E7B-4CD0-9C93-A7CD938D654A}" srcOrd="0" destOrd="0" presId="urn:microsoft.com/office/officeart/2005/8/layout/hierarchy1#3"/>
    <dgm:cxn modelId="{B2A3FB16-586C-4D80-A79F-D1D994FC3CCC}" type="presParOf" srcId="{D6DE84DC-1E7B-4CD0-9C93-A7CD938D654A}" destId="{4D02CBDF-8786-4AB9-984E-A10524F571CD}" srcOrd="0" destOrd="0" presId="urn:microsoft.com/office/officeart/2005/8/layout/hierarchy1#3"/>
    <dgm:cxn modelId="{7A371FE4-91FC-40BB-8B63-A4F467DA8C61}" type="presParOf" srcId="{D6DE84DC-1E7B-4CD0-9C93-A7CD938D654A}" destId="{31BBF1C2-A70C-41EF-A12A-2F29637CFB33}" srcOrd="1" destOrd="0" presId="urn:microsoft.com/office/officeart/2005/8/layout/hierarchy1#3"/>
    <dgm:cxn modelId="{4D3FCECC-E839-444B-97FF-40C2928D3F2D}" type="presParOf" srcId="{E42E8B9A-E68A-4432-8F99-8E56AF15D3C4}" destId="{BD2BB042-008B-4413-97DC-704F32F6CC8D}" srcOrd="1" destOrd="0" presId="urn:microsoft.com/office/officeart/2005/8/layout/hierarchy1#3"/>
    <dgm:cxn modelId="{05A09564-890E-4F7D-8ACF-9FDADB3E75F3}" type="presParOf" srcId="{BD2BB042-008B-4413-97DC-704F32F6CC8D}" destId="{34B87071-F41C-4D3D-B839-FC237C18C1B5}" srcOrd="0" destOrd="0" presId="urn:microsoft.com/office/officeart/2005/8/layout/hierarchy1#3"/>
    <dgm:cxn modelId="{F11E5977-43E2-4BEE-80CC-2AFBBB339F00}" type="presParOf" srcId="{BD2BB042-008B-4413-97DC-704F32F6CC8D}" destId="{A73D1CA4-0A59-44CD-89C3-DAA073A88F0F}" srcOrd="1" destOrd="0" presId="urn:microsoft.com/office/officeart/2005/8/layout/hierarchy1#3"/>
    <dgm:cxn modelId="{7EADC5DB-ECBD-4CC0-A9C2-0B98E00486E9}" type="presParOf" srcId="{A73D1CA4-0A59-44CD-89C3-DAA073A88F0F}" destId="{F6A4DE59-38E2-4300-B8B0-D96F53762912}" srcOrd="0" destOrd="0" presId="urn:microsoft.com/office/officeart/2005/8/layout/hierarchy1#3"/>
    <dgm:cxn modelId="{FDEF04C0-28C9-43FA-A23E-34CBAEBEB925}" type="presParOf" srcId="{F6A4DE59-38E2-4300-B8B0-D96F53762912}" destId="{EE1644BA-E0BC-44F0-8663-5ED1A934CC56}" srcOrd="0" destOrd="0" presId="urn:microsoft.com/office/officeart/2005/8/layout/hierarchy1#3"/>
    <dgm:cxn modelId="{BA9279CD-05DD-43EF-AD81-766DFB6286F9}" type="presParOf" srcId="{F6A4DE59-38E2-4300-B8B0-D96F53762912}" destId="{6D5B9DA6-ECDC-45F5-9455-6EB0DF27798C}" srcOrd="1" destOrd="0" presId="urn:microsoft.com/office/officeart/2005/8/layout/hierarchy1#3"/>
    <dgm:cxn modelId="{3642C175-BBA6-4C6D-975B-D81D7BC6A8EE}" type="presParOf" srcId="{A73D1CA4-0A59-44CD-89C3-DAA073A88F0F}" destId="{409B80E4-C323-4543-9940-7BB018D53700}" srcOrd="1" destOrd="0" presId="urn:microsoft.com/office/officeart/2005/8/layout/hierarchy1#3"/>
    <dgm:cxn modelId="{F435E557-A488-4A30-9065-C64D221C34AB}" type="presParOf" srcId="{BD2BB042-008B-4413-97DC-704F32F6CC8D}" destId="{7FAFF72A-C657-4E90-BA7F-B360392350E0}" srcOrd="2" destOrd="0" presId="urn:microsoft.com/office/officeart/2005/8/layout/hierarchy1#3"/>
    <dgm:cxn modelId="{A1E793DF-480F-4E7B-BE2B-3C2BACD4FE26}" type="presParOf" srcId="{BD2BB042-008B-4413-97DC-704F32F6CC8D}" destId="{FE3351FC-CC27-43A4-A80E-5ACAC7BF921E}" srcOrd="3" destOrd="0" presId="urn:microsoft.com/office/officeart/2005/8/layout/hierarchy1#3"/>
    <dgm:cxn modelId="{E50E6944-9081-4F2E-8481-E7E79DFDA5DF}" type="presParOf" srcId="{FE3351FC-CC27-43A4-A80E-5ACAC7BF921E}" destId="{995C8B00-59B4-4A97-AF1C-EAE0A82E3CCF}" srcOrd="0" destOrd="0" presId="urn:microsoft.com/office/officeart/2005/8/layout/hierarchy1#3"/>
    <dgm:cxn modelId="{12B86E0D-667D-43E7-ADB1-E4B63DA94A08}" type="presParOf" srcId="{995C8B00-59B4-4A97-AF1C-EAE0A82E3CCF}" destId="{669270BD-D1D4-4E73-9458-6AB489354384}" srcOrd="0" destOrd="0" presId="urn:microsoft.com/office/officeart/2005/8/layout/hierarchy1#3"/>
    <dgm:cxn modelId="{42A55829-F81A-44A6-B86B-58FC122FBE73}" type="presParOf" srcId="{995C8B00-59B4-4A97-AF1C-EAE0A82E3CCF}" destId="{53CDD6F3-A734-4526-A453-F05F7B9B22F0}" srcOrd="1" destOrd="0" presId="urn:microsoft.com/office/officeart/2005/8/layout/hierarchy1#3"/>
    <dgm:cxn modelId="{1BF603B2-3DDA-41F3-9F2A-88C8A7E9CC00}" type="presParOf" srcId="{FE3351FC-CC27-43A4-A80E-5ACAC7BF921E}" destId="{13381ACC-0C55-40B0-91BF-D639E793DA63}" srcOrd="1" destOrd="0" presId="urn:microsoft.com/office/officeart/2005/8/layout/hierarchy1#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095271B-C4F7-40DD-8B6D-DBAAD1A83A51}" type="doc">
      <dgm:prSet loTypeId="urn:microsoft.com/office/officeart/2005/8/layout/orgChart1#3" loCatId="hierarchy" qsTypeId="urn:microsoft.com/office/officeart/2005/8/quickstyle/simple1#13" qsCatId="simple" csTypeId="urn:microsoft.com/office/officeart/2005/8/colors/accent1_2#13" csCatId="accent1" phldr="1"/>
      <dgm:spPr/>
      <dgm:t>
        <a:bodyPr/>
        <a:lstStyle/>
        <a:p>
          <a:endParaRPr lang="zh-CN" altLang="en-US"/>
        </a:p>
      </dgm:t>
    </dgm:pt>
    <dgm:pt modelId="{383BAF6F-D6DA-41FD-9493-50A0914A6676}">
      <dgm:prSet phldrT="[文本]"/>
      <dgm:spPr/>
      <dgm:t>
        <a:bodyPr/>
        <a:lstStyle/>
        <a:p>
          <a:r>
            <a:rPr lang="zh-CN" altLang="en-US" b="1" dirty="0" smtClean="0"/>
            <a:t>家庭关系</a:t>
          </a:r>
          <a:endParaRPr lang="zh-CN" altLang="en-US" b="1" dirty="0"/>
        </a:p>
      </dgm:t>
    </dgm:pt>
    <dgm:pt modelId="{E23F1ACC-6989-410B-AE87-11F715C19D02}" type="parTrans" cxnId="{729B72A9-033C-4199-98B3-2478E4F425E1}">
      <dgm:prSet/>
      <dgm:spPr/>
      <dgm:t>
        <a:bodyPr/>
        <a:lstStyle/>
        <a:p>
          <a:endParaRPr lang="zh-CN" altLang="en-US"/>
        </a:p>
      </dgm:t>
    </dgm:pt>
    <dgm:pt modelId="{15814891-51F3-4BF3-9F70-75CC912292E1}" type="sibTrans" cxnId="{729B72A9-033C-4199-98B3-2478E4F425E1}">
      <dgm:prSet/>
      <dgm:spPr/>
      <dgm:t>
        <a:bodyPr/>
        <a:lstStyle/>
        <a:p>
          <a:endParaRPr lang="zh-CN" altLang="en-US"/>
        </a:p>
      </dgm:t>
    </dgm:pt>
    <dgm:pt modelId="{BF92E52E-1D0F-48F9-A444-377B351771F6}">
      <dgm:prSet phldrT="[文本]"/>
      <dgm:spPr/>
      <dgm:t>
        <a:bodyPr/>
        <a:lstStyle/>
        <a:p>
          <a:r>
            <a:rPr lang="zh-CN" altLang="en-US" b="1" dirty="0" smtClean="0"/>
            <a:t>离婚</a:t>
          </a:r>
          <a:endParaRPr lang="zh-CN" altLang="en-US" b="1" dirty="0"/>
        </a:p>
      </dgm:t>
    </dgm:pt>
    <dgm:pt modelId="{8EFC94AB-11CD-4079-A7BC-435CDD00EBA4}" type="parTrans" cxnId="{AA9756CA-F2F9-46C8-A0E6-C6E18DC99878}">
      <dgm:prSet/>
      <dgm:spPr/>
      <dgm:t>
        <a:bodyPr/>
        <a:lstStyle/>
        <a:p>
          <a:endParaRPr lang="zh-CN" altLang="en-US"/>
        </a:p>
      </dgm:t>
    </dgm:pt>
    <dgm:pt modelId="{8FCE41B7-217E-4993-956D-F6712E071B64}" type="sibTrans" cxnId="{AA9756CA-F2F9-46C8-A0E6-C6E18DC99878}">
      <dgm:prSet/>
      <dgm:spPr/>
      <dgm:t>
        <a:bodyPr/>
        <a:lstStyle/>
        <a:p>
          <a:endParaRPr lang="zh-CN" altLang="en-US"/>
        </a:p>
      </dgm:t>
    </dgm:pt>
    <dgm:pt modelId="{72CB55C0-414D-457F-9DB5-EF05B7089BD1}">
      <dgm:prSet phldrT="[文本]"/>
      <dgm:spPr/>
      <dgm:t>
        <a:bodyPr/>
        <a:lstStyle/>
        <a:p>
          <a:r>
            <a:rPr lang="zh-CN" altLang="en-US" b="1" dirty="0" smtClean="0"/>
            <a:t>结婚</a:t>
          </a:r>
          <a:endParaRPr lang="zh-CN" altLang="en-US" b="1" dirty="0"/>
        </a:p>
      </dgm:t>
    </dgm:pt>
    <dgm:pt modelId="{F9AAC7B2-09F7-47AD-BE0F-0A6A02A86E6B}" type="sibTrans" cxnId="{6BB3802C-11BA-497F-B62A-106BA1524AFE}">
      <dgm:prSet/>
      <dgm:spPr/>
      <dgm:t>
        <a:bodyPr/>
        <a:lstStyle/>
        <a:p>
          <a:endParaRPr lang="zh-CN" altLang="en-US"/>
        </a:p>
      </dgm:t>
    </dgm:pt>
    <dgm:pt modelId="{849B8FB9-F1D6-438D-9E3A-4D94E0FFB86B}" type="parTrans" cxnId="{6BB3802C-11BA-497F-B62A-106BA1524AFE}">
      <dgm:prSet/>
      <dgm:spPr/>
      <dgm:t>
        <a:bodyPr/>
        <a:lstStyle/>
        <a:p>
          <a:endParaRPr lang="zh-CN" altLang="en-US"/>
        </a:p>
      </dgm:t>
    </dgm:pt>
    <dgm:pt modelId="{72B36985-4181-4947-AF49-2AF53F4329AB}">
      <dgm:prSet phldrT="[文本]"/>
      <dgm:spPr/>
      <dgm:t>
        <a:bodyPr/>
        <a:lstStyle/>
        <a:p>
          <a:r>
            <a:rPr lang="zh-CN" altLang="en-US" b="1" dirty="0" smtClean="0"/>
            <a:t>收养</a:t>
          </a:r>
          <a:endParaRPr lang="zh-CN" altLang="en-US" b="1" dirty="0"/>
        </a:p>
      </dgm:t>
    </dgm:pt>
    <dgm:pt modelId="{23A30DE9-23B4-4CFA-BF32-4B4EC9D13AB9}" type="parTrans" cxnId="{760527BF-5335-4F55-94DC-4ACAA0996C68}">
      <dgm:prSet/>
      <dgm:spPr/>
      <dgm:t>
        <a:bodyPr/>
        <a:lstStyle/>
        <a:p>
          <a:endParaRPr lang="zh-CN" altLang="en-US"/>
        </a:p>
      </dgm:t>
    </dgm:pt>
    <dgm:pt modelId="{9C276D6F-E464-41DC-AEAD-A332478DF5E0}" type="sibTrans" cxnId="{760527BF-5335-4F55-94DC-4ACAA0996C68}">
      <dgm:prSet/>
      <dgm:spPr/>
      <dgm:t>
        <a:bodyPr/>
        <a:lstStyle/>
        <a:p>
          <a:endParaRPr lang="zh-CN" altLang="en-US"/>
        </a:p>
      </dgm:t>
    </dgm:pt>
    <dgm:pt modelId="{23CD2AA8-345E-4332-A63F-E3BAAF0034FE}" type="asst">
      <dgm:prSet phldrT="[文本]" custT="1"/>
      <dgm:spPr/>
      <dgm:t>
        <a:bodyPr/>
        <a:lstStyle/>
        <a:p>
          <a:r>
            <a:rPr lang="zh-CN" altLang="en-US" sz="2800" b="1" dirty="0" smtClean="0"/>
            <a:t>婚姻家庭</a:t>
          </a:r>
          <a:endParaRPr lang="zh-CN" altLang="en-US" sz="2800" b="1" dirty="0"/>
        </a:p>
      </dgm:t>
    </dgm:pt>
    <dgm:pt modelId="{0B4D68BF-1D10-49E7-88D9-5BAB2FDFC77A}" type="sibTrans" cxnId="{29BAA34A-AB2B-4C2A-860F-48FA66AB3B74}">
      <dgm:prSet/>
      <dgm:spPr/>
      <dgm:t>
        <a:bodyPr/>
        <a:lstStyle/>
        <a:p>
          <a:endParaRPr lang="zh-CN" altLang="en-US"/>
        </a:p>
      </dgm:t>
    </dgm:pt>
    <dgm:pt modelId="{E411A880-29BE-4E55-8F15-0B15C963C786}" type="parTrans" cxnId="{29BAA34A-AB2B-4C2A-860F-48FA66AB3B74}">
      <dgm:prSet/>
      <dgm:spPr/>
      <dgm:t>
        <a:bodyPr/>
        <a:lstStyle/>
        <a:p>
          <a:endParaRPr lang="zh-CN" altLang="en-US"/>
        </a:p>
      </dgm:t>
    </dgm:pt>
    <dgm:pt modelId="{C66C8965-C63A-4F69-8DD2-BA41513F484F}" type="pres">
      <dgm:prSet presAssocID="{5095271B-C4F7-40DD-8B6D-DBAAD1A83A51}" presName="hierChild1" presStyleCnt="0">
        <dgm:presLayoutVars>
          <dgm:orgChart val="1"/>
          <dgm:chPref val="1"/>
          <dgm:dir/>
          <dgm:animOne val="branch"/>
          <dgm:animLvl val="lvl"/>
          <dgm:resizeHandles/>
        </dgm:presLayoutVars>
      </dgm:prSet>
      <dgm:spPr/>
      <dgm:t>
        <a:bodyPr/>
        <a:lstStyle/>
        <a:p>
          <a:endParaRPr lang="zh-CN" altLang="en-US"/>
        </a:p>
      </dgm:t>
    </dgm:pt>
    <dgm:pt modelId="{8460900B-231E-41EB-B529-B3708C0F561F}" type="pres">
      <dgm:prSet presAssocID="{23CD2AA8-345E-4332-A63F-E3BAAF0034FE}" presName="hierRoot1" presStyleCnt="0">
        <dgm:presLayoutVars>
          <dgm:hierBranch val="init"/>
        </dgm:presLayoutVars>
      </dgm:prSet>
      <dgm:spPr/>
    </dgm:pt>
    <dgm:pt modelId="{9FB69459-9477-40C0-9794-E7FCF210405D}" type="pres">
      <dgm:prSet presAssocID="{23CD2AA8-345E-4332-A63F-E3BAAF0034FE}" presName="rootComposite1" presStyleCnt="0"/>
      <dgm:spPr/>
    </dgm:pt>
    <dgm:pt modelId="{EC269B0E-CCBD-45EF-AA28-74FEA495385C}" type="pres">
      <dgm:prSet presAssocID="{23CD2AA8-345E-4332-A63F-E3BAAF0034FE}" presName="rootText1" presStyleLbl="node0" presStyleIdx="0" presStyleCnt="1" custScaleX="213939" custScaleY="120789" custLinFactNeighborX="-4748" custLinFactNeighborY="-54748">
        <dgm:presLayoutVars>
          <dgm:chPref val="3"/>
        </dgm:presLayoutVars>
      </dgm:prSet>
      <dgm:spPr/>
      <dgm:t>
        <a:bodyPr/>
        <a:lstStyle/>
        <a:p>
          <a:endParaRPr lang="zh-CN" altLang="en-US"/>
        </a:p>
      </dgm:t>
    </dgm:pt>
    <dgm:pt modelId="{7EA2A5D3-2F72-45A4-A7AD-8BA81DA746E3}" type="pres">
      <dgm:prSet presAssocID="{23CD2AA8-345E-4332-A63F-E3BAAF0034FE}" presName="rootConnector1" presStyleLbl="asst0" presStyleIdx="0" presStyleCnt="0"/>
      <dgm:spPr/>
      <dgm:t>
        <a:bodyPr/>
        <a:lstStyle/>
        <a:p>
          <a:endParaRPr lang="zh-CN" altLang="en-US"/>
        </a:p>
      </dgm:t>
    </dgm:pt>
    <dgm:pt modelId="{E3993079-BAC6-456E-B6E2-A4428E9B1560}" type="pres">
      <dgm:prSet presAssocID="{23CD2AA8-345E-4332-A63F-E3BAAF0034FE}" presName="hierChild2" presStyleCnt="0"/>
      <dgm:spPr/>
    </dgm:pt>
    <dgm:pt modelId="{4DBFCB9D-748C-45F5-97D7-53276D6F0089}" type="pres">
      <dgm:prSet presAssocID="{849B8FB9-F1D6-438D-9E3A-4D94E0FFB86B}" presName="Name37" presStyleLbl="parChTrans1D2" presStyleIdx="0" presStyleCnt="4"/>
      <dgm:spPr/>
      <dgm:t>
        <a:bodyPr/>
        <a:lstStyle/>
        <a:p>
          <a:endParaRPr lang="zh-CN" altLang="en-US"/>
        </a:p>
      </dgm:t>
    </dgm:pt>
    <dgm:pt modelId="{CCA0D9D1-4C21-4C45-B1E4-13DFB89F0BB8}" type="pres">
      <dgm:prSet presAssocID="{72CB55C0-414D-457F-9DB5-EF05B7089BD1}" presName="hierRoot2" presStyleCnt="0">
        <dgm:presLayoutVars>
          <dgm:hierBranch val="init"/>
        </dgm:presLayoutVars>
      </dgm:prSet>
      <dgm:spPr/>
    </dgm:pt>
    <dgm:pt modelId="{5B0E4AAC-AB52-443C-B6DA-ECEC6C880257}" type="pres">
      <dgm:prSet presAssocID="{72CB55C0-414D-457F-9DB5-EF05B7089BD1}" presName="rootComposite" presStyleCnt="0"/>
      <dgm:spPr/>
    </dgm:pt>
    <dgm:pt modelId="{D9F85DE5-69D0-45E9-A00F-B7A9F2A3104C}" type="pres">
      <dgm:prSet presAssocID="{72CB55C0-414D-457F-9DB5-EF05B7089BD1}" presName="rootText" presStyleLbl="node2" presStyleIdx="0" presStyleCnt="4" custLinFactNeighborX="-240" custLinFactNeighborY="-945">
        <dgm:presLayoutVars>
          <dgm:chPref val="3"/>
        </dgm:presLayoutVars>
      </dgm:prSet>
      <dgm:spPr/>
      <dgm:t>
        <a:bodyPr/>
        <a:lstStyle/>
        <a:p>
          <a:endParaRPr lang="zh-CN" altLang="en-US"/>
        </a:p>
      </dgm:t>
    </dgm:pt>
    <dgm:pt modelId="{D23DF5CA-31BB-4597-B15E-9280B59CB35E}" type="pres">
      <dgm:prSet presAssocID="{72CB55C0-414D-457F-9DB5-EF05B7089BD1}" presName="rootConnector" presStyleLbl="node2" presStyleIdx="0" presStyleCnt="4"/>
      <dgm:spPr/>
      <dgm:t>
        <a:bodyPr/>
        <a:lstStyle/>
        <a:p>
          <a:endParaRPr lang="zh-CN" altLang="en-US"/>
        </a:p>
      </dgm:t>
    </dgm:pt>
    <dgm:pt modelId="{41BD217B-A203-4C27-907D-3A3C4E655951}" type="pres">
      <dgm:prSet presAssocID="{72CB55C0-414D-457F-9DB5-EF05B7089BD1}" presName="hierChild4" presStyleCnt="0"/>
      <dgm:spPr/>
    </dgm:pt>
    <dgm:pt modelId="{657BB93E-E713-4AD4-AE8B-5C5BC9583C89}" type="pres">
      <dgm:prSet presAssocID="{72CB55C0-414D-457F-9DB5-EF05B7089BD1}" presName="hierChild5" presStyleCnt="0"/>
      <dgm:spPr/>
    </dgm:pt>
    <dgm:pt modelId="{77BDE12F-4DDF-450E-9001-B4A7215DA3DF}" type="pres">
      <dgm:prSet presAssocID="{E23F1ACC-6989-410B-AE87-11F715C19D02}" presName="Name37" presStyleLbl="parChTrans1D2" presStyleIdx="1" presStyleCnt="4"/>
      <dgm:spPr/>
      <dgm:t>
        <a:bodyPr/>
        <a:lstStyle/>
        <a:p>
          <a:endParaRPr lang="zh-CN" altLang="en-US"/>
        </a:p>
      </dgm:t>
    </dgm:pt>
    <dgm:pt modelId="{B6BAB4F0-FEE3-4746-9F9A-35A15EFE1000}" type="pres">
      <dgm:prSet presAssocID="{383BAF6F-D6DA-41FD-9493-50A0914A6676}" presName="hierRoot2" presStyleCnt="0">
        <dgm:presLayoutVars>
          <dgm:hierBranch val="init"/>
        </dgm:presLayoutVars>
      </dgm:prSet>
      <dgm:spPr/>
    </dgm:pt>
    <dgm:pt modelId="{6F600D4E-C830-4584-8EFD-2E1FDFCFB322}" type="pres">
      <dgm:prSet presAssocID="{383BAF6F-D6DA-41FD-9493-50A0914A6676}" presName="rootComposite" presStyleCnt="0"/>
      <dgm:spPr/>
    </dgm:pt>
    <dgm:pt modelId="{DAFBEE9A-072D-4DA5-AA1D-7D1CFA7FC98C}" type="pres">
      <dgm:prSet presAssocID="{383BAF6F-D6DA-41FD-9493-50A0914A6676}" presName="rootText" presStyleLbl="node2" presStyleIdx="1" presStyleCnt="4">
        <dgm:presLayoutVars>
          <dgm:chPref val="3"/>
        </dgm:presLayoutVars>
      </dgm:prSet>
      <dgm:spPr/>
      <dgm:t>
        <a:bodyPr/>
        <a:lstStyle/>
        <a:p>
          <a:endParaRPr lang="zh-CN" altLang="en-US"/>
        </a:p>
      </dgm:t>
    </dgm:pt>
    <dgm:pt modelId="{DFB26D78-8126-42A1-84F9-0D1D659AE69D}" type="pres">
      <dgm:prSet presAssocID="{383BAF6F-D6DA-41FD-9493-50A0914A6676}" presName="rootConnector" presStyleLbl="node2" presStyleIdx="1" presStyleCnt="4"/>
      <dgm:spPr/>
      <dgm:t>
        <a:bodyPr/>
        <a:lstStyle/>
        <a:p>
          <a:endParaRPr lang="zh-CN" altLang="en-US"/>
        </a:p>
      </dgm:t>
    </dgm:pt>
    <dgm:pt modelId="{59C34E7A-89A3-47EB-930E-1C57AEA7D123}" type="pres">
      <dgm:prSet presAssocID="{383BAF6F-D6DA-41FD-9493-50A0914A6676}" presName="hierChild4" presStyleCnt="0"/>
      <dgm:spPr/>
    </dgm:pt>
    <dgm:pt modelId="{B9306C9E-4575-49B6-82A0-673BDA660AE1}" type="pres">
      <dgm:prSet presAssocID="{383BAF6F-D6DA-41FD-9493-50A0914A6676}" presName="hierChild5" presStyleCnt="0"/>
      <dgm:spPr/>
    </dgm:pt>
    <dgm:pt modelId="{5EE21C97-7E9B-4D2A-9DB2-5CA0D313E5D8}" type="pres">
      <dgm:prSet presAssocID="{8EFC94AB-11CD-4079-A7BC-435CDD00EBA4}" presName="Name37" presStyleLbl="parChTrans1D2" presStyleIdx="2" presStyleCnt="4"/>
      <dgm:spPr/>
      <dgm:t>
        <a:bodyPr/>
        <a:lstStyle/>
        <a:p>
          <a:endParaRPr lang="zh-CN" altLang="en-US"/>
        </a:p>
      </dgm:t>
    </dgm:pt>
    <dgm:pt modelId="{29BB4421-C997-4F57-BB29-A3AE5B97D2EE}" type="pres">
      <dgm:prSet presAssocID="{BF92E52E-1D0F-48F9-A444-377B351771F6}" presName="hierRoot2" presStyleCnt="0">
        <dgm:presLayoutVars>
          <dgm:hierBranch val="init"/>
        </dgm:presLayoutVars>
      </dgm:prSet>
      <dgm:spPr/>
    </dgm:pt>
    <dgm:pt modelId="{CB3BED45-93F5-41B5-A440-12237D58C4BA}" type="pres">
      <dgm:prSet presAssocID="{BF92E52E-1D0F-48F9-A444-377B351771F6}" presName="rootComposite" presStyleCnt="0"/>
      <dgm:spPr/>
    </dgm:pt>
    <dgm:pt modelId="{26AC9F5A-0171-4358-8221-3D3E98D8DD56}" type="pres">
      <dgm:prSet presAssocID="{BF92E52E-1D0F-48F9-A444-377B351771F6}" presName="rootText" presStyleLbl="node2" presStyleIdx="2" presStyleCnt="4" custLinFactNeighborX="-2314" custLinFactNeighborY="3242">
        <dgm:presLayoutVars>
          <dgm:chPref val="3"/>
        </dgm:presLayoutVars>
      </dgm:prSet>
      <dgm:spPr/>
      <dgm:t>
        <a:bodyPr/>
        <a:lstStyle/>
        <a:p>
          <a:endParaRPr lang="zh-CN" altLang="en-US"/>
        </a:p>
      </dgm:t>
    </dgm:pt>
    <dgm:pt modelId="{A71C0A3B-5B04-4660-B2DF-BBA89F63DF4E}" type="pres">
      <dgm:prSet presAssocID="{BF92E52E-1D0F-48F9-A444-377B351771F6}" presName="rootConnector" presStyleLbl="node2" presStyleIdx="2" presStyleCnt="4"/>
      <dgm:spPr/>
      <dgm:t>
        <a:bodyPr/>
        <a:lstStyle/>
        <a:p>
          <a:endParaRPr lang="zh-CN" altLang="en-US"/>
        </a:p>
      </dgm:t>
    </dgm:pt>
    <dgm:pt modelId="{024BDA43-D981-4AAA-ABA0-62AD0B295B37}" type="pres">
      <dgm:prSet presAssocID="{BF92E52E-1D0F-48F9-A444-377B351771F6}" presName="hierChild4" presStyleCnt="0"/>
      <dgm:spPr/>
    </dgm:pt>
    <dgm:pt modelId="{2AD8AC68-CB48-42F0-8CAC-7225ECBD9597}" type="pres">
      <dgm:prSet presAssocID="{BF92E52E-1D0F-48F9-A444-377B351771F6}" presName="hierChild5" presStyleCnt="0"/>
      <dgm:spPr/>
    </dgm:pt>
    <dgm:pt modelId="{15C36C92-DDE7-424F-8D4C-DD567BDC0F64}" type="pres">
      <dgm:prSet presAssocID="{23A30DE9-23B4-4CFA-BF32-4B4EC9D13AB9}" presName="Name37" presStyleLbl="parChTrans1D2" presStyleIdx="3" presStyleCnt="4"/>
      <dgm:spPr/>
      <dgm:t>
        <a:bodyPr/>
        <a:lstStyle/>
        <a:p>
          <a:endParaRPr lang="zh-CN" altLang="en-US"/>
        </a:p>
      </dgm:t>
    </dgm:pt>
    <dgm:pt modelId="{50D45357-242C-43FA-9F16-6A57EDF2314D}" type="pres">
      <dgm:prSet presAssocID="{72B36985-4181-4947-AF49-2AF53F4329AB}" presName="hierRoot2" presStyleCnt="0">
        <dgm:presLayoutVars>
          <dgm:hierBranch val="init"/>
        </dgm:presLayoutVars>
      </dgm:prSet>
      <dgm:spPr/>
    </dgm:pt>
    <dgm:pt modelId="{D476E9DD-4332-4D63-8A61-3E5BACB14879}" type="pres">
      <dgm:prSet presAssocID="{72B36985-4181-4947-AF49-2AF53F4329AB}" presName="rootComposite" presStyleCnt="0"/>
      <dgm:spPr/>
    </dgm:pt>
    <dgm:pt modelId="{101AAA85-53EF-4438-9CE0-3E0B51328D42}" type="pres">
      <dgm:prSet presAssocID="{72B36985-4181-4947-AF49-2AF53F4329AB}" presName="rootText" presStyleLbl="node2" presStyleIdx="3" presStyleCnt="4" custLinFactNeighborX="-2314" custLinFactNeighborY="3242">
        <dgm:presLayoutVars>
          <dgm:chPref val="3"/>
        </dgm:presLayoutVars>
      </dgm:prSet>
      <dgm:spPr/>
      <dgm:t>
        <a:bodyPr/>
        <a:lstStyle/>
        <a:p>
          <a:endParaRPr lang="zh-CN" altLang="en-US"/>
        </a:p>
      </dgm:t>
    </dgm:pt>
    <dgm:pt modelId="{86BDD304-CC3B-4138-86F4-95043E6E68BE}" type="pres">
      <dgm:prSet presAssocID="{72B36985-4181-4947-AF49-2AF53F4329AB}" presName="rootConnector" presStyleLbl="node2" presStyleIdx="3" presStyleCnt="4"/>
      <dgm:spPr/>
      <dgm:t>
        <a:bodyPr/>
        <a:lstStyle/>
        <a:p>
          <a:endParaRPr lang="zh-CN" altLang="en-US"/>
        </a:p>
      </dgm:t>
    </dgm:pt>
    <dgm:pt modelId="{EDB4583E-8C46-4566-B7AC-CFAA397FC83C}" type="pres">
      <dgm:prSet presAssocID="{72B36985-4181-4947-AF49-2AF53F4329AB}" presName="hierChild4" presStyleCnt="0"/>
      <dgm:spPr/>
    </dgm:pt>
    <dgm:pt modelId="{E2677A8A-B573-49B0-A4DA-A22DE3CD2B09}" type="pres">
      <dgm:prSet presAssocID="{72B36985-4181-4947-AF49-2AF53F4329AB}" presName="hierChild5" presStyleCnt="0"/>
      <dgm:spPr/>
    </dgm:pt>
    <dgm:pt modelId="{6E5F872F-BE9D-4678-B739-503AC0F63BD5}" type="pres">
      <dgm:prSet presAssocID="{23CD2AA8-345E-4332-A63F-E3BAAF0034FE}" presName="hierChild3" presStyleCnt="0"/>
      <dgm:spPr/>
    </dgm:pt>
  </dgm:ptLst>
  <dgm:cxnLst>
    <dgm:cxn modelId="{57444CA0-5AF3-4B2E-BA04-73285EDA42F6}" type="presOf" srcId="{383BAF6F-D6DA-41FD-9493-50A0914A6676}" destId="{DAFBEE9A-072D-4DA5-AA1D-7D1CFA7FC98C}" srcOrd="0" destOrd="0" presId="urn:microsoft.com/office/officeart/2005/8/layout/orgChart1#3"/>
    <dgm:cxn modelId="{AA9756CA-F2F9-46C8-A0E6-C6E18DC99878}" srcId="{23CD2AA8-345E-4332-A63F-E3BAAF0034FE}" destId="{BF92E52E-1D0F-48F9-A444-377B351771F6}" srcOrd="2" destOrd="0" parTransId="{8EFC94AB-11CD-4079-A7BC-435CDD00EBA4}" sibTransId="{8FCE41B7-217E-4993-956D-F6712E071B64}"/>
    <dgm:cxn modelId="{6BB3802C-11BA-497F-B62A-106BA1524AFE}" srcId="{23CD2AA8-345E-4332-A63F-E3BAAF0034FE}" destId="{72CB55C0-414D-457F-9DB5-EF05B7089BD1}" srcOrd="0" destOrd="0" parTransId="{849B8FB9-F1D6-438D-9E3A-4D94E0FFB86B}" sibTransId="{F9AAC7B2-09F7-47AD-BE0F-0A6A02A86E6B}"/>
    <dgm:cxn modelId="{EDC01B2D-3C04-4E74-8156-0967135548A4}" type="presOf" srcId="{BF92E52E-1D0F-48F9-A444-377B351771F6}" destId="{26AC9F5A-0171-4358-8221-3D3E98D8DD56}" srcOrd="0" destOrd="0" presId="urn:microsoft.com/office/officeart/2005/8/layout/orgChart1#3"/>
    <dgm:cxn modelId="{00241BB5-534F-45F4-B192-95514C1AB088}" type="presOf" srcId="{72B36985-4181-4947-AF49-2AF53F4329AB}" destId="{101AAA85-53EF-4438-9CE0-3E0B51328D42}" srcOrd="0" destOrd="0" presId="urn:microsoft.com/office/officeart/2005/8/layout/orgChart1#3"/>
    <dgm:cxn modelId="{46DA2639-E048-4FF5-81AE-AFE87C09E911}" type="presOf" srcId="{BF92E52E-1D0F-48F9-A444-377B351771F6}" destId="{A71C0A3B-5B04-4660-B2DF-BBA89F63DF4E}" srcOrd="1" destOrd="0" presId="urn:microsoft.com/office/officeart/2005/8/layout/orgChart1#3"/>
    <dgm:cxn modelId="{760527BF-5335-4F55-94DC-4ACAA0996C68}" srcId="{23CD2AA8-345E-4332-A63F-E3BAAF0034FE}" destId="{72B36985-4181-4947-AF49-2AF53F4329AB}" srcOrd="3" destOrd="0" parTransId="{23A30DE9-23B4-4CFA-BF32-4B4EC9D13AB9}" sibTransId="{9C276D6F-E464-41DC-AEAD-A332478DF5E0}"/>
    <dgm:cxn modelId="{942294AD-DCAC-4424-9343-B38C4D40FE17}" type="presOf" srcId="{72CB55C0-414D-457F-9DB5-EF05B7089BD1}" destId="{D9F85DE5-69D0-45E9-A00F-B7A9F2A3104C}" srcOrd="0" destOrd="0" presId="urn:microsoft.com/office/officeart/2005/8/layout/orgChart1#3"/>
    <dgm:cxn modelId="{B8C82A7B-F918-45CF-8BB6-6EAE78031176}" type="presOf" srcId="{8EFC94AB-11CD-4079-A7BC-435CDD00EBA4}" destId="{5EE21C97-7E9B-4D2A-9DB2-5CA0D313E5D8}" srcOrd="0" destOrd="0" presId="urn:microsoft.com/office/officeart/2005/8/layout/orgChart1#3"/>
    <dgm:cxn modelId="{377438CB-1134-4929-A265-D25C23510F15}" type="presOf" srcId="{5095271B-C4F7-40DD-8B6D-DBAAD1A83A51}" destId="{C66C8965-C63A-4F69-8DD2-BA41513F484F}" srcOrd="0" destOrd="0" presId="urn:microsoft.com/office/officeart/2005/8/layout/orgChart1#3"/>
    <dgm:cxn modelId="{0FE2367D-355C-4C1D-B1FD-0102848754D6}" type="presOf" srcId="{72B36985-4181-4947-AF49-2AF53F4329AB}" destId="{86BDD304-CC3B-4138-86F4-95043E6E68BE}" srcOrd="1" destOrd="0" presId="urn:microsoft.com/office/officeart/2005/8/layout/orgChart1#3"/>
    <dgm:cxn modelId="{A8EE62B8-9601-4E98-A055-A3800C9D520E}" type="presOf" srcId="{383BAF6F-D6DA-41FD-9493-50A0914A6676}" destId="{DFB26D78-8126-42A1-84F9-0D1D659AE69D}" srcOrd="1" destOrd="0" presId="urn:microsoft.com/office/officeart/2005/8/layout/orgChart1#3"/>
    <dgm:cxn modelId="{2B66A6C7-6676-40F6-A72F-998F591EB839}" type="presOf" srcId="{E23F1ACC-6989-410B-AE87-11F715C19D02}" destId="{77BDE12F-4DDF-450E-9001-B4A7215DA3DF}" srcOrd="0" destOrd="0" presId="urn:microsoft.com/office/officeart/2005/8/layout/orgChart1#3"/>
    <dgm:cxn modelId="{BB427A75-33CE-4A8E-80D7-2B1A60A14F1E}" type="presOf" srcId="{23CD2AA8-345E-4332-A63F-E3BAAF0034FE}" destId="{7EA2A5D3-2F72-45A4-A7AD-8BA81DA746E3}" srcOrd="1" destOrd="0" presId="urn:microsoft.com/office/officeart/2005/8/layout/orgChart1#3"/>
    <dgm:cxn modelId="{D4BE1BA2-7BDC-4D2A-B1DA-DCA365F9863D}" type="presOf" srcId="{72CB55C0-414D-457F-9DB5-EF05B7089BD1}" destId="{D23DF5CA-31BB-4597-B15E-9280B59CB35E}" srcOrd="1" destOrd="0" presId="urn:microsoft.com/office/officeart/2005/8/layout/orgChart1#3"/>
    <dgm:cxn modelId="{1AA277DE-FF26-4484-8347-C7799C32C509}" type="presOf" srcId="{849B8FB9-F1D6-438D-9E3A-4D94E0FFB86B}" destId="{4DBFCB9D-748C-45F5-97D7-53276D6F0089}" srcOrd="0" destOrd="0" presId="urn:microsoft.com/office/officeart/2005/8/layout/orgChart1#3"/>
    <dgm:cxn modelId="{8A742201-1E83-4D41-B5B3-E673A5912ED7}" type="presOf" srcId="{23A30DE9-23B4-4CFA-BF32-4B4EC9D13AB9}" destId="{15C36C92-DDE7-424F-8D4C-DD567BDC0F64}" srcOrd="0" destOrd="0" presId="urn:microsoft.com/office/officeart/2005/8/layout/orgChart1#3"/>
    <dgm:cxn modelId="{29BAA34A-AB2B-4C2A-860F-48FA66AB3B74}" srcId="{5095271B-C4F7-40DD-8B6D-DBAAD1A83A51}" destId="{23CD2AA8-345E-4332-A63F-E3BAAF0034FE}" srcOrd="0" destOrd="0" parTransId="{E411A880-29BE-4E55-8F15-0B15C963C786}" sibTransId="{0B4D68BF-1D10-49E7-88D9-5BAB2FDFC77A}"/>
    <dgm:cxn modelId="{884FCE32-D0E3-4063-A314-D630C9442277}" type="presOf" srcId="{23CD2AA8-345E-4332-A63F-E3BAAF0034FE}" destId="{EC269B0E-CCBD-45EF-AA28-74FEA495385C}" srcOrd="0" destOrd="0" presId="urn:microsoft.com/office/officeart/2005/8/layout/orgChart1#3"/>
    <dgm:cxn modelId="{729B72A9-033C-4199-98B3-2478E4F425E1}" srcId="{23CD2AA8-345E-4332-A63F-E3BAAF0034FE}" destId="{383BAF6F-D6DA-41FD-9493-50A0914A6676}" srcOrd="1" destOrd="0" parTransId="{E23F1ACC-6989-410B-AE87-11F715C19D02}" sibTransId="{15814891-51F3-4BF3-9F70-75CC912292E1}"/>
    <dgm:cxn modelId="{EC37DE82-260F-46BD-AD1A-723BC4C4C6C1}" type="presParOf" srcId="{C66C8965-C63A-4F69-8DD2-BA41513F484F}" destId="{8460900B-231E-41EB-B529-B3708C0F561F}" srcOrd="0" destOrd="0" presId="urn:microsoft.com/office/officeart/2005/8/layout/orgChart1#3"/>
    <dgm:cxn modelId="{FA0DBDDB-3516-423D-B5AD-CDAD3818B629}" type="presParOf" srcId="{8460900B-231E-41EB-B529-B3708C0F561F}" destId="{9FB69459-9477-40C0-9794-E7FCF210405D}" srcOrd="0" destOrd="0" presId="urn:microsoft.com/office/officeart/2005/8/layout/orgChart1#3"/>
    <dgm:cxn modelId="{091265D5-BE38-4DCF-9925-4E30FB22E851}" type="presParOf" srcId="{9FB69459-9477-40C0-9794-E7FCF210405D}" destId="{EC269B0E-CCBD-45EF-AA28-74FEA495385C}" srcOrd="0" destOrd="0" presId="urn:microsoft.com/office/officeart/2005/8/layout/orgChart1#3"/>
    <dgm:cxn modelId="{85FD4F83-AABA-428E-B10F-F098D2B653DA}" type="presParOf" srcId="{9FB69459-9477-40C0-9794-E7FCF210405D}" destId="{7EA2A5D3-2F72-45A4-A7AD-8BA81DA746E3}" srcOrd="1" destOrd="0" presId="urn:microsoft.com/office/officeart/2005/8/layout/orgChart1#3"/>
    <dgm:cxn modelId="{54BDD035-36E9-4C98-A30C-2353C8C4C5A3}" type="presParOf" srcId="{8460900B-231E-41EB-B529-B3708C0F561F}" destId="{E3993079-BAC6-456E-B6E2-A4428E9B1560}" srcOrd="1" destOrd="0" presId="urn:microsoft.com/office/officeart/2005/8/layout/orgChart1#3"/>
    <dgm:cxn modelId="{86E2E530-D247-48A5-BFDD-1F41D88FE491}" type="presParOf" srcId="{E3993079-BAC6-456E-B6E2-A4428E9B1560}" destId="{4DBFCB9D-748C-45F5-97D7-53276D6F0089}" srcOrd="0" destOrd="0" presId="urn:microsoft.com/office/officeart/2005/8/layout/orgChart1#3"/>
    <dgm:cxn modelId="{059258EA-221D-42DA-A5F5-D3361692792F}" type="presParOf" srcId="{E3993079-BAC6-456E-B6E2-A4428E9B1560}" destId="{CCA0D9D1-4C21-4C45-B1E4-13DFB89F0BB8}" srcOrd="1" destOrd="0" presId="urn:microsoft.com/office/officeart/2005/8/layout/orgChart1#3"/>
    <dgm:cxn modelId="{182C835B-1452-4DAE-A3F0-4EA529D0B175}" type="presParOf" srcId="{CCA0D9D1-4C21-4C45-B1E4-13DFB89F0BB8}" destId="{5B0E4AAC-AB52-443C-B6DA-ECEC6C880257}" srcOrd="0" destOrd="0" presId="urn:microsoft.com/office/officeart/2005/8/layout/orgChart1#3"/>
    <dgm:cxn modelId="{D2CEE2C3-6F0D-4BD2-860F-BEF3E517760F}" type="presParOf" srcId="{5B0E4AAC-AB52-443C-B6DA-ECEC6C880257}" destId="{D9F85DE5-69D0-45E9-A00F-B7A9F2A3104C}" srcOrd="0" destOrd="0" presId="urn:microsoft.com/office/officeart/2005/8/layout/orgChart1#3"/>
    <dgm:cxn modelId="{87D7BF54-1EC9-4883-A1F6-5C529D9AA325}" type="presParOf" srcId="{5B0E4AAC-AB52-443C-B6DA-ECEC6C880257}" destId="{D23DF5CA-31BB-4597-B15E-9280B59CB35E}" srcOrd="1" destOrd="0" presId="urn:microsoft.com/office/officeart/2005/8/layout/orgChart1#3"/>
    <dgm:cxn modelId="{BAE6ADDE-7425-4A5F-A1EF-F133FCC56212}" type="presParOf" srcId="{CCA0D9D1-4C21-4C45-B1E4-13DFB89F0BB8}" destId="{41BD217B-A203-4C27-907D-3A3C4E655951}" srcOrd="1" destOrd="0" presId="urn:microsoft.com/office/officeart/2005/8/layout/orgChart1#3"/>
    <dgm:cxn modelId="{E37BB018-9959-42C7-B968-DFFBAB289961}" type="presParOf" srcId="{CCA0D9D1-4C21-4C45-B1E4-13DFB89F0BB8}" destId="{657BB93E-E713-4AD4-AE8B-5C5BC9583C89}" srcOrd="2" destOrd="0" presId="urn:microsoft.com/office/officeart/2005/8/layout/orgChart1#3"/>
    <dgm:cxn modelId="{6931E104-50D9-4E95-860B-070B47483A3A}" type="presParOf" srcId="{E3993079-BAC6-456E-B6E2-A4428E9B1560}" destId="{77BDE12F-4DDF-450E-9001-B4A7215DA3DF}" srcOrd="2" destOrd="0" presId="urn:microsoft.com/office/officeart/2005/8/layout/orgChart1#3"/>
    <dgm:cxn modelId="{4F11E253-C260-426D-AAFD-13E00C433C6D}" type="presParOf" srcId="{E3993079-BAC6-456E-B6E2-A4428E9B1560}" destId="{B6BAB4F0-FEE3-4746-9F9A-35A15EFE1000}" srcOrd="3" destOrd="0" presId="urn:microsoft.com/office/officeart/2005/8/layout/orgChart1#3"/>
    <dgm:cxn modelId="{722207B3-C9B3-4C3C-ACF1-8F8546D48BB8}" type="presParOf" srcId="{B6BAB4F0-FEE3-4746-9F9A-35A15EFE1000}" destId="{6F600D4E-C830-4584-8EFD-2E1FDFCFB322}" srcOrd="0" destOrd="0" presId="urn:microsoft.com/office/officeart/2005/8/layout/orgChart1#3"/>
    <dgm:cxn modelId="{CE1E86F9-9416-4385-A57B-8069ACAA9457}" type="presParOf" srcId="{6F600D4E-C830-4584-8EFD-2E1FDFCFB322}" destId="{DAFBEE9A-072D-4DA5-AA1D-7D1CFA7FC98C}" srcOrd="0" destOrd="0" presId="urn:microsoft.com/office/officeart/2005/8/layout/orgChart1#3"/>
    <dgm:cxn modelId="{5660A434-D48E-45C8-B496-78425F9D6EF7}" type="presParOf" srcId="{6F600D4E-C830-4584-8EFD-2E1FDFCFB322}" destId="{DFB26D78-8126-42A1-84F9-0D1D659AE69D}" srcOrd="1" destOrd="0" presId="urn:microsoft.com/office/officeart/2005/8/layout/orgChart1#3"/>
    <dgm:cxn modelId="{144D39E1-E472-4031-85A1-BC555A3977EE}" type="presParOf" srcId="{B6BAB4F0-FEE3-4746-9F9A-35A15EFE1000}" destId="{59C34E7A-89A3-47EB-930E-1C57AEA7D123}" srcOrd="1" destOrd="0" presId="urn:microsoft.com/office/officeart/2005/8/layout/orgChart1#3"/>
    <dgm:cxn modelId="{86913C96-597A-4FAA-86FA-06DE2E016AEA}" type="presParOf" srcId="{B6BAB4F0-FEE3-4746-9F9A-35A15EFE1000}" destId="{B9306C9E-4575-49B6-82A0-673BDA660AE1}" srcOrd="2" destOrd="0" presId="urn:microsoft.com/office/officeart/2005/8/layout/orgChart1#3"/>
    <dgm:cxn modelId="{7D01485D-449D-4C9A-986F-8521F5F9A924}" type="presParOf" srcId="{E3993079-BAC6-456E-B6E2-A4428E9B1560}" destId="{5EE21C97-7E9B-4D2A-9DB2-5CA0D313E5D8}" srcOrd="4" destOrd="0" presId="urn:microsoft.com/office/officeart/2005/8/layout/orgChart1#3"/>
    <dgm:cxn modelId="{B3DDB00E-A6E4-4A56-B107-3C9CE7D3A772}" type="presParOf" srcId="{E3993079-BAC6-456E-B6E2-A4428E9B1560}" destId="{29BB4421-C997-4F57-BB29-A3AE5B97D2EE}" srcOrd="5" destOrd="0" presId="urn:microsoft.com/office/officeart/2005/8/layout/orgChart1#3"/>
    <dgm:cxn modelId="{18EF3019-9724-49AD-9E97-3867AD43883E}" type="presParOf" srcId="{29BB4421-C997-4F57-BB29-A3AE5B97D2EE}" destId="{CB3BED45-93F5-41B5-A440-12237D58C4BA}" srcOrd="0" destOrd="0" presId="urn:microsoft.com/office/officeart/2005/8/layout/orgChart1#3"/>
    <dgm:cxn modelId="{0D7B3B83-477F-4FE6-B02D-EE689E5C20FF}" type="presParOf" srcId="{CB3BED45-93F5-41B5-A440-12237D58C4BA}" destId="{26AC9F5A-0171-4358-8221-3D3E98D8DD56}" srcOrd="0" destOrd="0" presId="urn:microsoft.com/office/officeart/2005/8/layout/orgChart1#3"/>
    <dgm:cxn modelId="{250F43E8-36FC-4398-B569-6ED6673A0F6A}" type="presParOf" srcId="{CB3BED45-93F5-41B5-A440-12237D58C4BA}" destId="{A71C0A3B-5B04-4660-B2DF-BBA89F63DF4E}" srcOrd="1" destOrd="0" presId="urn:microsoft.com/office/officeart/2005/8/layout/orgChart1#3"/>
    <dgm:cxn modelId="{EDEF0A96-87CB-4EDD-AB26-77441AE4A341}" type="presParOf" srcId="{29BB4421-C997-4F57-BB29-A3AE5B97D2EE}" destId="{024BDA43-D981-4AAA-ABA0-62AD0B295B37}" srcOrd="1" destOrd="0" presId="urn:microsoft.com/office/officeart/2005/8/layout/orgChart1#3"/>
    <dgm:cxn modelId="{D62E8D68-365D-4A69-A5C1-E0C653D1539A}" type="presParOf" srcId="{29BB4421-C997-4F57-BB29-A3AE5B97D2EE}" destId="{2AD8AC68-CB48-42F0-8CAC-7225ECBD9597}" srcOrd="2" destOrd="0" presId="urn:microsoft.com/office/officeart/2005/8/layout/orgChart1#3"/>
    <dgm:cxn modelId="{244EBB93-5B2A-447C-AD1F-A7A4CBAD09C9}" type="presParOf" srcId="{E3993079-BAC6-456E-B6E2-A4428E9B1560}" destId="{15C36C92-DDE7-424F-8D4C-DD567BDC0F64}" srcOrd="6" destOrd="0" presId="urn:microsoft.com/office/officeart/2005/8/layout/orgChart1#3"/>
    <dgm:cxn modelId="{3485FDC0-63A3-44C8-80FE-AF936DA0F45A}" type="presParOf" srcId="{E3993079-BAC6-456E-B6E2-A4428E9B1560}" destId="{50D45357-242C-43FA-9F16-6A57EDF2314D}" srcOrd="7" destOrd="0" presId="urn:microsoft.com/office/officeart/2005/8/layout/orgChart1#3"/>
    <dgm:cxn modelId="{60CFF742-3E51-442F-A2C9-CB3FE995949C}" type="presParOf" srcId="{50D45357-242C-43FA-9F16-6A57EDF2314D}" destId="{D476E9DD-4332-4D63-8A61-3E5BACB14879}" srcOrd="0" destOrd="0" presId="urn:microsoft.com/office/officeart/2005/8/layout/orgChart1#3"/>
    <dgm:cxn modelId="{3C26598B-B46A-46AB-B372-0BDDED9CA147}" type="presParOf" srcId="{D476E9DD-4332-4D63-8A61-3E5BACB14879}" destId="{101AAA85-53EF-4438-9CE0-3E0B51328D42}" srcOrd="0" destOrd="0" presId="urn:microsoft.com/office/officeart/2005/8/layout/orgChart1#3"/>
    <dgm:cxn modelId="{915EFA7D-3D98-4320-9487-08ED95B9527A}" type="presParOf" srcId="{D476E9DD-4332-4D63-8A61-3E5BACB14879}" destId="{86BDD304-CC3B-4138-86F4-95043E6E68BE}" srcOrd="1" destOrd="0" presId="urn:microsoft.com/office/officeart/2005/8/layout/orgChart1#3"/>
    <dgm:cxn modelId="{16636DB0-BD3B-48AD-ABE4-A2B147F0F9FB}" type="presParOf" srcId="{50D45357-242C-43FA-9F16-6A57EDF2314D}" destId="{EDB4583E-8C46-4566-B7AC-CFAA397FC83C}" srcOrd="1" destOrd="0" presId="urn:microsoft.com/office/officeart/2005/8/layout/orgChart1#3"/>
    <dgm:cxn modelId="{CF379B0C-06EA-401B-8323-D947C96C9B6B}" type="presParOf" srcId="{50D45357-242C-43FA-9F16-6A57EDF2314D}" destId="{E2677A8A-B573-49B0-A4DA-A22DE3CD2B09}" srcOrd="2" destOrd="0" presId="urn:microsoft.com/office/officeart/2005/8/layout/orgChart1#3"/>
    <dgm:cxn modelId="{6D4D5CFE-6480-4288-9500-21EE19534C7C}" type="presParOf" srcId="{8460900B-231E-41EB-B529-B3708C0F561F}" destId="{6E5F872F-BE9D-4678-B739-503AC0F63BD5}" srcOrd="2" destOrd="0" presId="urn:microsoft.com/office/officeart/2005/8/layout/orgChart1#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991FE48E-A483-477E-A6A9-ABE9AD67E5F7}" type="doc">
      <dgm:prSet loTypeId="urn:microsoft.com/office/officeart/2005/8/layout/orgChart1#4" loCatId="hierarchy" qsTypeId="urn:microsoft.com/office/officeart/2005/8/quickstyle/simple1#14" qsCatId="simple" csTypeId="urn:microsoft.com/office/officeart/2005/8/colors/accent1_2#14" csCatId="accent1" phldr="1"/>
      <dgm:spPr/>
      <dgm:t>
        <a:bodyPr/>
        <a:lstStyle/>
        <a:p>
          <a:endParaRPr lang="zh-CN" altLang="en-US"/>
        </a:p>
      </dgm:t>
    </dgm:pt>
    <dgm:pt modelId="{B9E36881-5A13-4991-838A-2882EB0C3BF4}">
      <dgm:prSet phldrT="[文本]" custT="1"/>
      <dgm:spPr/>
      <dgm:t>
        <a:bodyPr/>
        <a:lstStyle/>
        <a:p>
          <a:r>
            <a:rPr lang="zh-CN" altLang="en-US" sz="2800" b="1" dirty="0" smtClean="0"/>
            <a:t>遗嘱形式</a:t>
          </a:r>
          <a:endParaRPr lang="zh-CN" altLang="en-US" sz="2800" b="1" dirty="0"/>
        </a:p>
      </dgm:t>
    </dgm:pt>
    <dgm:pt modelId="{C599E311-684D-4878-9A40-EAB8C70E0291}" type="parTrans" cxnId="{96FB58D2-9799-4435-989D-4D96A92D5D58}">
      <dgm:prSet/>
      <dgm:spPr/>
      <dgm:t>
        <a:bodyPr/>
        <a:lstStyle/>
        <a:p>
          <a:endParaRPr lang="zh-CN" altLang="en-US"/>
        </a:p>
      </dgm:t>
    </dgm:pt>
    <dgm:pt modelId="{0E796043-7F09-4EFF-A027-D459E74F029A}" type="sibTrans" cxnId="{96FB58D2-9799-4435-989D-4D96A92D5D58}">
      <dgm:prSet/>
      <dgm:spPr/>
      <dgm:t>
        <a:bodyPr/>
        <a:lstStyle/>
        <a:p>
          <a:endParaRPr lang="zh-CN" altLang="en-US"/>
        </a:p>
      </dgm:t>
    </dgm:pt>
    <dgm:pt modelId="{7A4431E0-EF07-4C0B-B7C1-45A46C4DC977}">
      <dgm:prSet phldrT="[文本]"/>
      <dgm:spPr/>
      <dgm:t>
        <a:bodyPr/>
        <a:lstStyle/>
        <a:p>
          <a:r>
            <a:rPr lang="zh-CN" altLang="en-US" b="1" dirty="0" smtClean="0"/>
            <a:t>自书</a:t>
          </a:r>
          <a:endParaRPr lang="zh-CN" altLang="en-US" b="1" dirty="0"/>
        </a:p>
      </dgm:t>
    </dgm:pt>
    <dgm:pt modelId="{4A2FF005-81D0-4E43-A34A-3388C8240440}" type="parTrans" cxnId="{A8FFFDA0-2D20-4BFF-9459-08860A908067}">
      <dgm:prSet/>
      <dgm:spPr/>
      <dgm:t>
        <a:bodyPr/>
        <a:lstStyle/>
        <a:p>
          <a:endParaRPr lang="zh-CN" altLang="en-US"/>
        </a:p>
      </dgm:t>
    </dgm:pt>
    <dgm:pt modelId="{9F57F142-B8C9-47C9-BCC8-DAEB50A91779}" type="sibTrans" cxnId="{A8FFFDA0-2D20-4BFF-9459-08860A908067}">
      <dgm:prSet/>
      <dgm:spPr/>
      <dgm:t>
        <a:bodyPr/>
        <a:lstStyle/>
        <a:p>
          <a:endParaRPr lang="zh-CN" altLang="en-US"/>
        </a:p>
      </dgm:t>
    </dgm:pt>
    <dgm:pt modelId="{ECCDDB49-F9CA-426B-B08D-DEDB64B4AA45}">
      <dgm:prSet phldrT="[文本]"/>
      <dgm:spPr/>
      <dgm:t>
        <a:bodyPr/>
        <a:lstStyle/>
        <a:p>
          <a:r>
            <a:rPr lang="zh-CN" altLang="en-US" b="1" dirty="0" smtClean="0">
              <a:solidFill>
                <a:srgbClr val="FF0000"/>
              </a:solidFill>
            </a:rPr>
            <a:t>公证</a:t>
          </a:r>
          <a:endParaRPr lang="zh-CN" altLang="en-US" b="1" dirty="0">
            <a:solidFill>
              <a:srgbClr val="FF0000"/>
            </a:solidFill>
          </a:endParaRPr>
        </a:p>
      </dgm:t>
    </dgm:pt>
    <dgm:pt modelId="{AE0DFB59-4B2E-4D94-964F-4FDA2245E465}" type="parTrans" cxnId="{7E5D0B8B-26F8-410E-B840-8861C7BB8A99}">
      <dgm:prSet/>
      <dgm:spPr/>
      <dgm:t>
        <a:bodyPr/>
        <a:lstStyle/>
        <a:p>
          <a:endParaRPr lang="zh-CN" altLang="en-US"/>
        </a:p>
      </dgm:t>
    </dgm:pt>
    <dgm:pt modelId="{82C1AE12-226F-45C7-9848-B200E79028B0}" type="sibTrans" cxnId="{7E5D0B8B-26F8-410E-B840-8861C7BB8A99}">
      <dgm:prSet/>
      <dgm:spPr/>
      <dgm:t>
        <a:bodyPr/>
        <a:lstStyle/>
        <a:p>
          <a:endParaRPr lang="zh-CN" altLang="en-US"/>
        </a:p>
      </dgm:t>
    </dgm:pt>
    <dgm:pt modelId="{8FDFA87A-EA74-40F3-B7E1-55FC69A461C8}">
      <dgm:prSet phldrT="[文本]"/>
      <dgm:spPr/>
      <dgm:t>
        <a:bodyPr/>
        <a:lstStyle/>
        <a:p>
          <a:r>
            <a:rPr lang="zh-CN" altLang="en-US" b="1" dirty="0" smtClean="0">
              <a:solidFill>
                <a:srgbClr val="FFC000"/>
              </a:solidFill>
            </a:rPr>
            <a:t>打印</a:t>
          </a:r>
          <a:endParaRPr lang="zh-CN" altLang="en-US" b="1" dirty="0">
            <a:solidFill>
              <a:srgbClr val="FFC000"/>
            </a:solidFill>
          </a:endParaRPr>
        </a:p>
      </dgm:t>
    </dgm:pt>
    <dgm:pt modelId="{A47A3E7D-B50F-4905-92C1-09E32F09002D}" type="parTrans" cxnId="{B6150A05-9C9F-42C0-A177-A904A0AD2FDC}">
      <dgm:prSet/>
      <dgm:spPr/>
      <dgm:t>
        <a:bodyPr/>
        <a:lstStyle/>
        <a:p>
          <a:endParaRPr lang="zh-CN" altLang="en-US"/>
        </a:p>
      </dgm:t>
    </dgm:pt>
    <dgm:pt modelId="{B4984001-5FC9-44DF-90BA-B124A89DD569}" type="sibTrans" cxnId="{B6150A05-9C9F-42C0-A177-A904A0AD2FDC}">
      <dgm:prSet/>
      <dgm:spPr/>
      <dgm:t>
        <a:bodyPr/>
        <a:lstStyle/>
        <a:p>
          <a:endParaRPr lang="zh-CN" altLang="en-US"/>
        </a:p>
      </dgm:t>
    </dgm:pt>
    <dgm:pt modelId="{371933AA-692B-47EC-A08E-1D2842852556}">
      <dgm:prSet phldrT="[文本]"/>
      <dgm:spPr/>
      <dgm:t>
        <a:bodyPr/>
        <a:lstStyle/>
        <a:p>
          <a:r>
            <a:rPr lang="zh-CN" altLang="en-US" b="1" dirty="0" smtClean="0"/>
            <a:t>代书</a:t>
          </a:r>
          <a:endParaRPr lang="zh-CN" altLang="en-US" b="1" dirty="0"/>
        </a:p>
      </dgm:t>
    </dgm:pt>
    <dgm:pt modelId="{3DFDFF7D-B539-448D-AB67-70DF243618AF}" type="parTrans" cxnId="{CF9BDF67-33B8-4CF7-A0D2-BC1F73CFB1F7}">
      <dgm:prSet/>
      <dgm:spPr/>
      <dgm:t>
        <a:bodyPr/>
        <a:lstStyle/>
        <a:p>
          <a:endParaRPr lang="zh-CN" altLang="en-US"/>
        </a:p>
      </dgm:t>
    </dgm:pt>
    <dgm:pt modelId="{BF5C35C7-0701-49AE-8BAB-BDFBB18B14BC}" type="sibTrans" cxnId="{CF9BDF67-33B8-4CF7-A0D2-BC1F73CFB1F7}">
      <dgm:prSet/>
      <dgm:spPr/>
      <dgm:t>
        <a:bodyPr/>
        <a:lstStyle/>
        <a:p>
          <a:endParaRPr lang="zh-CN" altLang="en-US"/>
        </a:p>
      </dgm:t>
    </dgm:pt>
    <dgm:pt modelId="{38AC80AB-C376-4E7B-8825-209FE756C918}">
      <dgm:prSet phldrT="[文本]"/>
      <dgm:spPr/>
      <dgm:t>
        <a:bodyPr/>
        <a:lstStyle/>
        <a:p>
          <a:r>
            <a:rPr lang="zh-CN" altLang="en-US" b="1" dirty="0" smtClean="0"/>
            <a:t>录音</a:t>
          </a:r>
          <a:endParaRPr lang="zh-CN" altLang="en-US" b="1" dirty="0"/>
        </a:p>
      </dgm:t>
    </dgm:pt>
    <dgm:pt modelId="{DCAEE1EC-A4E5-48CD-A53B-B490B0296530}" type="parTrans" cxnId="{7CF06FF2-E27F-4C2C-8F60-186B72A4C56D}">
      <dgm:prSet/>
      <dgm:spPr/>
      <dgm:t>
        <a:bodyPr/>
        <a:lstStyle/>
        <a:p>
          <a:endParaRPr lang="zh-CN" altLang="en-US"/>
        </a:p>
      </dgm:t>
    </dgm:pt>
    <dgm:pt modelId="{D51EED0A-CE18-4E0C-B45F-F8B12C431664}" type="sibTrans" cxnId="{7CF06FF2-E27F-4C2C-8F60-186B72A4C56D}">
      <dgm:prSet/>
      <dgm:spPr/>
      <dgm:t>
        <a:bodyPr/>
        <a:lstStyle/>
        <a:p>
          <a:endParaRPr lang="zh-CN" altLang="en-US"/>
        </a:p>
      </dgm:t>
    </dgm:pt>
    <dgm:pt modelId="{8B1B9059-5DE7-4464-B29D-B0A87159A66A}">
      <dgm:prSet phldrT="[文本]"/>
      <dgm:spPr/>
      <dgm:t>
        <a:bodyPr/>
        <a:lstStyle/>
        <a:p>
          <a:r>
            <a:rPr lang="zh-CN" altLang="en-US" b="1" dirty="0" smtClean="0"/>
            <a:t>口头</a:t>
          </a:r>
          <a:endParaRPr lang="zh-CN" altLang="en-US" b="1" dirty="0"/>
        </a:p>
      </dgm:t>
    </dgm:pt>
    <dgm:pt modelId="{449C8E3F-B0A2-469B-986C-5388202CE2FD}" type="parTrans" cxnId="{D7E5338D-F1FD-4753-A413-6D34540EEE72}">
      <dgm:prSet/>
      <dgm:spPr/>
      <dgm:t>
        <a:bodyPr/>
        <a:lstStyle/>
        <a:p>
          <a:endParaRPr lang="zh-CN" altLang="en-US"/>
        </a:p>
      </dgm:t>
    </dgm:pt>
    <dgm:pt modelId="{B08338D5-475D-4851-A6D7-1C2CC7DA7306}" type="sibTrans" cxnId="{D7E5338D-F1FD-4753-A413-6D34540EEE72}">
      <dgm:prSet/>
      <dgm:spPr/>
      <dgm:t>
        <a:bodyPr/>
        <a:lstStyle/>
        <a:p>
          <a:endParaRPr lang="zh-CN" altLang="en-US"/>
        </a:p>
      </dgm:t>
    </dgm:pt>
    <dgm:pt modelId="{81C924DD-229D-4D25-B99B-F32A7BC87940}">
      <dgm:prSet phldrT="[文本]"/>
      <dgm:spPr/>
      <dgm:t>
        <a:bodyPr/>
        <a:lstStyle/>
        <a:p>
          <a:r>
            <a:rPr lang="zh-CN" altLang="en-US" b="1" dirty="0" smtClean="0">
              <a:solidFill>
                <a:srgbClr val="FFC000"/>
              </a:solidFill>
            </a:rPr>
            <a:t>录像</a:t>
          </a:r>
          <a:endParaRPr lang="zh-CN" altLang="en-US" b="1" dirty="0">
            <a:solidFill>
              <a:srgbClr val="FFC000"/>
            </a:solidFill>
          </a:endParaRPr>
        </a:p>
      </dgm:t>
    </dgm:pt>
    <dgm:pt modelId="{21C475E5-903D-4A92-BE7C-B98B582FEA29}" type="parTrans" cxnId="{CC86F154-9457-40A0-B159-BE0820D91215}">
      <dgm:prSet/>
      <dgm:spPr/>
      <dgm:t>
        <a:bodyPr/>
        <a:lstStyle/>
        <a:p>
          <a:endParaRPr lang="zh-CN" altLang="en-US"/>
        </a:p>
      </dgm:t>
    </dgm:pt>
    <dgm:pt modelId="{5DE65466-81AE-4616-AC9B-3688C5E5C6B1}" type="sibTrans" cxnId="{CC86F154-9457-40A0-B159-BE0820D91215}">
      <dgm:prSet/>
      <dgm:spPr/>
      <dgm:t>
        <a:bodyPr/>
        <a:lstStyle/>
        <a:p>
          <a:endParaRPr lang="zh-CN" altLang="en-US"/>
        </a:p>
      </dgm:t>
    </dgm:pt>
    <dgm:pt modelId="{7045CC4C-5344-4848-A0C4-BC36D06B3F2D}" type="pres">
      <dgm:prSet presAssocID="{991FE48E-A483-477E-A6A9-ABE9AD67E5F7}" presName="hierChild1" presStyleCnt="0">
        <dgm:presLayoutVars>
          <dgm:orgChart val="1"/>
          <dgm:chPref val="1"/>
          <dgm:dir/>
          <dgm:animOne val="branch"/>
          <dgm:animLvl val="lvl"/>
          <dgm:resizeHandles/>
        </dgm:presLayoutVars>
      </dgm:prSet>
      <dgm:spPr/>
      <dgm:t>
        <a:bodyPr/>
        <a:lstStyle/>
        <a:p>
          <a:endParaRPr lang="zh-CN" altLang="en-US"/>
        </a:p>
      </dgm:t>
    </dgm:pt>
    <dgm:pt modelId="{29DE6ADA-4422-4EAC-9C22-10A43E71A0BF}" type="pres">
      <dgm:prSet presAssocID="{B9E36881-5A13-4991-838A-2882EB0C3BF4}" presName="hierRoot1" presStyleCnt="0">
        <dgm:presLayoutVars>
          <dgm:hierBranch val="init"/>
        </dgm:presLayoutVars>
      </dgm:prSet>
      <dgm:spPr/>
    </dgm:pt>
    <dgm:pt modelId="{B78FD089-37BA-4EE1-8F14-F421B7C67203}" type="pres">
      <dgm:prSet presAssocID="{B9E36881-5A13-4991-838A-2882EB0C3BF4}" presName="rootComposite1" presStyleCnt="0"/>
      <dgm:spPr/>
    </dgm:pt>
    <dgm:pt modelId="{28C1B5EA-E948-4BBC-A652-50EDB181C2DD}" type="pres">
      <dgm:prSet presAssocID="{B9E36881-5A13-4991-838A-2882EB0C3BF4}" presName="rootText1" presStyleLbl="node0" presStyleIdx="0" presStyleCnt="1" custScaleX="204130" custLinFactY="-53764" custLinFactNeighborX="-2064" custLinFactNeighborY="-100000">
        <dgm:presLayoutVars>
          <dgm:chPref val="3"/>
        </dgm:presLayoutVars>
      </dgm:prSet>
      <dgm:spPr/>
      <dgm:t>
        <a:bodyPr/>
        <a:lstStyle/>
        <a:p>
          <a:endParaRPr lang="zh-CN" altLang="en-US"/>
        </a:p>
      </dgm:t>
    </dgm:pt>
    <dgm:pt modelId="{DD203B17-761B-4BD3-A9DB-02CA36742331}" type="pres">
      <dgm:prSet presAssocID="{B9E36881-5A13-4991-838A-2882EB0C3BF4}" presName="rootConnector1" presStyleLbl="node1" presStyleIdx="0" presStyleCnt="0"/>
      <dgm:spPr/>
      <dgm:t>
        <a:bodyPr/>
        <a:lstStyle/>
        <a:p>
          <a:endParaRPr lang="zh-CN" altLang="en-US"/>
        </a:p>
      </dgm:t>
    </dgm:pt>
    <dgm:pt modelId="{7E1C2C09-A4B2-427A-A659-8C2305494458}" type="pres">
      <dgm:prSet presAssocID="{B9E36881-5A13-4991-838A-2882EB0C3BF4}" presName="hierChild2" presStyleCnt="0"/>
      <dgm:spPr/>
    </dgm:pt>
    <dgm:pt modelId="{580146A0-1038-4EFE-B133-C41E9FF6ED20}" type="pres">
      <dgm:prSet presAssocID="{4A2FF005-81D0-4E43-A34A-3388C8240440}" presName="Name37" presStyleLbl="parChTrans1D2" presStyleIdx="0" presStyleCnt="7"/>
      <dgm:spPr/>
      <dgm:t>
        <a:bodyPr/>
        <a:lstStyle/>
        <a:p>
          <a:endParaRPr lang="zh-CN" altLang="en-US"/>
        </a:p>
      </dgm:t>
    </dgm:pt>
    <dgm:pt modelId="{1947386D-2B48-4D67-94A5-C3A0DF9354AA}" type="pres">
      <dgm:prSet presAssocID="{7A4431E0-EF07-4C0B-B7C1-45A46C4DC977}" presName="hierRoot2" presStyleCnt="0">
        <dgm:presLayoutVars>
          <dgm:hierBranch val="init"/>
        </dgm:presLayoutVars>
      </dgm:prSet>
      <dgm:spPr/>
    </dgm:pt>
    <dgm:pt modelId="{D90F18A5-E41C-4800-854C-DF9424ED3AB9}" type="pres">
      <dgm:prSet presAssocID="{7A4431E0-EF07-4C0B-B7C1-45A46C4DC977}" presName="rootComposite" presStyleCnt="0"/>
      <dgm:spPr/>
    </dgm:pt>
    <dgm:pt modelId="{4761EAD4-AC41-485F-8A10-60B9B6A7B7D1}" type="pres">
      <dgm:prSet presAssocID="{7A4431E0-EF07-4C0B-B7C1-45A46C4DC977}" presName="rootText" presStyleLbl="node2" presStyleIdx="0" presStyleCnt="7">
        <dgm:presLayoutVars>
          <dgm:chPref val="3"/>
        </dgm:presLayoutVars>
      </dgm:prSet>
      <dgm:spPr/>
      <dgm:t>
        <a:bodyPr/>
        <a:lstStyle/>
        <a:p>
          <a:endParaRPr lang="zh-CN" altLang="en-US"/>
        </a:p>
      </dgm:t>
    </dgm:pt>
    <dgm:pt modelId="{AC72DE0B-D0D8-4979-843B-83521A57B13A}" type="pres">
      <dgm:prSet presAssocID="{7A4431E0-EF07-4C0B-B7C1-45A46C4DC977}" presName="rootConnector" presStyleLbl="node2" presStyleIdx="0" presStyleCnt="7"/>
      <dgm:spPr/>
      <dgm:t>
        <a:bodyPr/>
        <a:lstStyle/>
        <a:p>
          <a:endParaRPr lang="zh-CN" altLang="en-US"/>
        </a:p>
      </dgm:t>
    </dgm:pt>
    <dgm:pt modelId="{7D82F22A-8497-407D-BB24-9EE1F14E56A5}" type="pres">
      <dgm:prSet presAssocID="{7A4431E0-EF07-4C0B-B7C1-45A46C4DC977}" presName="hierChild4" presStyleCnt="0"/>
      <dgm:spPr/>
    </dgm:pt>
    <dgm:pt modelId="{7DB12CA5-525D-4472-906F-81B31B7B7E8C}" type="pres">
      <dgm:prSet presAssocID="{7A4431E0-EF07-4C0B-B7C1-45A46C4DC977}" presName="hierChild5" presStyleCnt="0"/>
      <dgm:spPr/>
    </dgm:pt>
    <dgm:pt modelId="{F1C6F4C9-65AC-44A3-88BB-AEE613F9C5C8}" type="pres">
      <dgm:prSet presAssocID="{3DFDFF7D-B539-448D-AB67-70DF243618AF}" presName="Name37" presStyleLbl="parChTrans1D2" presStyleIdx="1" presStyleCnt="7"/>
      <dgm:spPr/>
      <dgm:t>
        <a:bodyPr/>
        <a:lstStyle/>
        <a:p>
          <a:endParaRPr lang="zh-CN" altLang="en-US"/>
        </a:p>
      </dgm:t>
    </dgm:pt>
    <dgm:pt modelId="{05D027AB-566B-4E36-BF3D-6A18AB7FC3CF}" type="pres">
      <dgm:prSet presAssocID="{371933AA-692B-47EC-A08E-1D2842852556}" presName="hierRoot2" presStyleCnt="0">
        <dgm:presLayoutVars>
          <dgm:hierBranch val="init"/>
        </dgm:presLayoutVars>
      </dgm:prSet>
      <dgm:spPr/>
    </dgm:pt>
    <dgm:pt modelId="{A265A7A8-4C95-40E7-A372-BF6180C046B4}" type="pres">
      <dgm:prSet presAssocID="{371933AA-692B-47EC-A08E-1D2842852556}" presName="rootComposite" presStyleCnt="0"/>
      <dgm:spPr/>
    </dgm:pt>
    <dgm:pt modelId="{5D2C8AB1-4850-41B9-9694-6C19FA4F49D0}" type="pres">
      <dgm:prSet presAssocID="{371933AA-692B-47EC-A08E-1D2842852556}" presName="rootText" presStyleLbl="node2" presStyleIdx="1" presStyleCnt="7">
        <dgm:presLayoutVars>
          <dgm:chPref val="3"/>
        </dgm:presLayoutVars>
      </dgm:prSet>
      <dgm:spPr/>
      <dgm:t>
        <a:bodyPr/>
        <a:lstStyle/>
        <a:p>
          <a:endParaRPr lang="zh-CN" altLang="en-US"/>
        </a:p>
      </dgm:t>
    </dgm:pt>
    <dgm:pt modelId="{FB96B0CC-2303-4A52-9CF2-1AB97B83BEBC}" type="pres">
      <dgm:prSet presAssocID="{371933AA-692B-47EC-A08E-1D2842852556}" presName="rootConnector" presStyleLbl="node2" presStyleIdx="1" presStyleCnt="7"/>
      <dgm:spPr/>
      <dgm:t>
        <a:bodyPr/>
        <a:lstStyle/>
        <a:p>
          <a:endParaRPr lang="zh-CN" altLang="en-US"/>
        </a:p>
      </dgm:t>
    </dgm:pt>
    <dgm:pt modelId="{9D636B59-847C-4593-8188-356769873FF7}" type="pres">
      <dgm:prSet presAssocID="{371933AA-692B-47EC-A08E-1D2842852556}" presName="hierChild4" presStyleCnt="0"/>
      <dgm:spPr/>
    </dgm:pt>
    <dgm:pt modelId="{694B0B6E-4EA3-4A3A-A965-7D6DBBB0A68E}" type="pres">
      <dgm:prSet presAssocID="{371933AA-692B-47EC-A08E-1D2842852556}" presName="hierChild5" presStyleCnt="0"/>
      <dgm:spPr/>
    </dgm:pt>
    <dgm:pt modelId="{95530CB2-9370-44F3-AA22-C57F5BAC9881}" type="pres">
      <dgm:prSet presAssocID="{DCAEE1EC-A4E5-48CD-A53B-B490B0296530}" presName="Name37" presStyleLbl="parChTrans1D2" presStyleIdx="2" presStyleCnt="7"/>
      <dgm:spPr/>
      <dgm:t>
        <a:bodyPr/>
        <a:lstStyle/>
        <a:p>
          <a:endParaRPr lang="zh-CN" altLang="en-US"/>
        </a:p>
      </dgm:t>
    </dgm:pt>
    <dgm:pt modelId="{5E8C0299-799D-4332-90A4-BF04A8CF4A6D}" type="pres">
      <dgm:prSet presAssocID="{38AC80AB-C376-4E7B-8825-209FE756C918}" presName="hierRoot2" presStyleCnt="0">
        <dgm:presLayoutVars>
          <dgm:hierBranch val="init"/>
        </dgm:presLayoutVars>
      </dgm:prSet>
      <dgm:spPr/>
    </dgm:pt>
    <dgm:pt modelId="{3674B6E7-644C-4081-8348-14A00D32F42C}" type="pres">
      <dgm:prSet presAssocID="{38AC80AB-C376-4E7B-8825-209FE756C918}" presName="rootComposite" presStyleCnt="0"/>
      <dgm:spPr/>
    </dgm:pt>
    <dgm:pt modelId="{3EF2319D-1225-42DB-A000-E1E98902B5A0}" type="pres">
      <dgm:prSet presAssocID="{38AC80AB-C376-4E7B-8825-209FE756C918}" presName="rootText" presStyleLbl="node2" presStyleIdx="2" presStyleCnt="7">
        <dgm:presLayoutVars>
          <dgm:chPref val="3"/>
        </dgm:presLayoutVars>
      </dgm:prSet>
      <dgm:spPr/>
      <dgm:t>
        <a:bodyPr/>
        <a:lstStyle/>
        <a:p>
          <a:endParaRPr lang="zh-CN" altLang="en-US"/>
        </a:p>
      </dgm:t>
    </dgm:pt>
    <dgm:pt modelId="{48789244-A5E9-4B5E-B55C-36D1724E9B90}" type="pres">
      <dgm:prSet presAssocID="{38AC80AB-C376-4E7B-8825-209FE756C918}" presName="rootConnector" presStyleLbl="node2" presStyleIdx="2" presStyleCnt="7"/>
      <dgm:spPr/>
      <dgm:t>
        <a:bodyPr/>
        <a:lstStyle/>
        <a:p>
          <a:endParaRPr lang="zh-CN" altLang="en-US"/>
        </a:p>
      </dgm:t>
    </dgm:pt>
    <dgm:pt modelId="{31B494B4-445C-4803-B380-91EA28E4C3D1}" type="pres">
      <dgm:prSet presAssocID="{38AC80AB-C376-4E7B-8825-209FE756C918}" presName="hierChild4" presStyleCnt="0"/>
      <dgm:spPr/>
    </dgm:pt>
    <dgm:pt modelId="{FF975B8C-6EEA-4CA9-B5A4-6F563224B037}" type="pres">
      <dgm:prSet presAssocID="{38AC80AB-C376-4E7B-8825-209FE756C918}" presName="hierChild5" presStyleCnt="0"/>
      <dgm:spPr/>
    </dgm:pt>
    <dgm:pt modelId="{2C0C1BB4-F20B-4E66-97DA-EECD10D99B6F}" type="pres">
      <dgm:prSet presAssocID="{449C8E3F-B0A2-469B-986C-5388202CE2FD}" presName="Name37" presStyleLbl="parChTrans1D2" presStyleIdx="3" presStyleCnt="7"/>
      <dgm:spPr/>
      <dgm:t>
        <a:bodyPr/>
        <a:lstStyle/>
        <a:p>
          <a:endParaRPr lang="zh-CN" altLang="en-US"/>
        </a:p>
      </dgm:t>
    </dgm:pt>
    <dgm:pt modelId="{720BCFC9-9D5D-448A-A09D-1107DD7C7242}" type="pres">
      <dgm:prSet presAssocID="{8B1B9059-5DE7-4464-B29D-B0A87159A66A}" presName="hierRoot2" presStyleCnt="0">
        <dgm:presLayoutVars>
          <dgm:hierBranch val="init"/>
        </dgm:presLayoutVars>
      </dgm:prSet>
      <dgm:spPr/>
    </dgm:pt>
    <dgm:pt modelId="{72F31BFC-B2E0-4F7C-9154-13C8197E46E3}" type="pres">
      <dgm:prSet presAssocID="{8B1B9059-5DE7-4464-B29D-B0A87159A66A}" presName="rootComposite" presStyleCnt="0"/>
      <dgm:spPr/>
    </dgm:pt>
    <dgm:pt modelId="{AC57E26B-E1DD-472C-B8C3-DF3210E83271}" type="pres">
      <dgm:prSet presAssocID="{8B1B9059-5DE7-4464-B29D-B0A87159A66A}" presName="rootText" presStyleLbl="node2" presStyleIdx="3" presStyleCnt="7">
        <dgm:presLayoutVars>
          <dgm:chPref val="3"/>
        </dgm:presLayoutVars>
      </dgm:prSet>
      <dgm:spPr/>
      <dgm:t>
        <a:bodyPr/>
        <a:lstStyle/>
        <a:p>
          <a:endParaRPr lang="zh-CN" altLang="en-US"/>
        </a:p>
      </dgm:t>
    </dgm:pt>
    <dgm:pt modelId="{3952A23C-ED7A-4DF1-9203-142C2F4973F0}" type="pres">
      <dgm:prSet presAssocID="{8B1B9059-5DE7-4464-B29D-B0A87159A66A}" presName="rootConnector" presStyleLbl="node2" presStyleIdx="3" presStyleCnt="7"/>
      <dgm:spPr/>
      <dgm:t>
        <a:bodyPr/>
        <a:lstStyle/>
        <a:p>
          <a:endParaRPr lang="zh-CN" altLang="en-US"/>
        </a:p>
      </dgm:t>
    </dgm:pt>
    <dgm:pt modelId="{1178C3EF-ED53-49DC-B824-2879F77EF45A}" type="pres">
      <dgm:prSet presAssocID="{8B1B9059-5DE7-4464-B29D-B0A87159A66A}" presName="hierChild4" presStyleCnt="0"/>
      <dgm:spPr/>
    </dgm:pt>
    <dgm:pt modelId="{60ABE629-8FEE-41EB-8C9A-F614E2105437}" type="pres">
      <dgm:prSet presAssocID="{8B1B9059-5DE7-4464-B29D-B0A87159A66A}" presName="hierChild5" presStyleCnt="0"/>
      <dgm:spPr/>
    </dgm:pt>
    <dgm:pt modelId="{6E6A9FE1-6892-482A-98BA-C7D067C94B56}" type="pres">
      <dgm:prSet presAssocID="{AE0DFB59-4B2E-4D94-964F-4FDA2245E465}" presName="Name37" presStyleLbl="parChTrans1D2" presStyleIdx="4" presStyleCnt="7"/>
      <dgm:spPr/>
      <dgm:t>
        <a:bodyPr/>
        <a:lstStyle/>
        <a:p>
          <a:endParaRPr lang="zh-CN" altLang="en-US"/>
        </a:p>
      </dgm:t>
    </dgm:pt>
    <dgm:pt modelId="{44C3E7C4-EADB-49DD-9F36-731C029FAACB}" type="pres">
      <dgm:prSet presAssocID="{ECCDDB49-F9CA-426B-B08D-DEDB64B4AA45}" presName="hierRoot2" presStyleCnt="0">
        <dgm:presLayoutVars>
          <dgm:hierBranch val="init"/>
        </dgm:presLayoutVars>
      </dgm:prSet>
      <dgm:spPr/>
    </dgm:pt>
    <dgm:pt modelId="{1156778C-1863-4DF2-8411-23C8B54123D8}" type="pres">
      <dgm:prSet presAssocID="{ECCDDB49-F9CA-426B-B08D-DEDB64B4AA45}" presName="rootComposite" presStyleCnt="0"/>
      <dgm:spPr/>
    </dgm:pt>
    <dgm:pt modelId="{E3F70FEB-F4E4-43EC-8D91-37BBE5E13368}" type="pres">
      <dgm:prSet presAssocID="{ECCDDB49-F9CA-426B-B08D-DEDB64B4AA45}" presName="rootText" presStyleLbl="node2" presStyleIdx="4" presStyleCnt="7">
        <dgm:presLayoutVars>
          <dgm:chPref val="3"/>
        </dgm:presLayoutVars>
      </dgm:prSet>
      <dgm:spPr/>
      <dgm:t>
        <a:bodyPr/>
        <a:lstStyle/>
        <a:p>
          <a:endParaRPr lang="zh-CN" altLang="en-US"/>
        </a:p>
      </dgm:t>
    </dgm:pt>
    <dgm:pt modelId="{DA5DF4ED-EC2E-4781-B56C-B498DDB83051}" type="pres">
      <dgm:prSet presAssocID="{ECCDDB49-F9CA-426B-B08D-DEDB64B4AA45}" presName="rootConnector" presStyleLbl="node2" presStyleIdx="4" presStyleCnt="7"/>
      <dgm:spPr/>
      <dgm:t>
        <a:bodyPr/>
        <a:lstStyle/>
        <a:p>
          <a:endParaRPr lang="zh-CN" altLang="en-US"/>
        </a:p>
      </dgm:t>
    </dgm:pt>
    <dgm:pt modelId="{2EED8B03-E5D4-4D51-B801-171745D59449}" type="pres">
      <dgm:prSet presAssocID="{ECCDDB49-F9CA-426B-B08D-DEDB64B4AA45}" presName="hierChild4" presStyleCnt="0"/>
      <dgm:spPr/>
    </dgm:pt>
    <dgm:pt modelId="{D50F8680-A82F-4A5C-81BE-4BA4068A4172}" type="pres">
      <dgm:prSet presAssocID="{ECCDDB49-F9CA-426B-B08D-DEDB64B4AA45}" presName="hierChild5" presStyleCnt="0"/>
      <dgm:spPr/>
    </dgm:pt>
    <dgm:pt modelId="{B9E865B9-E48C-4023-87A8-78E2AAFD238D}" type="pres">
      <dgm:prSet presAssocID="{A47A3E7D-B50F-4905-92C1-09E32F09002D}" presName="Name37" presStyleLbl="parChTrans1D2" presStyleIdx="5" presStyleCnt="7"/>
      <dgm:spPr/>
      <dgm:t>
        <a:bodyPr/>
        <a:lstStyle/>
        <a:p>
          <a:endParaRPr lang="zh-CN" altLang="en-US"/>
        </a:p>
      </dgm:t>
    </dgm:pt>
    <dgm:pt modelId="{9504A0C6-C461-4C9B-8E1A-53261CA7F55D}" type="pres">
      <dgm:prSet presAssocID="{8FDFA87A-EA74-40F3-B7E1-55FC69A461C8}" presName="hierRoot2" presStyleCnt="0">
        <dgm:presLayoutVars>
          <dgm:hierBranch val="init"/>
        </dgm:presLayoutVars>
      </dgm:prSet>
      <dgm:spPr/>
    </dgm:pt>
    <dgm:pt modelId="{AF58C55B-61A5-4451-A5DF-17D58E1B6521}" type="pres">
      <dgm:prSet presAssocID="{8FDFA87A-EA74-40F3-B7E1-55FC69A461C8}" presName="rootComposite" presStyleCnt="0"/>
      <dgm:spPr/>
    </dgm:pt>
    <dgm:pt modelId="{F3DC10DB-BF9D-4749-AA39-074B49027560}" type="pres">
      <dgm:prSet presAssocID="{8FDFA87A-EA74-40F3-B7E1-55FC69A461C8}" presName="rootText" presStyleLbl="node2" presStyleIdx="5" presStyleCnt="7">
        <dgm:presLayoutVars>
          <dgm:chPref val="3"/>
        </dgm:presLayoutVars>
      </dgm:prSet>
      <dgm:spPr/>
      <dgm:t>
        <a:bodyPr/>
        <a:lstStyle/>
        <a:p>
          <a:endParaRPr lang="zh-CN" altLang="en-US"/>
        </a:p>
      </dgm:t>
    </dgm:pt>
    <dgm:pt modelId="{7705B03E-04F5-4842-AD4A-C755273BC070}" type="pres">
      <dgm:prSet presAssocID="{8FDFA87A-EA74-40F3-B7E1-55FC69A461C8}" presName="rootConnector" presStyleLbl="node2" presStyleIdx="5" presStyleCnt="7"/>
      <dgm:spPr/>
      <dgm:t>
        <a:bodyPr/>
        <a:lstStyle/>
        <a:p>
          <a:endParaRPr lang="zh-CN" altLang="en-US"/>
        </a:p>
      </dgm:t>
    </dgm:pt>
    <dgm:pt modelId="{7768A8EF-12B5-47B3-B640-9AF3B8D53DF7}" type="pres">
      <dgm:prSet presAssocID="{8FDFA87A-EA74-40F3-B7E1-55FC69A461C8}" presName="hierChild4" presStyleCnt="0"/>
      <dgm:spPr/>
    </dgm:pt>
    <dgm:pt modelId="{EE32488D-8790-481C-9EC6-EB2EEE60765E}" type="pres">
      <dgm:prSet presAssocID="{8FDFA87A-EA74-40F3-B7E1-55FC69A461C8}" presName="hierChild5" presStyleCnt="0"/>
      <dgm:spPr/>
    </dgm:pt>
    <dgm:pt modelId="{4452CD90-2460-4322-B2A7-0FA0FBF4B081}" type="pres">
      <dgm:prSet presAssocID="{21C475E5-903D-4A92-BE7C-B98B582FEA29}" presName="Name37" presStyleLbl="parChTrans1D2" presStyleIdx="6" presStyleCnt="7"/>
      <dgm:spPr/>
      <dgm:t>
        <a:bodyPr/>
        <a:lstStyle/>
        <a:p>
          <a:endParaRPr lang="zh-CN" altLang="en-US"/>
        </a:p>
      </dgm:t>
    </dgm:pt>
    <dgm:pt modelId="{23B60C56-EB20-43D1-A73C-3B1CF20C1A1A}" type="pres">
      <dgm:prSet presAssocID="{81C924DD-229D-4D25-B99B-F32A7BC87940}" presName="hierRoot2" presStyleCnt="0">
        <dgm:presLayoutVars>
          <dgm:hierBranch val="init"/>
        </dgm:presLayoutVars>
      </dgm:prSet>
      <dgm:spPr/>
    </dgm:pt>
    <dgm:pt modelId="{50DDA623-B3B9-4A54-BAE2-A83A4E345052}" type="pres">
      <dgm:prSet presAssocID="{81C924DD-229D-4D25-B99B-F32A7BC87940}" presName="rootComposite" presStyleCnt="0"/>
      <dgm:spPr/>
    </dgm:pt>
    <dgm:pt modelId="{B98422D2-D740-45A4-8C41-EC6174E1A2BC}" type="pres">
      <dgm:prSet presAssocID="{81C924DD-229D-4D25-B99B-F32A7BC87940}" presName="rootText" presStyleLbl="node2" presStyleIdx="6" presStyleCnt="7">
        <dgm:presLayoutVars>
          <dgm:chPref val="3"/>
        </dgm:presLayoutVars>
      </dgm:prSet>
      <dgm:spPr/>
      <dgm:t>
        <a:bodyPr/>
        <a:lstStyle/>
        <a:p>
          <a:endParaRPr lang="zh-CN" altLang="en-US"/>
        </a:p>
      </dgm:t>
    </dgm:pt>
    <dgm:pt modelId="{D7C109B0-1883-41C3-9726-56FDD4A28BA1}" type="pres">
      <dgm:prSet presAssocID="{81C924DD-229D-4D25-B99B-F32A7BC87940}" presName="rootConnector" presStyleLbl="node2" presStyleIdx="6" presStyleCnt="7"/>
      <dgm:spPr/>
      <dgm:t>
        <a:bodyPr/>
        <a:lstStyle/>
        <a:p>
          <a:endParaRPr lang="zh-CN" altLang="en-US"/>
        </a:p>
      </dgm:t>
    </dgm:pt>
    <dgm:pt modelId="{73FC1EDD-DD22-4A8D-B5AD-95EE6A58E573}" type="pres">
      <dgm:prSet presAssocID="{81C924DD-229D-4D25-B99B-F32A7BC87940}" presName="hierChild4" presStyleCnt="0"/>
      <dgm:spPr/>
    </dgm:pt>
    <dgm:pt modelId="{6E9073AC-A020-4BB2-8161-44E19CBA0556}" type="pres">
      <dgm:prSet presAssocID="{81C924DD-229D-4D25-B99B-F32A7BC87940}" presName="hierChild5" presStyleCnt="0"/>
      <dgm:spPr/>
    </dgm:pt>
    <dgm:pt modelId="{F38CBA63-1005-4CE1-A4E9-BF0EA9F3577A}" type="pres">
      <dgm:prSet presAssocID="{B9E36881-5A13-4991-838A-2882EB0C3BF4}" presName="hierChild3" presStyleCnt="0"/>
      <dgm:spPr/>
    </dgm:pt>
  </dgm:ptLst>
  <dgm:cxnLst>
    <dgm:cxn modelId="{A1D75EEA-10CE-48F4-AA87-3A8236A55695}" type="presOf" srcId="{4A2FF005-81D0-4E43-A34A-3388C8240440}" destId="{580146A0-1038-4EFE-B133-C41E9FF6ED20}" srcOrd="0" destOrd="0" presId="urn:microsoft.com/office/officeart/2005/8/layout/orgChart1#4"/>
    <dgm:cxn modelId="{CC86F154-9457-40A0-B159-BE0820D91215}" srcId="{B9E36881-5A13-4991-838A-2882EB0C3BF4}" destId="{81C924DD-229D-4D25-B99B-F32A7BC87940}" srcOrd="6" destOrd="0" parTransId="{21C475E5-903D-4A92-BE7C-B98B582FEA29}" sibTransId="{5DE65466-81AE-4616-AC9B-3688C5E5C6B1}"/>
    <dgm:cxn modelId="{7CF06FF2-E27F-4C2C-8F60-186B72A4C56D}" srcId="{B9E36881-5A13-4991-838A-2882EB0C3BF4}" destId="{38AC80AB-C376-4E7B-8825-209FE756C918}" srcOrd="2" destOrd="0" parTransId="{DCAEE1EC-A4E5-48CD-A53B-B490B0296530}" sibTransId="{D51EED0A-CE18-4E0C-B45F-F8B12C431664}"/>
    <dgm:cxn modelId="{CA1D523A-C028-403C-992A-142B3D5CB6A1}" type="presOf" srcId="{449C8E3F-B0A2-469B-986C-5388202CE2FD}" destId="{2C0C1BB4-F20B-4E66-97DA-EECD10D99B6F}" srcOrd="0" destOrd="0" presId="urn:microsoft.com/office/officeart/2005/8/layout/orgChart1#4"/>
    <dgm:cxn modelId="{6B9D4A1D-25FC-437A-A4A4-FFC0F473A34D}" type="presOf" srcId="{DCAEE1EC-A4E5-48CD-A53B-B490B0296530}" destId="{95530CB2-9370-44F3-AA22-C57F5BAC9881}" srcOrd="0" destOrd="0" presId="urn:microsoft.com/office/officeart/2005/8/layout/orgChart1#4"/>
    <dgm:cxn modelId="{C5BB04CC-700C-421A-9E53-DDD9F3426617}" type="presOf" srcId="{B9E36881-5A13-4991-838A-2882EB0C3BF4}" destId="{DD203B17-761B-4BD3-A9DB-02CA36742331}" srcOrd="1" destOrd="0" presId="urn:microsoft.com/office/officeart/2005/8/layout/orgChart1#4"/>
    <dgm:cxn modelId="{77ACE256-A43B-439F-BB10-B6003A2D8E57}" type="presOf" srcId="{21C475E5-903D-4A92-BE7C-B98B582FEA29}" destId="{4452CD90-2460-4322-B2A7-0FA0FBF4B081}" srcOrd="0" destOrd="0" presId="urn:microsoft.com/office/officeart/2005/8/layout/orgChart1#4"/>
    <dgm:cxn modelId="{07FD253A-25DA-4BBB-84CE-A0C110E36E5A}" type="presOf" srcId="{ECCDDB49-F9CA-426B-B08D-DEDB64B4AA45}" destId="{E3F70FEB-F4E4-43EC-8D91-37BBE5E13368}" srcOrd="0" destOrd="0" presId="urn:microsoft.com/office/officeart/2005/8/layout/orgChart1#4"/>
    <dgm:cxn modelId="{BE8A427E-BE08-4E58-8C03-52178B90E485}" type="presOf" srcId="{38AC80AB-C376-4E7B-8825-209FE756C918}" destId="{3EF2319D-1225-42DB-A000-E1E98902B5A0}" srcOrd="0" destOrd="0" presId="urn:microsoft.com/office/officeart/2005/8/layout/orgChart1#4"/>
    <dgm:cxn modelId="{3B48E3F8-23D9-4682-9C4B-CDEA1D9C1711}" type="presOf" srcId="{B9E36881-5A13-4991-838A-2882EB0C3BF4}" destId="{28C1B5EA-E948-4BBC-A652-50EDB181C2DD}" srcOrd="0" destOrd="0" presId="urn:microsoft.com/office/officeart/2005/8/layout/orgChart1#4"/>
    <dgm:cxn modelId="{E9B61677-9FCF-4986-836B-027AA6B2E6C9}" type="presOf" srcId="{ECCDDB49-F9CA-426B-B08D-DEDB64B4AA45}" destId="{DA5DF4ED-EC2E-4781-B56C-B498DDB83051}" srcOrd="1" destOrd="0" presId="urn:microsoft.com/office/officeart/2005/8/layout/orgChart1#4"/>
    <dgm:cxn modelId="{5192E13F-FDD3-477D-8D5A-F01C0CD2F525}" type="presOf" srcId="{8FDFA87A-EA74-40F3-B7E1-55FC69A461C8}" destId="{F3DC10DB-BF9D-4749-AA39-074B49027560}" srcOrd="0" destOrd="0" presId="urn:microsoft.com/office/officeart/2005/8/layout/orgChart1#4"/>
    <dgm:cxn modelId="{6219F815-BF7C-4D59-A432-B1B53ADF4FB6}" type="presOf" srcId="{A47A3E7D-B50F-4905-92C1-09E32F09002D}" destId="{B9E865B9-E48C-4023-87A8-78E2AAFD238D}" srcOrd="0" destOrd="0" presId="urn:microsoft.com/office/officeart/2005/8/layout/orgChart1#4"/>
    <dgm:cxn modelId="{0E562068-543A-43A7-8820-70C39CDDA68A}" type="presOf" srcId="{38AC80AB-C376-4E7B-8825-209FE756C918}" destId="{48789244-A5E9-4B5E-B55C-36D1724E9B90}" srcOrd="1" destOrd="0" presId="urn:microsoft.com/office/officeart/2005/8/layout/orgChart1#4"/>
    <dgm:cxn modelId="{2851A28B-D8E7-473D-9D35-C7C1BF6ECAB9}" type="presOf" srcId="{81C924DD-229D-4D25-B99B-F32A7BC87940}" destId="{B98422D2-D740-45A4-8C41-EC6174E1A2BC}" srcOrd="0" destOrd="0" presId="urn:microsoft.com/office/officeart/2005/8/layout/orgChart1#4"/>
    <dgm:cxn modelId="{827228FD-2A5B-4FE8-9451-A11C52F42EC3}" type="presOf" srcId="{7A4431E0-EF07-4C0B-B7C1-45A46C4DC977}" destId="{AC72DE0B-D0D8-4979-843B-83521A57B13A}" srcOrd="1" destOrd="0" presId="urn:microsoft.com/office/officeart/2005/8/layout/orgChart1#4"/>
    <dgm:cxn modelId="{34FFAB88-F2A6-44B1-B315-8EE116E2B470}" type="presOf" srcId="{991FE48E-A483-477E-A6A9-ABE9AD67E5F7}" destId="{7045CC4C-5344-4848-A0C4-BC36D06B3F2D}" srcOrd="0" destOrd="0" presId="urn:microsoft.com/office/officeart/2005/8/layout/orgChart1#4"/>
    <dgm:cxn modelId="{DD100232-AEA6-495A-868B-422E87715783}" type="presOf" srcId="{3DFDFF7D-B539-448D-AB67-70DF243618AF}" destId="{F1C6F4C9-65AC-44A3-88BB-AEE613F9C5C8}" srcOrd="0" destOrd="0" presId="urn:microsoft.com/office/officeart/2005/8/layout/orgChart1#4"/>
    <dgm:cxn modelId="{8DD112D0-9ABC-46E6-8F75-473F1A731E81}" type="presOf" srcId="{8B1B9059-5DE7-4464-B29D-B0A87159A66A}" destId="{3952A23C-ED7A-4DF1-9203-142C2F4973F0}" srcOrd="1" destOrd="0" presId="urn:microsoft.com/office/officeart/2005/8/layout/orgChart1#4"/>
    <dgm:cxn modelId="{7E5D0B8B-26F8-410E-B840-8861C7BB8A99}" srcId="{B9E36881-5A13-4991-838A-2882EB0C3BF4}" destId="{ECCDDB49-F9CA-426B-B08D-DEDB64B4AA45}" srcOrd="4" destOrd="0" parTransId="{AE0DFB59-4B2E-4D94-964F-4FDA2245E465}" sibTransId="{82C1AE12-226F-45C7-9848-B200E79028B0}"/>
    <dgm:cxn modelId="{96FB58D2-9799-4435-989D-4D96A92D5D58}" srcId="{991FE48E-A483-477E-A6A9-ABE9AD67E5F7}" destId="{B9E36881-5A13-4991-838A-2882EB0C3BF4}" srcOrd="0" destOrd="0" parTransId="{C599E311-684D-4878-9A40-EAB8C70E0291}" sibTransId="{0E796043-7F09-4EFF-A027-D459E74F029A}"/>
    <dgm:cxn modelId="{115B87E9-0568-47D4-91AA-FAA4D0438648}" type="presOf" srcId="{371933AA-692B-47EC-A08E-1D2842852556}" destId="{FB96B0CC-2303-4A52-9CF2-1AB97B83BEBC}" srcOrd="1" destOrd="0" presId="urn:microsoft.com/office/officeart/2005/8/layout/orgChart1#4"/>
    <dgm:cxn modelId="{1D804E43-CEE8-4ABB-99F3-8F09283594FD}" type="presOf" srcId="{8B1B9059-5DE7-4464-B29D-B0A87159A66A}" destId="{AC57E26B-E1DD-472C-B8C3-DF3210E83271}" srcOrd="0" destOrd="0" presId="urn:microsoft.com/office/officeart/2005/8/layout/orgChart1#4"/>
    <dgm:cxn modelId="{B6150A05-9C9F-42C0-A177-A904A0AD2FDC}" srcId="{B9E36881-5A13-4991-838A-2882EB0C3BF4}" destId="{8FDFA87A-EA74-40F3-B7E1-55FC69A461C8}" srcOrd="5" destOrd="0" parTransId="{A47A3E7D-B50F-4905-92C1-09E32F09002D}" sibTransId="{B4984001-5FC9-44DF-90BA-B124A89DD569}"/>
    <dgm:cxn modelId="{78D39140-BF1B-4D73-96F5-9986D6FD6B35}" type="presOf" srcId="{8FDFA87A-EA74-40F3-B7E1-55FC69A461C8}" destId="{7705B03E-04F5-4842-AD4A-C755273BC070}" srcOrd="1" destOrd="0" presId="urn:microsoft.com/office/officeart/2005/8/layout/orgChart1#4"/>
    <dgm:cxn modelId="{D7E5338D-F1FD-4753-A413-6D34540EEE72}" srcId="{B9E36881-5A13-4991-838A-2882EB0C3BF4}" destId="{8B1B9059-5DE7-4464-B29D-B0A87159A66A}" srcOrd="3" destOrd="0" parTransId="{449C8E3F-B0A2-469B-986C-5388202CE2FD}" sibTransId="{B08338D5-475D-4851-A6D7-1C2CC7DA7306}"/>
    <dgm:cxn modelId="{864C4D1D-3E44-4BD0-B789-A4FEA7156961}" type="presOf" srcId="{7A4431E0-EF07-4C0B-B7C1-45A46C4DC977}" destId="{4761EAD4-AC41-485F-8A10-60B9B6A7B7D1}" srcOrd="0" destOrd="0" presId="urn:microsoft.com/office/officeart/2005/8/layout/orgChart1#4"/>
    <dgm:cxn modelId="{CF9BDF67-33B8-4CF7-A0D2-BC1F73CFB1F7}" srcId="{B9E36881-5A13-4991-838A-2882EB0C3BF4}" destId="{371933AA-692B-47EC-A08E-1D2842852556}" srcOrd="1" destOrd="0" parTransId="{3DFDFF7D-B539-448D-AB67-70DF243618AF}" sibTransId="{BF5C35C7-0701-49AE-8BAB-BDFBB18B14BC}"/>
    <dgm:cxn modelId="{CA98C0A9-56C3-4371-9386-5E0299B5FC77}" type="presOf" srcId="{AE0DFB59-4B2E-4D94-964F-4FDA2245E465}" destId="{6E6A9FE1-6892-482A-98BA-C7D067C94B56}" srcOrd="0" destOrd="0" presId="urn:microsoft.com/office/officeart/2005/8/layout/orgChart1#4"/>
    <dgm:cxn modelId="{A50823DC-8DCD-4980-8D54-42F8C08D5F50}" type="presOf" srcId="{81C924DD-229D-4D25-B99B-F32A7BC87940}" destId="{D7C109B0-1883-41C3-9726-56FDD4A28BA1}" srcOrd="1" destOrd="0" presId="urn:microsoft.com/office/officeart/2005/8/layout/orgChart1#4"/>
    <dgm:cxn modelId="{239A3295-BCD4-43BE-A7CC-DFC4494BEF48}" type="presOf" srcId="{371933AA-692B-47EC-A08E-1D2842852556}" destId="{5D2C8AB1-4850-41B9-9694-6C19FA4F49D0}" srcOrd="0" destOrd="0" presId="urn:microsoft.com/office/officeart/2005/8/layout/orgChart1#4"/>
    <dgm:cxn modelId="{A8FFFDA0-2D20-4BFF-9459-08860A908067}" srcId="{B9E36881-5A13-4991-838A-2882EB0C3BF4}" destId="{7A4431E0-EF07-4C0B-B7C1-45A46C4DC977}" srcOrd="0" destOrd="0" parTransId="{4A2FF005-81D0-4E43-A34A-3388C8240440}" sibTransId="{9F57F142-B8C9-47C9-BCC8-DAEB50A91779}"/>
    <dgm:cxn modelId="{2E19B042-DE91-4AF1-98D9-82C9B07C1B13}" type="presParOf" srcId="{7045CC4C-5344-4848-A0C4-BC36D06B3F2D}" destId="{29DE6ADA-4422-4EAC-9C22-10A43E71A0BF}" srcOrd="0" destOrd="0" presId="urn:microsoft.com/office/officeart/2005/8/layout/orgChart1#4"/>
    <dgm:cxn modelId="{64C5EAA7-7DAA-4E89-B268-1482B7F6C445}" type="presParOf" srcId="{29DE6ADA-4422-4EAC-9C22-10A43E71A0BF}" destId="{B78FD089-37BA-4EE1-8F14-F421B7C67203}" srcOrd="0" destOrd="0" presId="urn:microsoft.com/office/officeart/2005/8/layout/orgChart1#4"/>
    <dgm:cxn modelId="{3DD04BCD-902B-4BFD-9D53-550755DA69DC}" type="presParOf" srcId="{B78FD089-37BA-4EE1-8F14-F421B7C67203}" destId="{28C1B5EA-E948-4BBC-A652-50EDB181C2DD}" srcOrd="0" destOrd="0" presId="urn:microsoft.com/office/officeart/2005/8/layout/orgChart1#4"/>
    <dgm:cxn modelId="{9275ACB3-CD58-4430-963D-4F332F08422F}" type="presParOf" srcId="{B78FD089-37BA-4EE1-8F14-F421B7C67203}" destId="{DD203B17-761B-4BD3-A9DB-02CA36742331}" srcOrd="1" destOrd="0" presId="urn:microsoft.com/office/officeart/2005/8/layout/orgChart1#4"/>
    <dgm:cxn modelId="{B2BC3565-68E3-49AF-97D0-63CF447C7AEE}" type="presParOf" srcId="{29DE6ADA-4422-4EAC-9C22-10A43E71A0BF}" destId="{7E1C2C09-A4B2-427A-A659-8C2305494458}" srcOrd="1" destOrd="0" presId="urn:microsoft.com/office/officeart/2005/8/layout/orgChart1#4"/>
    <dgm:cxn modelId="{B336DEC2-AC70-4A69-8560-5621FA80902F}" type="presParOf" srcId="{7E1C2C09-A4B2-427A-A659-8C2305494458}" destId="{580146A0-1038-4EFE-B133-C41E9FF6ED20}" srcOrd="0" destOrd="0" presId="urn:microsoft.com/office/officeart/2005/8/layout/orgChart1#4"/>
    <dgm:cxn modelId="{5BE99AF7-FE25-4267-97BC-50F2A79571D3}" type="presParOf" srcId="{7E1C2C09-A4B2-427A-A659-8C2305494458}" destId="{1947386D-2B48-4D67-94A5-C3A0DF9354AA}" srcOrd="1" destOrd="0" presId="urn:microsoft.com/office/officeart/2005/8/layout/orgChart1#4"/>
    <dgm:cxn modelId="{BFE6C0E0-3180-415C-8AD7-A13E91D4D2F2}" type="presParOf" srcId="{1947386D-2B48-4D67-94A5-C3A0DF9354AA}" destId="{D90F18A5-E41C-4800-854C-DF9424ED3AB9}" srcOrd="0" destOrd="0" presId="urn:microsoft.com/office/officeart/2005/8/layout/orgChart1#4"/>
    <dgm:cxn modelId="{D547F4E5-2E42-4601-A4E7-A4D42C714C69}" type="presParOf" srcId="{D90F18A5-E41C-4800-854C-DF9424ED3AB9}" destId="{4761EAD4-AC41-485F-8A10-60B9B6A7B7D1}" srcOrd="0" destOrd="0" presId="urn:microsoft.com/office/officeart/2005/8/layout/orgChart1#4"/>
    <dgm:cxn modelId="{1E60EC5B-817F-4350-8C88-045A64CA7C26}" type="presParOf" srcId="{D90F18A5-E41C-4800-854C-DF9424ED3AB9}" destId="{AC72DE0B-D0D8-4979-843B-83521A57B13A}" srcOrd="1" destOrd="0" presId="urn:microsoft.com/office/officeart/2005/8/layout/orgChart1#4"/>
    <dgm:cxn modelId="{EE948683-94C9-45EA-936B-66D39D40C45B}" type="presParOf" srcId="{1947386D-2B48-4D67-94A5-C3A0DF9354AA}" destId="{7D82F22A-8497-407D-BB24-9EE1F14E56A5}" srcOrd="1" destOrd="0" presId="urn:microsoft.com/office/officeart/2005/8/layout/orgChart1#4"/>
    <dgm:cxn modelId="{DF1C62C8-A06B-449A-A70E-100A8AE84B41}" type="presParOf" srcId="{1947386D-2B48-4D67-94A5-C3A0DF9354AA}" destId="{7DB12CA5-525D-4472-906F-81B31B7B7E8C}" srcOrd="2" destOrd="0" presId="urn:microsoft.com/office/officeart/2005/8/layout/orgChart1#4"/>
    <dgm:cxn modelId="{CA5BE1FB-C81A-467E-A656-BBC18BE92F70}" type="presParOf" srcId="{7E1C2C09-A4B2-427A-A659-8C2305494458}" destId="{F1C6F4C9-65AC-44A3-88BB-AEE613F9C5C8}" srcOrd="2" destOrd="0" presId="urn:microsoft.com/office/officeart/2005/8/layout/orgChart1#4"/>
    <dgm:cxn modelId="{2FF24475-8EAD-4519-AF73-479093E4342A}" type="presParOf" srcId="{7E1C2C09-A4B2-427A-A659-8C2305494458}" destId="{05D027AB-566B-4E36-BF3D-6A18AB7FC3CF}" srcOrd="3" destOrd="0" presId="urn:microsoft.com/office/officeart/2005/8/layout/orgChart1#4"/>
    <dgm:cxn modelId="{1D47EE9C-5882-4B61-AE18-640AED013319}" type="presParOf" srcId="{05D027AB-566B-4E36-BF3D-6A18AB7FC3CF}" destId="{A265A7A8-4C95-40E7-A372-BF6180C046B4}" srcOrd="0" destOrd="0" presId="urn:microsoft.com/office/officeart/2005/8/layout/orgChart1#4"/>
    <dgm:cxn modelId="{B27B3C9E-DA12-4618-AA08-891729F54D76}" type="presParOf" srcId="{A265A7A8-4C95-40E7-A372-BF6180C046B4}" destId="{5D2C8AB1-4850-41B9-9694-6C19FA4F49D0}" srcOrd="0" destOrd="0" presId="urn:microsoft.com/office/officeart/2005/8/layout/orgChart1#4"/>
    <dgm:cxn modelId="{DCA295E5-E357-485C-8E53-1E73E58E8915}" type="presParOf" srcId="{A265A7A8-4C95-40E7-A372-BF6180C046B4}" destId="{FB96B0CC-2303-4A52-9CF2-1AB97B83BEBC}" srcOrd="1" destOrd="0" presId="urn:microsoft.com/office/officeart/2005/8/layout/orgChart1#4"/>
    <dgm:cxn modelId="{EB625681-81E5-40D2-B7DE-67FACFBE2DE4}" type="presParOf" srcId="{05D027AB-566B-4E36-BF3D-6A18AB7FC3CF}" destId="{9D636B59-847C-4593-8188-356769873FF7}" srcOrd="1" destOrd="0" presId="urn:microsoft.com/office/officeart/2005/8/layout/orgChart1#4"/>
    <dgm:cxn modelId="{F22B18A1-C0A9-4371-B7B9-7A1CA54AA77D}" type="presParOf" srcId="{05D027AB-566B-4E36-BF3D-6A18AB7FC3CF}" destId="{694B0B6E-4EA3-4A3A-A965-7D6DBBB0A68E}" srcOrd="2" destOrd="0" presId="urn:microsoft.com/office/officeart/2005/8/layout/orgChart1#4"/>
    <dgm:cxn modelId="{396104BF-5E58-4F9E-B42D-EC870F6A7577}" type="presParOf" srcId="{7E1C2C09-A4B2-427A-A659-8C2305494458}" destId="{95530CB2-9370-44F3-AA22-C57F5BAC9881}" srcOrd="4" destOrd="0" presId="urn:microsoft.com/office/officeart/2005/8/layout/orgChart1#4"/>
    <dgm:cxn modelId="{34DDC11E-0A3D-4A18-A182-C382C50E777B}" type="presParOf" srcId="{7E1C2C09-A4B2-427A-A659-8C2305494458}" destId="{5E8C0299-799D-4332-90A4-BF04A8CF4A6D}" srcOrd="5" destOrd="0" presId="urn:microsoft.com/office/officeart/2005/8/layout/orgChart1#4"/>
    <dgm:cxn modelId="{99EDBB17-5383-4FB3-B3A8-B37CEA179A5E}" type="presParOf" srcId="{5E8C0299-799D-4332-90A4-BF04A8CF4A6D}" destId="{3674B6E7-644C-4081-8348-14A00D32F42C}" srcOrd="0" destOrd="0" presId="urn:microsoft.com/office/officeart/2005/8/layout/orgChart1#4"/>
    <dgm:cxn modelId="{E9D810C5-7687-44A4-BD80-B5EB14472282}" type="presParOf" srcId="{3674B6E7-644C-4081-8348-14A00D32F42C}" destId="{3EF2319D-1225-42DB-A000-E1E98902B5A0}" srcOrd="0" destOrd="0" presId="urn:microsoft.com/office/officeart/2005/8/layout/orgChart1#4"/>
    <dgm:cxn modelId="{38825C83-782B-484A-83EA-69E16FCCB5A7}" type="presParOf" srcId="{3674B6E7-644C-4081-8348-14A00D32F42C}" destId="{48789244-A5E9-4B5E-B55C-36D1724E9B90}" srcOrd="1" destOrd="0" presId="urn:microsoft.com/office/officeart/2005/8/layout/orgChart1#4"/>
    <dgm:cxn modelId="{047380AA-F9CA-4A7B-A08F-74F677D512D8}" type="presParOf" srcId="{5E8C0299-799D-4332-90A4-BF04A8CF4A6D}" destId="{31B494B4-445C-4803-B380-91EA28E4C3D1}" srcOrd="1" destOrd="0" presId="urn:microsoft.com/office/officeart/2005/8/layout/orgChart1#4"/>
    <dgm:cxn modelId="{C0BE94F6-2BB8-454C-A052-E3AF9E24560D}" type="presParOf" srcId="{5E8C0299-799D-4332-90A4-BF04A8CF4A6D}" destId="{FF975B8C-6EEA-4CA9-B5A4-6F563224B037}" srcOrd="2" destOrd="0" presId="urn:microsoft.com/office/officeart/2005/8/layout/orgChart1#4"/>
    <dgm:cxn modelId="{E7305501-C600-4B94-B9DC-866BA471568D}" type="presParOf" srcId="{7E1C2C09-A4B2-427A-A659-8C2305494458}" destId="{2C0C1BB4-F20B-4E66-97DA-EECD10D99B6F}" srcOrd="6" destOrd="0" presId="urn:microsoft.com/office/officeart/2005/8/layout/orgChart1#4"/>
    <dgm:cxn modelId="{694227BE-5390-4898-B821-DEDAFA7E2772}" type="presParOf" srcId="{7E1C2C09-A4B2-427A-A659-8C2305494458}" destId="{720BCFC9-9D5D-448A-A09D-1107DD7C7242}" srcOrd="7" destOrd="0" presId="urn:microsoft.com/office/officeart/2005/8/layout/orgChart1#4"/>
    <dgm:cxn modelId="{E3E50276-8CEE-4735-B4DB-1CE80E9DF5D0}" type="presParOf" srcId="{720BCFC9-9D5D-448A-A09D-1107DD7C7242}" destId="{72F31BFC-B2E0-4F7C-9154-13C8197E46E3}" srcOrd="0" destOrd="0" presId="urn:microsoft.com/office/officeart/2005/8/layout/orgChart1#4"/>
    <dgm:cxn modelId="{FBB92B82-A4DE-42AA-B030-AC9DEFE51135}" type="presParOf" srcId="{72F31BFC-B2E0-4F7C-9154-13C8197E46E3}" destId="{AC57E26B-E1DD-472C-B8C3-DF3210E83271}" srcOrd="0" destOrd="0" presId="urn:microsoft.com/office/officeart/2005/8/layout/orgChart1#4"/>
    <dgm:cxn modelId="{7A7A9367-29B1-4060-A8B9-7A36FD0B8687}" type="presParOf" srcId="{72F31BFC-B2E0-4F7C-9154-13C8197E46E3}" destId="{3952A23C-ED7A-4DF1-9203-142C2F4973F0}" srcOrd="1" destOrd="0" presId="urn:microsoft.com/office/officeart/2005/8/layout/orgChart1#4"/>
    <dgm:cxn modelId="{F5E6A855-05B3-4F2F-9D62-4C41F22D884E}" type="presParOf" srcId="{720BCFC9-9D5D-448A-A09D-1107DD7C7242}" destId="{1178C3EF-ED53-49DC-B824-2879F77EF45A}" srcOrd="1" destOrd="0" presId="urn:microsoft.com/office/officeart/2005/8/layout/orgChart1#4"/>
    <dgm:cxn modelId="{C75B5F12-4314-4EC0-9E56-0DA7D1F3F853}" type="presParOf" srcId="{720BCFC9-9D5D-448A-A09D-1107DD7C7242}" destId="{60ABE629-8FEE-41EB-8C9A-F614E2105437}" srcOrd="2" destOrd="0" presId="urn:microsoft.com/office/officeart/2005/8/layout/orgChart1#4"/>
    <dgm:cxn modelId="{EEB86F55-E7F2-4E43-A012-F38703FAFC0E}" type="presParOf" srcId="{7E1C2C09-A4B2-427A-A659-8C2305494458}" destId="{6E6A9FE1-6892-482A-98BA-C7D067C94B56}" srcOrd="8" destOrd="0" presId="urn:microsoft.com/office/officeart/2005/8/layout/orgChart1#4"/>
    <dgm:cxn modelId="{6AB03C24-4A85-4D36-8232-B757AF4BC464}" type="presParOf" srcId="{7E1C2C09-A4B2-427A-A659-8C2305494458}" destId="{44C3E7C4-EADB-49DD-9F36-731C029FAACB}" srcOrd="9" destOrd="0" presId="urn:microsoft.com/office/officeart/2005/8/layout/orgChart1#4"/>
    <dgm:cxn modelId="{F50E3F32-1C54-4112-BBCE-FBC09D6C0929}" type="presParOf" srcId="{44C3E7C4-EADB-49DD-9F36-731C029FAACB}" destId="{1156778C-1863-4DF2-8411-23C8B54123D8}" srcOrd="0" destOrd="0" presId="urn:microsoft.com/office/officeart/2005/8/layout/orgChart1#4"/>
    <dgm:cxn modelId="{89EBE264-BAF2-4C4F-8B6C-A1FD84902341}" type="presParOf" srcId="{1156778C-1863-4DF2-8411-23C8B54123D8}" destId="{E3F70FEB-F4E4-43EC-8D91-37BBE5E13368}" srcOrd="0" destOrd="0" presId="urn:microsoft.com/office/officeart/2005/8/layout/orgChart1#4"/>
    <dgm:cxn modelId="{4054B757-311D-46CB-B18A-9EE565A47E28}" type="presParOf" srcId="{1156778C-1863-4DF2-8411-23C8B54123D8}" destId="{DA5DF4ED-EC2E-4781-B56C-B498DDB83051}" srcOrd="1" destOrd="0" presId="urn:microsoft.com/office/officeart/2005/8/layout/orgChart1#4"/>
    <dgm:cxn modelId="{E97EEB39-77B5-41A8-A791-F94ADCAE2863}" type="presParOf" srcId="{44C3E7C4-EADB-49DD-9F36-731C029FAACB}" destId="{2EED8B03-E5D4-4D51-B801-171745D59449}" srcOrd="1" destOrd="0" presId="urn:microsoft.com/office/officeart/2005/8/layout/orgChart1#4"/>
    <dgm:cxn modelId="{CA874760-8B37-4772-8683-89D8024CE09D}" type="presParOf" srcId="{44C3E7C4-EADB-49DD-9F36-731C029FAACB}" destId="{D50F8680-A82F-4A5C-81BE-4BA4068A4172}" srcOrd="2" destOrd="0" presId="urn:microsoft.com/office/officeart/2005/8/layout/orgChart1#4"/>
    <dgm:cxn modelId="{C82E5D20-1686-4DE3-B164-B063D42EAE1B}" type="presParOf" srcId="{7E1C2C09-A4B2-427A-A659-8C2305494458}" destId="{B9E865B9-E48C-4023-87A8-78E2AAFD238D}" srcOrd="10" destOrd="0" presId="urn:microsoft.com/office/officeart/2005/8/layout/orgChart1#4"/>
    <dgm:cxn modelId="{2FC8905B-60CF-4D97-8D47-30775516E989}" type="presParOf" srcId="{7E1C2C09-A4B2-427A-A659-8C2305494458}" destId="{9504A0C6-C461-4C9B-8E1A-53261CA7F55D}" srcOrd="11" destOrd="0" presId="urn:microsoft.com/office/officeart/2005/8/layout/orgChart1#4"/>
    <dgm:cxn modelId="{12A7DF39-975A-486E-A2AA-013747111461}" type="presParOf" srcId="{9504A0C6-C461-4C9B-8E1A-53261CA7F55D}" destId="{AF58C55B-61A5-4451-A5DF-17D58E1B6521}" srcOrd="0" destOrd="0" presId="urn:microsoft.com/office/officeart/2005/8/layout/orgChart1#4"/>
    <dgm:cxn modelId="{AFCE8D9C-548D-45FD-BE55-78243B49AFFC}" type="presParOf" srcId="{AF58C55B-61A5-4451-A5DF-17D58E1B6521}" destId="{F3DC10DB-BF9D-4749-AA39-074B49027560}" srcOrd="0" destOrd="0" presId="urn:microsoft.com/office/officeart/2005/8/layout/orgChart1#4"/>
    <dgm:cxn modelId="{B5545F5C-7A21-4FC8-A3F2-6585B72F6815}" type="presParOf" srcId="{AF58C55B-61A5-4451-A5DF-17D58E1B6521}" destId="{7705B03E-04F5-4842-AD4A-C755273BC070}" srcOrd="1" destOrd="0" presId="urn:microsoft.com/office/officeart/2005/8/layout/orgChart1#4"/>
    <dgm:cxn modelId="{437CBB34-E64C-4326-A3E3-BD8447698EE5}" type="presParOf" srcId="{9504A0C6-C461-4C9B-8E1A-53261CA7F55D}" destId="{7768A8EF-12B5-47B3-B640-9AF3B8D53DF7}" srcOrd="1" destOrd="0" presId="urn:microsoft.com/office/officeart/2005/8/layout/orgChart1#4"/>
    <dgm:cxn modelId="{DE239E4F-6D12-4745-B5F1-58FB61A99527}" type="presParOf" srcId="{9504A0C6-C461-4C9B-8E1A-53261CA7F55D}" destId="{EE32488D-8790-481C-9EC6-EB2EEE60765E}" srcOrd="2" destOrd="0" presId="urn:microsoft.com/office/officeart/2005/8/layout/orgChart1#4"/>
    <dgm:cxn modelId="{B216E60E-9D1A-41AA-938B-0CAB751715B5}" type="presParOf" srcId="{7E1C2C09-A4B2-427A-A659-8C2305494458}" destId="{4452CD90-2460-4322-B2A7-0FA0FBF4B081}" srcOrd="12" destOrd="0" presId="urn:microsoft.com/office/officeart/2005/8/layout/orgChart1#4"/>
    <dgm:cxn modelId="{9426923B-E94A-4954-80D8-11C9CF1C7235}" type="presParOf" srcId="{7E1C2C09-A4B2-427A-A659-8C2305494458}" destId="{23B60C56-EB20-43D1-A73C-3B1CF20C1A1A}" srcOrd="13" destOrd="0" presId="urn:microsoft.com/office/officeart/2005/8/layout/orgChart1#4"/>
    <dgm:cxn modelId="{4C888471-50F3-421D-A8FC-400E5D59233B}" type="presParOf" srcId="{23B60C56-EB20-43D1-A73C-3B1CF20C1A1A}" destId="{50DDA623-B3B9-4A54-BAE2-A83A4E345052}" srcOrd="0" destOrd="0" presId="urn:microsoft.com/office/officeart/2005/8/layout/orgChart1#4"/>
    <dgm:cxn modelId="{B61FCD22-4E98-4C21-BC6A-A4819C1FFFF3}" type="presParOf" srcId="{50DDA623-B3B9-4A54-BAE2-A83A4E345052}" destId="{B98422D2-D740-45A4-8C41-EC6174E1A2BC}" srcOrd="0" destOrd="0" presId="urn:microsoft.com/office/officeart/2005/8/layout/orgChart1#4"/>
    <dgm:cxn modelId="{720EDC02-141E-4946-8AA8-546B7D0FF047}" type="presParOf" srcId="{50DDA623-B3B9-4A54-BAE2-A83A4E345052}" destId="{D7C109B0-1883-41C3-9726-56FDD4A28BA1}" srcOrd="1" destOrd="0" presId="urn:microsoft.com/office/officeart/2005/8/layout/orgChart1#4"/>
    <dgm:cxn modelId="{EB582698-AA39-4B0D-B0CD-466ED308F802}" type="presParOf" srcId="{23B60C56-EB20-43D1-A73C-3B1CF20C1A1A}" destId="{73FC1EDD-DD22-4A8D-B5AD-95EE6A58E573}" srcOrd="1" destOrd="0" presId="urn:microsoft.com/office/officeart/2005/8/layout/orgChart1#4"/>
    <dgm:cxn modelId="{1FD752E4-CE00-4574-851D-D6705C07081B}" type="presParOf" srcId="{23B60C56-EB20-43D1-A73C-3B1CF20C1A1A}" destId="{6E9073AC-A020-4BB2-8161-44E19CBA0556}" srcOrd="2" destOrd="0" presId="urn:microsoft.com/office/officeart/2005/8/layout/orgChart1#4"/>
    <dgm:cxn modelId="{597571BC-5705-4E32-8D46-4DB22E49D409}" type="presParOf" srcId="{29DE6ADA-4422-4EAC-9C22-10A43E71A0BF}" destId="{F38CBA63-1005-4CE1-A4E9-BF0EA9F3577A}" srcOrd="2" destOrd="0" presId="urn:microsoft.com/office/officeart/2005/8/layout/orgChart1#4"/>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026213E3-A9BA-4CEE-95F6-7978CE09C463}" type="doc">
      <dgm:prSet loTypeId="urn:microsoft.com/office/officeart/2005/8/layout/orgChart1#5" loCatId="hierarchy" qsTypeId="urn:microsoft.com/office/officeart/2005/8/quickstyle/simple1#15" qsCatId="simple" csTypeId="urn:microsoft.com/office/officeart/2005/8/colors/accent1_2#15" csCatId="accent1" phldr="1"/>
      <dgm:spPr/>
      <dgm:t>
        <a:bodyPr/>
        <a:lstStyle/>
        <a:p>
          <a:endParaRPr lang="zh-CN" altLang="en-US"/>
        </a:p>
      </dgm:t>
    </dgm:pt>
    <dgm:pt modelId="{6DA8C2FB-C3E6-4F2C-A6E7-B597C1493DC7}">
      <dgm:prSet phldrT="[文本]" custT="1"/>
      <dgm:spPr/>
      <dgm:t>
        <a:bodyPr/>
        <a:lstStyle/>
        <a:p>
          <a:r>
            <a:rPr lang="zh-CN" altLang="en-US" sz="2800" b="1" dirty="0" smtClean="0"/>
            <a:t>具体侵权责任</a:t>
          </a:r>
          <a:endParaRPr lang="zh-CN" altLang="en-US" sz="2800" b="1" dirty="0"/>
        </a:p>
      </dgm:t>
    </dgm:pt>
    <dgm:pt modelId="{87E3E91C-4A26-4F23-89AD-F4C828C39B58}" type="parTrans" cxnId="{1670E5F6-69E6-4526-9AB0-E2179EC672EC}">
      <dgm:prSet/>
      <dgm:spPr/>
      <dgm:t>
        <a:bodyPr/>
        <a:lstStyle/>
        <a:p>
          <a:endParaRPr lang="zh-CN" altLang="en-US"/>
        </a:p>
      </dgm:t>
    </dgm:pt>
    <dgm:pt modelId="{AEAFCA2C-2A96-4C36-8D40-FF8C3C130147}" type="sibTrans" cxnId="{1670E5F6-69E6-4526-9AB0-E2179EC672EC}">
      <dgm:prSet/>
      <dgm:spPr/>
      <dgm:t>
        <a:bodyPr/>
        <a:lstStyle/>
        <a:p>
          <a:endParaRPr lang="zh-CN" altLang="en-US"/>
        </a:p>
      </dgm:t>
    </dgm:pt>
    <dgm:pt modelId="{6BFD7109-1F98-4D2F-9015-EA7D479D4DE6}">
      <dgm:prSet phldrT="[文本]" custT="1"/>
      <dgm:spPr/>
      <dgm:t>
        <a:bodyPr/>
        <a:lstStyle/>
        <a:p>
          <a:r>
            <a:rPr lang="zh-CN" altLang="en-US" sz="2400" dirty="0" smtClean="0"/>
            <a:t>产品责任</a:t>
          </a:r>
          <a:endParaRPr lang="zh-CN" altLang="en-US" sz="2400" dirty="0"/>
        </a:p>
      </dgm:t>
    </dgm:pt>
    <dgm:pt modelId="{97753991-C066-46A1-B0A7-DB23223C8C32}" type="parTrans" cxnId="{068630FC-0904-47C8-95D5-9A5331EED4E6}">
      <dgm:prSet/>
      <dgm:spPr/>
      <dgm:t>
        <a:bodyPr/>
        <a:lstStyle/>
        <a:p>
          <a:endParaRPr lang="zh-CN" altLang="en-US"/>
        </a:p>
      </dgm:t>
    </dgm:pt>
    <dgm:pt modelId="{ECCFBD8D-D773-4C60-9F77-1E541083D1BF}" type="sibTrans" cxnId="{068630FC-0904-47C8-95D5-9A5331EED4E6}">
      <dgm:prSet/>
      <dgm:spPr/>
      <dgm:t>
        <a:bodyPr/>
        <a:lstStyle/>
        <a:p>
          <a:endParaRPr lang="zh-CN" altLang="en-US"/>
        </a:p>
      </dgm:t>
    </dgm:pt>
    <dgm:pt modelId="{91DD59EF-CF75-484F-BE6F-3277D3FD7A76}">
      <dgm:prSet phldrT="[文本]" custT="1"/>
      <dgm:spPr/>
      <dgm:t>
        <a:bodyPr/>
        <a:lstStyle/>
        <a:p>
          <a:pPr>
            <a:lnSpc>
              <a:spcPts val="2880"/>
            </a:lnSpc>
            <a:spcAft>
              <a:spcPts val="0"/>
            </a:spcAft>
          </a:pPr>
          <a:r>
            <a:rPr lang="zh-CN" altLang="en-US" sz="2400" dirty="0" smtClean="0"/>
            <a:t>高度危险责任</a:t>
          </a:r>
          <a:endParaRPr lang="zh-CN" altLang="en-US" sz="2400" dirty="0"/>
        </a:p>
      </dgm:t>
    </dgm:pt>
    <dgm:pt modelId="{1AB5EA5A-2F27-4F35-8F1B-60D45F8A0AE3}" type="parTrans" cxnId="{E3B8FC4C-0252-4EB4-A871-5772AF752FEA}">
      <dgm:prSet/>
      <dgm:spPr/>
      <dgm:t>
        <a:bodyPr/>
        <a:lstStyle/>
        <a:p>
          <a:endParaRPr lang="zh-CN" altLang="en-US"/>
        </a:p>
      </dgm:t>
    </dgm:pt>
    <dgm:pt modelId="{89E7F7ED-CFDB-4F1D-B1F2-657FF5A1E9ED}" type="sibTrans" cxnId="{E3B8FC4C-0252-4EB4-A871-5772AF752FEA}">
      <dgm:prSet/>
      <dgm:spPr/>
      <dgm:t>
        <a:bodyPr/>
        <a:lstStyle/>
        <a:p>
          <a:endParaRPr lang="zh-CN" altLang="en-US"/>
        </a:p>
      </dgm:t>
    </dgm:pt>
    <dgm:pt modelId="{B9E9DEC6-1B31-4067-A7E3-3C8E226A1CF3}">
      <dgm:prSet phldrT="[文本]" custT="1"/>
      <dgm:spPr/>
      <dgm:t>
        <a:bodyPr/>
        <a:lstStyle/>
        <a:p>
          <a:pPr>
            <a:lnSpc>
              <a:spcPts val="2880"/>
            </a:lnSpc>
            <a:spcAft>
              <a:spcPts val="0"/>
            </a:spcAft>
          </a:pPr>
          <a:r>
            <a:rPr lang="zh-CN" altLang="en-US" sz="2400" dirty="0" smtClean="0"/>
            <a:t>饲养动物损害责任</a:t>
          </a:r>
          <a:endParaRPr lang="zh-CN" altLang="en-US" sz="2400" dirty="0"/>
        </a:p>
      </dgm:t>
    </dgm:pt>
    <dgm:pt modelId="{378C6E76-B0FC-4EDB-875C-6C147E33A539}" type="parTrans" cxnId="{BB88DE93-CB25-4B17-8E1A-CC63AB23E9F2}">
      <dgm:prSet/>
      <dgm:spPr/>
      <dgm:t>
        <a:bodyPr/>
        <a:lstStyle/>
        <a:p>
          <a:endParaRPr lang="zh-CN" altLang="en-US"/>
        </a:p>
      </dgm:t>
    </dgm:pt>
    <dgm:pt modelId="{4D6DC8B5-81FD-48F3-98CE-4187E82C73BF}" type="sibTrans" cxnId="{BB88DE93-CB25-4B17-8E1A-CC63AB23E9F2}">
      <dgm:prSet/>
      <dgm:spPr/>
      <dgm:t>
        <a:bodyPr/>
        <a:lstStyle/>
        <a:p>
          <a:endParaRPr lang="zh-CN" altLang="en-US"/>
        </a:p>
      </dgm:t>
    </dgm:pt>
    <dgm:pt modelId="{5A2E2400-9DB1-4E75-B22C-8CE36515FBE0}">
      <dgm:prSet phldrT="[文本]" custT="1"/>
      <dgm:spPr/>
      <dgm:t>
        <a:bodyPr/>
        <a:lstStyle/>
        <a:p>
          <a:pPr>
            <a:lnSpc>
              <a:spcPts val="2880"/>
            </a:lnSpc>
            <a:spcAft>
              <a:spcPts val="0"/>
            </a:spcAft>
          </a:pPr>
          <a:r>
            <a:rPr lang="zh-CN" altLang="en-US" sz="2400" dirty="0" smtClean="0"/>
            <a:t>机动车交通事故责任</a:t>
          </a:r>
          <a:endParaRPr lang="zh-CN" altLang="en-US" sz="2400" dirty="0"/>
        </a:p>
      </dgm:t>
    </dgm:pt>
    <dgm:pt modelId="{383585DC-BD51-4C23-802A-DB6F8029B841}" type="parTrans" cxnId="{4F8BC8BD-D31D-4302-ADE2-9A536E7AF848}">
      <dgm:prSet/>
      <dgm:spPr/>
      <dgm:t>
        <a:bodyPr/>
        <a:lstStyle/>
        <a:p>
          <a:endParaRPr lang="zh-CN" altLang="en-US"/>
        </a:p>
      </dgm:t>
    </dgm:pt>
    <dgm:pt modelId="{39E9685D-6646-4689-AE2C-A06B7B2308B9}" type="sibTrans" cxnId="{4F8BC8BD-D31D-4302-ADE2-9A536E7AF848}">
      <dgm:prSet/>
      <dgm:spPr/>
      <dgm:t>
        <a:bodyPr/>
        <a:lstStyle/>
        <a:p>
          <a:endParaRPr lang="zh-CN" altLang="en-US"/>
        </a:p>
      </dgm:t>
    </dgm:pt>
    <dgm:pt modelId="{906DE81C-71FD-42FB-9FB0-48FC845439E8}">
      <dgm:prSet phldrT="[文本]" custT="1"/>
      <dgm:spPr/>
      <dgm:t>
        <a:bodyPr/>
        <a:lstStyle/>
        <a:p>
          <a:r>
            <a:rPr lang="zh-CN" altLang="en-US" sz="2400" dirty="0" smtClean="0"/>
            <a:t>医疗损害责任</a:t>
          </a:r>
          <a:endParaRPr lang="zh-CN" altLang="en-US" sz="2400" dirty="0"/>
        </a:p>
      </dgm:t>
    </dgm:pt>
    <dgm:pt modelId="{01BBCC4C-50CD-4A3E-9425-ADCEA87FC60B}" type="parTrans" cxnId="{E8821CE3-30CA-4438-B1A5-81FDE16CEAEF}">
      <dgm:prSet/>
      <dgm:spPr/>
      <dgm:t>
        <a:bodyPr/>
        <a:lstStyle/>
        <a:p>
          <a:endParaRPr lang="zh-CN" altLang="en-US"/>
        </a:p>
      </dgm:t>
    </dgm:pt>
    <dgm:pt modelId="{E4102521-95F5-4647-BFA0-0F9E8231740E}" type="sibTrans" cxnId="{E8821CE3-30CA-4438-B1A5-81FDE16CEAEF}">
      <dgm:prSet/>
      <dgm:spPr/>
      <dgm:t>
        <a:bodyPr/>
        <a:lstStyle/>
        <a:p>
          <a:endParaRPr lang="zh-CN" altLang="en-US"/>
        </a:p>
      </dgm:t>
    </dgm:pt>
    <dgm:pt modelId="{0D4B2F10-464E-40D8-936C-A44ECE097992}">
      <dgm:prSet phldrT="[文本]" custT="1"/>
      <dgm:spPr/>
      <dgm:t>
        <a:bodyPr/>
        <a:lstStyle/>
        <a:p>
          <a:pPr>
            <a:lnSpc>
              <a:spcPts val="2880"/>
            </a:lnSpc>
            <a:spcAft>
              <a:spcPts val="0"/>
            </a:spcAft>
          </a:pPr>
          <a:r>
            <a:rPr lang="zh-CN" altLang="en-US" sz="2400" dirty="0" smtClean="0"/>
            <a:t>环境污染和生态破坏责任</a:t>
          </a:r>
          <a:endParaRPr lang="zh-CN" altLang="en-US" sz="2400" dirty="0"/>
        </a:p>
      </dgm:t>
    </dgm:pt>
    <dgm:pt modelId="{8FA8B580-D396-4B7F-85F2-7713F4926656}" type="parTrans" cxnId="{A1D71771-5738-4777-896C-9DD04BCE9803}">
      <dgm:prSet/>
      <dgm:spPr/>
      <dgm:t>
        <a:bodyPr/>
        <a:lstStyle/>
        <a:p>
          <a:endParaRPr lang="zh-CN" altLang="en-US"/>
        </a:p>
      </dgm:t>
    </dgm:pt>
    <dgm:pt modelId="{65EF634C-A763-4659-8E5D-865094C9D2BD}" type="sibTrans" cxnId="{A1D71771-5738-4777-896C-9DD04BCE9803}">
      <dgm:prSet/>
      <dgm:spPr/>
      <dgm:t>
        <a:bodyPr/>
        <a:lstStyle/>
        <a:p>
          <a:endParaRPr lang="zh-CN" altLang="en-US"/>
        </a:p>
      </dgm:t>
    </dgm:pt>
    <dgm:pt modelId="{913C26A3-77EB-4983-88FA-BCCD5938CFF0}">
      <dgm:prSet phldrT="[文本]" custT="1"/>
      <dgm:spPr/>
      <dgm:t>
        <a:bodyPr/>
        <a:lstStyle/>
        <a:p>
          <a:pPr>
            <a:lnSpc>
              <a:spcPts val="2880"/>
            </a:lnSpc>
            <a:spcAft>
              <a:spcPts val="0"/>
            </a:spcAft>
          </a:pPr>
          <a:r>
            <a:rPr lang="zh-CN" altLang="en-US" sz="2400" dirty="0" smtClean="0"/>
            <a:t>建筑物和物件损害责任</a:t>
          </a:r>
          <a:endParaRPr lang="zh-CN" altLang="en-US" sz="2400" dirty="0"/>
        </a:p>
      </dgm:t>
    </dgm:pt>
    <dgm:pt modelId="{ABAD419D-2977-409E-BAAF-8D7348CD630F}" type="parTrans" cxnId="{FEDB03FD-4AC4-49F3-B0A8-D37686B8EFB9}">
      <dgm:prSet/>
      <dgm:spPr/>
      <dgm:t>
        <a:bodyPr/>
        <a:lstStyle/>
        <a:p>
          <a:endParaRPr lang="zh-CN" altLang="en-US"/>
        </a:p>
      </dgm:t>
    </dgm:pt>
    <dgm:pt modelId="{E1E3CF00-C260-4A35-806C-1E219B7014A0}" type="sibTrans" cxnId="{FEDB03FD-4AC4-49F3-B0A8-D37686B8EFB9}">
      <dgm:prSet/>
      <dgm:spPr/>
      <dgm:t>
        <a:bodyPr/>
        <a:lstStyle/>
        <a:p>
          <a:endParaRPr lang="zh-CN" altLang="en-US"/>
        </a:p>
      </dgm:t>
    </dgm:pt>
    <dgm:pt modelId="{0C76F384-1483-4A36-9CB5-D815555A98CB}" type="pres">
      <dgm:prSet presAssocID="{026213E3-A9BA-4CEE-95F6-7978CE09C463}" presName="hierChild1" presStyleCnt="0">
        <dgm:presLayoutVars>
          <dgm:orgChart val="1"/>
          <dgm:chPref val="1"/>
          <dgm:dir/>
          <dgm:animOne val="branch"/>
          <dgm:animLvl val="lvl"/>
          <dgm:resizeHandles/>
        </dgm:presLayoutVars>
      </dgm:prSet>
      <dgm:spPr/>
      <dgm:t>
        <a:bodyPr/>
        <a:lstStyle/>
        <a:p>
          <a:endParaRPr lang="zh-CN" altLang="en-US"/>
        </a:p>
      </dgm:t>
    </dgm:pt>
    <dgm:pt modelId="{715CBCB7-2174-4CD6-A6F6-4740D7F21CB8}" type="pres">
      <dgm:prSet presAssocID="{6DA8C2FB-C3E6-4F2C-A6E7-B597C1493DC7}" presName="hierRoot1" presStyleCnt="0">
        <dgm:presLayoutVars>
          <dgm:hierBranch val="init"/>
        </dgm:presLayoutVars>
      </dgm:prSet>
      <dgm:spPr/>
    </dgm:pt>
    <dgm:pt modelId="{9ECB385B-0797-4A88-BD87-5D4EB926B1CD}" type="pres">
      <dgm:prSet presAssocID="{6DA8C2FB-C3E6-4F2C-A6E7-B597C1493DC7}" presName="rootComposite1" presStyleCnt="0"/>
      <dgm:spPr/>
    </dgm:pt>
    <dgm:pt modelId="{7D85B74A-2CBA-4F32-9741-88AD59C8AFCC}" type="pres">
      <dgm:prSet presAssocID="{6DA8C2FB-C3E6-4F2C-A6E7-B597C1493DC7}" presName="rootText1" presStyleLbl="node0" presStyleIdx="0" presStyleCnt="1" custScaleY="138635" custLinFactNeighborX="1741" custLinFactNeighborY="-39215">
        <dgm:presLayoutVars>
          <dgm:chPref val="3"/>
        </dgm:presLayoutVars>
      </dgm:prSet>
      <dgm:spPr/>
      <dgm:t>
        <a:bodyPr/>
        <a:lstStyle/>
        <a:p>
          <a:endParaRPr lang="zh-CN" altLang="en-US"/>
        </a:p>
      </dgm:t>
    </dgm:pt>
    <dgm:pt modelId="{44178D96-D20B-4B20-9E3E-7BC45B559AAB}" type="pres">
      <dgm:prSet presAssocID="{6DA8C2FB-C3E6-4F2C-A6E7-B597C1493DC7}" presName="rootConnector1" presStyleLbl="node1" presStyleIdx="0" presStyleCnt="0"/>
      <dgm:spPr/>
      <dgm:t>
        <a:bodyPr/>
        <a:lstStyle/>
        <a:p>
          <a:endParaRPr lang="zh-CN" altLang="en-US"/>
        </a:p>
      </dgm:t>
    </dgm:pt>
    <dgm:pt modelId="{24162F45-86E0-47E4-960E-D17466C75CDA}" type="pres">
      <dgm:prSet presAssocID="{6DA8C2FB-C3E6-4F2C-A6E7-B597C1493DC7}" presName="hierChild2" presStyleCnt="0"/>
      <dgm:spPr/>
    </dgm:pt>
    <dgm:pt modelId="{532756C0-C61F-40A6-97EF-A917BD1B57E8}" type="pres">
      <dgm:prSet presAssocID="{97753991-C066-46A1-B0A7-DB23223C8C32}" presName="Name37" presStyleLbl="parChTrans1D2" presStyleIdx="0" presStyleCnt="7"/>
      <dgm:spPr/>
      <dgm:t>
        <a:bodyPr/>
        <a:lstStyle/>
        <a:p>
          <a:endParaRPr lang="zh-CN" altLang="en-US"/>
        </a:p>
      </dgm:t>
    </dgm:pt>
    <dgm:pt modelId="{3FD036E7-B7BD-42BE-ACA7-ED04468EAA4D}" type="pres">
      <dgm:prSet presAssocID="{6BFD7109-1F98-4D2F-9015-EA7D479D4DE6}" presName="hierRoot2" presStyleCnt="0">
        <dgm:presLayoutVars>
          <dgm:hierBranch val="init"/>
        </dgm:presLayoutVars>
      </dgm:prSet>
      <dgm:spPr/>
    </dgm:pt>
    <dgm:pt modelId="{A0CE9EFA-BD69-425C-8276-C01FCB474846}" type="pres">
      <dgm:prSet presAssocID="{6BFD7109-1F98-4D2F-9015-EA7D479D4DE6}" presName="rootComposite" presStyleCnt="0"/>
      <dgm:spPr/>
    </dgm:pt>
    <dgm:pt modelId="{BB757EF8-1F7A-4282-B5D6-2F4C728BFF62}" type="pres">
      <dgm:prSet presAssocID="{6BFD7109-1F98-4D2F-9015-EA7D479D4DE6}" presName="rootText" presStyleLbl="node2" presStyleIdx="0" presStyleCnt="7" custScaleX="48927" custScaleY="203961">
        <dgm:presLayoutVars>
          <dgm:chPref val="3"/>
        </dgm:presLayoutVars>
      </dgm:prSet>
      <dgm:spPr/>
      <dgm:t>
        <a:bodyPr/>
        <a:lstStyle/>
        <a:p>
          <a:endParaRPr lang="zh-CN" altLang="en-US"/>
        </a:p>
      </dgm:t>
    </dgm:pt>
    <dgm:pt modelId="{4A98392A-C066-452A-A06D-53EE6F70F22F}" type="pres">
      <dgm:prSet presAssocID="{6BFD7109-1F98-4D2F-9015-EA7D479D4DE6}" presName="rootConnector" presStyleLbl="node2" presStyleIdx="0" presStyleCnt="7"/>
      <dgm:spPr/>
      <dgm:t>
        <a:bodyPr/>
        <a:lstStyle/>
        <a:p>
          <a:endParaRPr lang="zh-CN" altLang="en-US"/>
        </a:p>
      </dgm:t>
    </dgm:pt>
    <dgm:pt modelId="{F87171EB-7FC6-4CB0-8908-B42965DDDCE1}" type="pres">
      <dgm:prSet presAssocID="{6BFD7109-1F98-4D2F-9015-EA7D479D4DE6}" presName="hierChild4" presStyleCnt="0"/>
      <dgm:spPr/>
    </dgm:pt>
    <dgm:pt modelId="{3E9FB94A-BF53-466E-86E2-D9402988CBC5}" type="pres">
      <dgm:prSet presAssocID="{6BFD7109-1F98-4D2F-9015-EA7D479D4DE6}" presName="hierChild5" presStyleCnt="0"/>
      <dgm:spPr/>
    </dgm:pt>
    <dgm:pt modelId="{DC24CCDC-D5CB-431D-93DB-05478C3D3BF1}" type="pres">
      <dgm:prSet presAssocID="{383585DC-BD51-4C23-802A-DB6F8029B841}" presName="Name37" presStyleLbl="parChTrans1D2" presStyleIdx="1" presStyleCnt="7"/>
      <dgm:spPr/>
      <dgm:t>
        <a:bodyPr/>
        <a:lstStyle/>
        <a:p>
          <a:endParaRPr lang="zh-CN" altLang="en-US"/>
        </a:p>
      </dgm:t>
    </dgm:pt>
    <dgm:pt modelId="{AA28D190-2A1E-4703-9F2D-494AA304A74D}" type="pres">
      <dgm:prSet presAssocID="{5A2E2400-9DB1-4E75-B22C-8CE36515FBE0}" presName="hierRoot2" presStyleCnt="0">
        <dgm:presLayoutVars>
          <dgm:hierBranch val="init"/>
        </dgm:presLayoutVars>
      </dgm:prSet>
      <dgm:spPr/>
    </dgm:pt>
    <dgm:pt modelId="{1B3ED545-5EC9-49E8-90C0-F6EECA47F5D7}" type="pres">
      <dgm:prSet presAssocID="{5A2E2400-9DB1-4E75-B22C-8CE36515FBE0}" presName="rootComposite" presStyleCnt="0"/>
      <dgm:spPr/>
    </dgm:pt>
    <dgm:pt modelId="{22E9BFE3-E7E1-4CAE-A502-5C8778C10BCB}" type="pres">
      <dgm:prSet presAssocID="{5A2E2400-9DB1-4E75-B22C-8CE36515FBE0}" presName="rootText" presStyleLbl="node2" presStyleIdx="1" presStyleCnt="7" custScaleX="65622" custScaleY="213139">
        <dgm:presLayoutVars>
          <dgm:chPref val="3"/>
        </dgm:presLayoutVars>
      </dgm:prSet>
      <dgm:spPr/>
      <dgm:t>
        <a:bodyPr/>
        <a:lstStyle/>
        <a:p>
          <a:endParaRPr lang="zh-CN" altLang="en-US"/>
        </a:p>
      </dgm:t>
    </dgm:pt>
    <dgm:pt modelId="{3BE14CD2-CC6D-4365-A015-9DE204326C94}" type="pres">
      <dgm:prSet presAssocID="{5A2E2400-9DB1-4E75-B22C-8CE36515FBE0}" presName="rootConnector" presStyleLbl="node2" presStyleIdx="1" presStyleCnt="7"/>
      <dgm:spPr/>
      <dgm:t>
        <a:bodyPr/>
        <a:lstStyle/>
        <a:p>
          <a:endParaRPr lang="zh-CN" altLang="en-US"/>
        </a:p>
      </dgm:t>
    </dgm:pt>
    <dgm:pt modelId="{399C8AEF-DAA2-4A1E-9191-7CB26234063F}" type="pres">
      <dgm:prSet presAssocID="{5A2E2400-9DB1-4E75-B22C-8CE36515FBE0}" presName="hierChild4" presStyleCnt="0"/>
      <dgm:spPr/>
    </dgm:pt>
    <dgm:pt modelId="{E387110B-F12B-426C-B533-085829675159}" type="pres">
      <dgm:prSet presAssocID="{5A2E2400-9DB1-4E75-B22C-8CE36515FBE0}" presName="hierChild5" presStyleCnt="0"/>
      <dgm:spPr/>
    </dgm:pt>
    <dgm:pt modelId="{E3292EE5-5725-43E2-BFEA-41DA30C1C5AE}" type="pres">
      <dgm:prSet presAssocID="{01BBCC4C-50CD-4A3E-9425-ADCEA87FC60B}" presName="Name37" presStyleLbl="parChTrans1D2" presStyleIdx="2" presStyleCnt="7"/>
      <dgm:spPr/>
      <dgm:t>
        <a:bodyPr/>
        <a:lstStyle/>
        <a:p>
          <a:endParaRPr lang="zh-CN" altLang="en-US"/>
        </a:p>
      </dgm:t>
    </dgm:pt>
    <dgm:pt modelId="{541F6A62-73E6-4626-BE9D-636414C47F9C}" type="pres">
      <dgm:prSet presAssocID="{906DE81C-71FD-42FB-9FB0-48FC845439E8}" presName="hierRoot2" presStyleCnt="0">
        <dgm:presLayoutVars>
          <dgm:hierBranch val="init"/>
        </dgm:presLayoutVars>
      </dgm:prSet>
      <dgm:spPr/>
    </dgm:pt>
    <dgm:pt modelId="{0E66D0D8-D199-4AC9-84C0-5BCD8ABCDFEC}" type="pres">
      <dgm:prSet presAssocID="{906DE81C-71FD-42FB-9FB0-48FC845439E8}" presName="rootComposite" presStyleCnt="0"/>
      <dgm:spPr/>
    </dgm:pt>
    <dgm:pt modelId="{B265735E-014D-4D7D-A1D1-AD807BA0A643}" type="pres">
      <dgm:prSet presAssocID="{906DE81C-71FD-42FB-9FB0-48FC845439E8}" presName="rootText" presStyleLbl="node2" presStyleIdx="2" presStyleCnt="7" custScaleX="43795" custScaleY="197029" custLinFactNeighborX="2737" custLinFactNeighborY="629">
        <dgm:presLayoutVars>
          <dgm:chPref val="3"/>
        </dgm:presLayoutVars>
      </dgm:prSet>
      <dgm:spPr/>
      <dgm:t>
        <a:bodyPr/>
        <a:lstStyle/>
        <a:p>
          <a:endParaRPr lang="zh-CN" altLang="en-US"/>
        </a:p>
      </dgm:t>
    </dgm:pt>
    <dgm:pt modelId="{5A892B78-1AEC-4065-85B6-23A6B34A4145}" type="pres">
      <dgm:prSet presAssocID="{906DE81C-71FD-42FB-9FB0-48FC845439E8}" presName="rootConnector" presStyleLbl="node2" presStyleIdx="2" presStyleCnt="7"/>
      <dgm:spPr/>
      <dgm:t>
        <a:bodyPr/>
        <a:lstStyle/>
        <a:p>
          <a:endParaRPr lang="zh-CN" altLang="en-US"/>
        </a:p>
      </dgm:t>
    </dgm:pt>
    <dgm:pt modelId="{04B4D526-85DA-4C75-84BE-E89F9CA38E8E}" type="pres">
      <dgm:prSet presAssocID="{906DE81C-71FD-42FB-9FB0-48FC845439E8}" presName="hierChild4" presStyleCnt="0"/>
      <dgm:spPr/>
    </dgm:pt>
    <dgm:pt modelId="{98E2EF59-032F-4F20-99A2-596189B6D6BF}" type="pres">
      <dgm:prSet presAssocID="{906DE81C-71FD-42FB-9FB0-48FC845439E8}" presName="hierChild5" presStyleCnt="0"/>
      <dgm:spPr/>
    </dgm:pt>
    <dgm:pt modelId="{5FB18CB6-00FD-4818-A13D-3D74914B4015}" type="pres">
      <dgm:prSet presAssocID="{8FA8B580-D396-4B7F-85F2-7713F4926656}" presName="Name37" presStyleLbl="parChTrans1D2" presStyleIdx="3" presStyleCnt="7"/>
      <dgm:spPr/>
      <dgm:t>
        <a:bodyPr/>
        <a:lstStyle/>
        <a:p>
          <a:endParaRPr lang="zh-CN" altLang="en-US"/>
        </a:p>
      </dgm:t>
    </dgm:pt>
    <dgm:pt modelId="{F379BE2E-DD46-4B1E-BD58-2A07F598F411}" type="pres">
      <dgm:prSet presAssocID="{0D4B2F10-464E-40D8-936C-A44ECE097992}" presName="hierRoot2" presStyleCnt="0">
        <dgm:presLayoutVars>
          <dgm:hierBranch val="init"/>
        </dgm:presLayoutVars>
      </dgm:prSet>
      <dgm:spPr/>
    </dgm:pt>
    <dgm:pt modelId="{AF0DCF15-D429-4AD8-B8DA-AC5DF90CCF66}" type="pres">
      <dgm:prSet presAssocID="{0D4B2F10-464E-40D8-936C-A44ECE097992}" presName="rootComposite" presStyleCnt="0"/>
      <dgm:spPr/>
    </dgm:pt>
    <dgm:pt modelId="{76E8F58B-2899-4C97-94ED-92DCFB9C41D2}" type="pres">
      <dgm:prSet presAssocID="{0D4B2F10-464E-40D8-936C-A44ECE097992}" presName="rootText" presStyleLbl="node2" presStyleIdx="3" presStyleCnt="7" custScaleX="67259" custScaleY="198287">
        <dgm:presLayoutVars>
          <dgm:chPref val="3"/>
        </dgm:presLayoutVars>
      </dgm:prSet>
      <dgm:spPr/>
      <dgm:t>
        <a:bodyPr/>
        <a:lstStyle/>
        <a:p>
          <a:endParaRPr lang="zh-CN" altLang="en-US"/>
        </a:p>
      </dgm:t>
    </dgm:pt>
    <dgm:pt modelId="{5DF0A531-C0C0-4091-B232-35F1124D98FE}" type="pres">
      <dgm:prSet presAssocID="{0D4B2F10-464E-40D8-936C-A44ECE097992}" presName="rootConnector" presStyleLbl="node2" presStyleIdx="3" presStyleCnt="7"/>
      <dgm:spPr/>
      <dgm:t>
        <a:bodyPr/>
        <a:lstStyle/>
        <a:p>
          <a:endParaRPr lang="zh-CN" altLang="en-US"/>
        </a:p>
      </dgm:t>
    </dgm:pt>
    <dgm:pt modelId="{EA288E00-E7CA-4B7C-A872-B3710FE15DCB}" type="pres">
      <dgm:prSet presAssocID="{0D4B2F10-464E-40D8-936C-A44ECE097992}" presName="hierChild4" presStyleCnt="0"/>
      <dgm:spPr/>
    </dgm:pt>
    <dgm:pt modelId="{11D7B55F-D3FB-477A-B2CA-01F7FB92804D}" type="pres">
      <dgm:prSet presAssocID="{0D4B2F10-464E-40D8-936C-A44ECE097992}" presName="hierChild5" presStyleCnt="0"/>
      <dgm:spPr/>
    </dgm:pt>
    <dgm:pt modelId="{F259E2EF-BD01-402B-A52E-224CF28DA8CE}" type="pres">
      <dgm:prSet presAssocID="{1AB5EA5A-2F27-4F35-8F1B-60D45F8A0AE3}" presName="Name37" presStyleLbl="parChTrans1D2" presStyleIdx="4" presStyleCnt="7"/>
      <dgm:spPr/>
      <dgm:t>
        <a:bodyPr/>
        <a:lstStyle/>
        <a:p>
          <a:endParaRPr lang="zh-CN" altLang="en-US"/>
        </a:p>
      </dgm:t>
    </dgm:pt>
    <dgm:pt modelId="{9FC9007B-B2C6-4CF7-912D-17813D6CB200}" type="pres">
      <dgm:prSet presAssocID="{91DD59EF-CF75-484F-BE6F-3277D3FD7A76}" presName="hierRoot2" presStyleCnt="0">
        <dgm:presLayoutVars>
          <dgm:hierBranch val="init"/>
        </dgm:presLayoutVars>
      </dgm:prSet>
      <dgm:spPr/>
    </dgm:pt>
    <dgm:pt modelId="{89567CAD-C790-4166-9C15-67E69A473337}" type="pres">
      <dgm:prSet presAssocID="{91DD59EF-CF75-484F-BE6F-3277D3FD7A76}" presName="rootComposite" presStyleCnt="0"/>
      <dgm:spPr/>
    </dgm:pt>
    <dgm:pt modelId="{8BE9B1C7-3EE1-44D7-B577-0A479081990E}" type="pres">
      <dgm:prSet presAssocID="{91DD59EF-CF75-484F-BE6F-3277D3FD7A76}" presName="rootText" presStyleLbl="node2" presStyleIdx="4" presStyleCnt="7" custScaleX="47213" custScaleY="205917">
        <dgm:presLayoutVars>
          <dgm:chPref val="3"/>
        </dgm:presLayoutVars>
      </dgm:prSet>
      <dgm:spPr/>
      <dgm:t>
        <a:bodyPr/>
        <a:lstStyle/>
        <a:p>
          <a:endParaRPr lang="zh-CN" altLang="en-US"/>
        </a:p>
      </dgm:t>
    </dgm:pt>
    <dgm:pt modelId="{832EDC4D-8FE7-4376-A96D-0A42340A744F}" type="pres">
      <dgm:prSet presAssocID="{91DD59EF-CF75-484F-BE6F-3277D3FD7A76}" presName="rootConnector" presStyleLbl="node2" presStyleIdx="4" presStyleCnt="7"/>
      <dgm:spPr/>
      <dgm:t>
        <a:bodyPr/>
        <a:lstStyle/>
        <a:p>
          <a:endParaRPr lang="zh-CN" altLang="en-US"/>
        </a:p>
      </dgm:t>
    </dgm:pt>
    <dgm:pt modelId="{56B472F9-D7CB-4D13-9275-C81F45644CDD}" type="pres">
      <dgm:prSet presAssocID="{91DD59EF-CF75-484F-BE6F-3277D3FD7A76}" presName="hierChild4" presStyleCnt="0"/>
      <dgm:spPr/>
    </dgm:pt>
    <dgm:pt modelId="{3E7FC521-49AB-4640-8DE8-CE077B5C8259}" type="pres">
      <dgm:prSet presAssocID="{91DD59EF-CF75-484F-BE6F-3277D3FD7A76}" presName="hierChild5" presStyleCnt="0"/>
      <dgm:spPr/>
    </dgm:pt>
    <dgm:pt modelId="{5DA7D056-B2ED-4154-BD22-CD13C1B223D7}" type="pres">
      <dgm:prSet presAssocID="{378C6E76-B0FC-4EDB-875C-6C147E33A539}" presName="Name37" presStyleLbl="parChTrans1D2" presStyleIdx="5" presStyleCnt="7"/>
      <dgm:spPr/>
      <dgm:t>
        <a:bodyPr/>
        <a:lstStyle/>
        <a:p>
          <a:endParaRPr lang="zh-CN" altLang="en-US"/>
        </a:p>
      </dgm:t>
    </dgm:pt>
    <dgm:pt modelId="{F6B2B983-E4D6-4643-B0CB-182B39AAC386}" type="pres">
      <dgm:prSet presAssocID="{B9E9DEC6-1B31-4067-A7E3-3C8E226A1CF3}" presName="hierRoot2" presStyleCnt="0">
        <dgm:presLayoutVars>
          <dgm:hierBranch val="init"/>
        </dgm:presLayoutVars>
      </dgm:prSet>
      <dgm:spPr/>
    </dgm:pt>
    <dgm:pt modelId="{47E5385A-0C0A-4DCB-8CF2-5F2D4025A9E7}" type="pres">
      <dgm:prSet presAssocID="{B9E9DEC6-1B31-4067-A7E3-3C8E226A1CF3}" presName="rootComposite" presStyleCnt="0"/>
      <dgm:spPr/>
    </dgm:pt>
    <dgm:pt modelId="{8C724662-8D81-4682-AF99-A9C42E224235}" type="pres">
      <dgm:prSet presAssocID="{B9E9DEC6-1B31-4067-A7E3-3C8E226A1CF3}" presName="rootText" presStyleLbl="node2" presStyleIdx="5" presStyleCnt="7" custScaleX="56207" custScaleY="198696">
        <dgm:presLayoutVars>
          <dgm:chPref val="3"/>
        </dgm:presLayoutVars>
      </dgm:prSet>
      <dgm:spPr/>
      <dgm:t>
        <a:bodyPr/>
        <a:lstStyle/>
        <a:p>
          <a:endParaRPr lang="zh-CN" altLang="en-US"/>
        </a:p>
      </dgm:t>
    </dgm:pt>
    <dgm:pt modelId="{00DA3BAB-DB24-4B0F-91D0-A753E24EA181}" type="pres">
      <dgm:prSet presAssocID="{B9E9DEC6-1B31-4067-A7E3-3C8E226A1CF3}" presName="rootConnector" presStyleLbl="node2" presStyleIdx="5" presStyleCnt="7"/>
      <dgm:spPr/>
      <dgm:t>
        <a:bodyPr/>
        <a:lstStyle/>
        <a:p>
          <a:endParaRPr lang="zh-CN" altLang="en-US"/>
        </a:p>
      </dgm:t>
    </dgm:pt>
    <dgm:pt modelId="{A261A9DE-E92C-4F56-BF0D-FE3ECDF4E0CB}" type="pres">
      <dgm:prSet presAssocID="{B9E9DEC6-1B31-4067-A7E3-3C8E226A1CF3}" presName="hierChild4" presStyleCnt="0"/>
      <dgm:spPr/>
    </dgm:pt>
    <dgm:pt modelId="{7784F7A9-52F7-425C-AE84-576756534319}" type="pres">
      <dgm:prSet presAssocID="{B9E9DEC6-1B31-4067-A7E3-3C8E226A1CF3}" presName="hierChild5" presStyleCnt="0"/>
      <dgm:spPr/>
    </dgm:pt>
    <dgm:pt modelId="{6FA52F7A-6CD4-4BAF-BCD0-95A3A190A97C}" type="pres">
      <dgm:prSet presAssocID="{ABAD419D-2977-409E-BAAF-8D7348CD630F}" presName="Name37" presStyleLbl="parChTrans1D2" presStyleIdx="6" presStyleCnt="7"/>
      <dgm:spPr/>
      <dgm:t>
        <a:bodyPr/>
        <a:lstStyle/>
        <a:p>
          <a:endParaRPr lang="zh-CN" altLang="en-US"/>
        </a:p>
      </dgm:t>
    </dgm:pt>
    <dgm:pt modelId="{1693F372-ADDC-4FD6-8FFB-D759045EEC8E}" type="pres">
      <dgm:prSet presAssocID="{913C26A3-77EB-4983-88FA-BCCD5938CFF0}" presName="hierRoot2" presStyleCnt="0">
        <dgm:presLayoutVars>
          <dgm:hierBranch val="init"/>
        </dgm:presLayoutVars>
      </dgm:prSet>
      <dgm:spPr/>
    </dgm:pt>
    <dgm:pt modelId="{F53D2312-1DAF-4AE3-BBAB-16876FCF25FA}" type="pres">
      <dgm:prSet presAssocID="{913C26A3-77EB-4983-88FA-BCCD5938CFF0}" presName="rootComposite" presStyleCnt="0"/>
      <dgm:spPr/>
    </dgm:pt>
    <dgm:pt modelId="{34F9F600-8DC7-4013-8C12-78B562275902}" type="pres">
      <dgm:prSet presAssocID="{913C26A3-77EB-4983-88FA-BCCD5938CFF0}" presName="rootText" presStyleLbl="node2" presStyleIdx="6" presStyleCnt="7" custScaleX="66655" custScaleY="208141">
        <dgm:presLayoutVars>
          <dgm:chPref val="3"/>
        </dgm:presLayoutVars>
      </dgm:prSet>
      <dgm:spPr/>
      <dgm:t>
        <a:bodyPr/>
        <a:lstStyle/>
        <a:p>
          <a:endParaRPr lang="zh-CN" altLang="en-US"/>
        </a:p>
      </dgm:t>
    </dgm:pt>
    <dgm:pt modelId="{5BE943E5-AC97-45DC-BC46-00372167A4A2}" type="pres">
      <dgm:prSet presAssocID="{913C26A3-77EB-4983-88FA-BCCD5938CFF0}" presName="rootConnector" presStyleLbl="node2" presStyleIdx="6" presStyleCnt="7"/>
      <dgm:spPr/>
      <dgm:t>
        <a:bodyPr/>
        <a:lstStyle/>
        <a:p>
          <a:endParaRPr lang="zh-CN" altLang="en-US"/>
        </a:p>
      </dgm:t>
    </dgm:pt>
    <dgm:pt modelId="{B30654B0-6A84-42E3-81E4-0889F6B868F5}" type="pres">
      <dgm:prSet presAssocID="{913C26A3-77EB-4983-88FA-BCCD5938CFF0}" presName="hierChild4" presStyleCnt="0"/>
      <dgm:spPr/>
    </dgm:pt>
    <dgm:pt modelId="{A405F0E4-9D86-4699-89B2-74A7D4C490C8}" type="pres">
      <dgm:prSet presAssocID="{913C26A3-77EB-4983-88FA-BCCD5938CFF0}" presName="hierChild5" presStyleCnt="0"/>
      <dgm:spPr/>
    </dgm:pt>
    <dgm:pt modelId="{FBA23260-401C-4009-9AAC-0CA73ECF6051}" type="pres">
      <dgm:prSet presAssocID="{6DA8C2FB-C3E6-4F2C-A6E7-B597C1493DC7}" presName="hierChild3" presStyleCnt="0"/>
      <dgm:spPr/>
    </dgm:pt>
  </dgm:ptLst>
  <dgm:cxnLst>
    <dgm:cxn modelId="{068630FC-0904-47C8-95D5-9A5331EED4E6}" srcId="{6DA8C2FB-C3E6-4F2C-A6E7-B597C1493DC7}" destId="{6BFD7109-1F98-4D2F-9015-EA7D479D4DE6}" srcOrd="0" destOrd="0" parTransId="{97753991-C066-46A1-B0A7-DB23223C8C32}" sibTransId="{ECCFBD8D-D773-4C60-9F77-1E541083D1BF}"/>
    <dgm:cxn modelId="{E473E2C9-7160-4DAB-8C5F-EE96FD32E2D4}" type="presOf" srcId="{913C26A3-77EB-4983-88FA-BCCD5938CFF0}" destId="{34F9F600-8DC7-4013-8C12-78B562275902}" srcOrd="0" destOrd="0" presId="urn:microsoft.com/office/officeart/2005/8/layout/orgChart1#5"/>
    <dgm:cxn modelId="{E5E99013-A8A4-4DAF-A634-50BB94996FB7}" type="presOf" srcId="{026213E3-A9BA-4CEE-95F6-7978CE09C463}" destId="{0C76F384-1483-4A36-9CB5-D815555A98CB}" srcOrd="0" destOrd="0" presId="urn:microsoft.com/office/officeart/2005/8/layout/orgChart1#5"/>
    <dgm:cxn modelId="{EFCE1F2E-DD07-4A44-94E6-555BB24EE9A4}" type="presOf" srcId="{383585DC-BD51-4C23-802A-DB6F8029B841}" destId="{DC24CCDC-D5CB-431D-93DB-05478C3D3BF1}" srcOrd="0" destOrd="0" presId="urn:microsoft.com/office/officeart/2005/8/layout/orgChart1#5"/>
    <dgm:cxn modelId="{FC88B183-EA8F-47EB-8A94-BBAEC7AF5BBA}" type="presOf" srcId="{01BBCC4C-50CD-4A3E-9425-ADCEA87FC60B}" destId="{E3292EE5-5725-43E2-BFEA-41DA30C1C5AE}" srcOrd="0" destOrd="0" presId="urn:microsoft.com/office/officeart/2005/8/layout/orgChart1#5"/>
    <dgm:cxn modelId="{1670E5F6-69E6-4526-9AB0-E2179EC672EC}" srcId="{026213E3-A9BA-4CEE-95F6-7978CE09C463}" destId="{6DA8C2FB-C3E6-4F2C-A6E7-B597C1493DC7}" srcOrd="0" destOrd="0" parTransId="{87E3E91C-4A26-4F23-89AD-F4C828C39B58}" sibTransId="{AEAFCA2C-2A96-4C36-8D40-FF8C3C130147}"/>
    <dgm:cxn modelId="{2C025F4B-CE4F-46F9-8764-F1D8B162408C}" type="presOf" srcId="{0D4B2F10-464E-40D8-936C-A44ECE097992}" destId="{76E8F58B-2899-4C97-94ED-92DCFB9C41D2}" srcOrd="0" destOrd="0" presId="urn:microsoft.com/office/officeart/2005/8/layout/orgChart1#5"/>
    <dgm:cxn modelId="{E3B8FC4C-0252-4EB4-A871-5772AF752FEA}" srcId="{6DA8C2FB-C3E6-4F2C-A6E7-B597C1493DC7}" destId="{91DD59EF-CF75-484F-BE6F-3277D3FD7A76}" srcOrd="4" destOrd="0" parTransId="{1AB5EA5A-2F27-4F35-8F1B-60D45F8A0AE3}" sibTransId="{89E7F7ED-CFDB-4F1D-B1F2-657FF5A1E9ED}"/>
    <dgm:cxn modelId="{D6307445-3926-46A3-BFDE-286E29934151}" type="presOf" srcId="{6DA8C2FB-C3E6-4F2C-A6E7-B597C1493DC7}" destId="{44178D96-D20B-4B20-9E3E-7BC45B559AAB}" srcOrd="1" destOrd="0" presId="urn:microsoft.com/office/officeart/2005/8/layout/orgChart1#5"/>
    <dgm:cxn modelId="{6805F683-DF09-43FD-B6A5-90D9EEA1D1F6}" type="presOf" srcId="{1AB5EA5A-2F27-4F35-8F1B-60D45F8A0AE3}" destId="{F259E2EF-BD01-402B-A52E-224CF28DA8CE}" srcOrd="0" destOrd="0" presId="urn:microsoft.com/office/officeart/2005/8/layout/orgChart1#5"/>
    <dgm:cxn modelId="{B0F7D702-940D-4002-9E32-8781ECC85394}" type="presOf" srcId="{ABAD419D-2977-409E-BAAF-8D7348CD630F}" destId="{6FA52F7A-6CD4-4BAF-BCD0-95A3A190A97C}" srcOrd="0" destOrd="0" presId="urn:microsoft.com/office/officeart/2005/8/layout/orgChart1#5"/>
    <dgm:cxn modelId="{3EEC9D55-27C1-4EA9-8880-1FE2BA23CAC7}" type="presOf" srcId="{5A2E2400-9DB1-4E75-B22C-8CE36515FBE0}" destId="{3BE14CD2-CC6D-4365-A015-9DE204326C94}" srcOrd="1" destOrd="0" presId="urn:microsoft.com/office/officeart/2005/8/layout/orgChart1#5"/>
    <dgm:cxn modelId="{15A9D4DE-3539-4BD7-880E-81B56187B353}" type="presOf" srcId="{8FA8B580-D396-4B7F-85F2-7713F4926656}" destId="{5FB18CB6-00FD-4818-A13D-3D74914B4015}" srcOrd="0" destOrd="0" presId="urn:microsoft.com/office/officeart/2005/8/layout/orgChart1#5"/>
    <dgm:cxn modelId="{B9A7B036-E6A1-41A0-9264-DD285881632D}" type="presOf" srcId="{97753991-C066-46A1-B0A7-DB23223C8C32}" destId="{532756C0-C61F-40A6-97EF-A917BD1B57E8}" srcOrd="0" destOrd="0" presId="urn:microsoft.com/office/officeart/2005/8/layout/orgChart1#5"/>
    <dgm:cxn modelId="{602536B7-B411-4C74-92C8-7EDF20B3E0BB}" type="presOf" srcId="{91DD59EF-CF75-484F-BE6F-3277D3FD7A76}" destId="{8BE9B1C7-3EE1-44D7-B577-0A479081990E}" srcOrd="0" destOrd="0" presId="urn:microsoft.com/office/officeart/2005/8/layout/orgChart1#5"/>
    <dgm:cxn modelId="{D6457D00-EDF8-496D-9624-6930D99D4500}" type="presOf" srcId="{B9E9DEC6-1B31-4067-A7E3-3C8E226A1CF3}" destId="{00DA3BAB-DB24-4B0F-91D0-A753E24EA181}" srcOrd="1" destOrd="0" presId="urn:microsoft.com/office/officeart/2005/8/layout/orgChart1#5"/>
    <dgm:cxn modelId="{6A37B796-3665-46BF-B059-3D016E2854B8}" type="presOf" srcId="{B9E9DEC6-1B31-4067-A7E3-3C8E226A1CF3}" destId="{8C724662-8D81-4682-AF99-A9C42E224235}" srcOrd="0" destOrd="0" presId="urn:microsoft.com/office/officeart/2005/8/layout/orgChart1#5"/>
    <dgm:cxn modelId="{E8821CE3-30CA-4438-B1A5-81FDE16CEAEF}" srcId="{6DA8C2FB-C3E6-4F2C-A6E7-B597C1493DC7}" destId="{906DE81C-71FD-42FB-9FB0-48FC845439E8}" srcOrd="2" destOrd="0" parTransId="{01BBCC4C-50CD-4A3E-9425-ADCEA87FC60B}" sibTransId="{E4102521-95F5-4647-BFA0-0F9E8231740E}"/>
    <dgm:cxn modelId="{E79E0EA7-6584-491A-B437-C64A32535557}" type="presOf" srcId="{913C26A3-77EB-4983-88FA-BCCD5938CFF0}" destId="{5BE943E5-AC97-45DC-BC46-00372167A4A2}" srcOrd="1" destOrd="0" presId="urn:microsoft.com/office/officeart/2005/8/layout/orgChart1#5"/>
    <dgm:cxn modelId="{BB88DE93-CB25-4B17-8E1A-CC63AB23E9F2}" srcId="{6DA8C2FB-C3E6-4F2C-A6E7-B597C1493DC7}" destId="{B9E9DEC6-1B31-4067-A7E3-3C8E226A1CF3}" srcOrd="5" destOrd="0" parTransId="{378C6E76-B0FC-4EDB-875C-6C147E33A539}" sibTransId="{4D6DC8B5-81FD-48F3-98CE-4187E82C73BF}"/>
    <dgm:cxn modelId="{B87339ED-1118-4397-98A6-669C9599A9C3}" type="presOf" srcId="{906DE81C-71FD-42FB-9FB0-48FC845439E8}" destId="{B265735E-014D-4D7D-A1D1-AD807BA0A643}" srcOrd="0" destOrd="0" presId="urn:microsoft.com/office/officeart/2005/8/layout/orgChart1#5"/>
    <dgm:cxn modelId="{E32FFF8B-4965-4B3E-A435-5A6C2AAB1070}" type="presOf" srcId="{906DE81C-71FD-42FB-9FB0-48FC845439E8}" destId="{5A892B78-1AEC-4065-85B6-23A6B34A4145}" srcOrd="1" destOrd="0" presId="urn:microsoft.com/office/officeart/2005/8/layout/orgChart1#5"/>
    <dgm:cxn modelId="{FEDB03FD-4AC4-49F3-B0A8-D37686B8EFB9}" srcId="{6DA8C2FB-C3E6-4F2C-A6E7-B597C1493DC7}" destId="{913C26A3-77EB-4983-88FA-BCCD5938CFF0}" srcOrd="6" destOrd="0" parTransId="{ABAD419D-2977-409E-BAAF-8D7348CD630F}" sibTransId="{E1E3CF00-C260-4A35-806C-1E219B7014A0}"/>
    <dgm:cxn modelId="{4F8BC8BD-D31D-4302-ADE2-9A536E7AF848}" srcId="{6DA8C2FB-C3E6-4F2C-A6E7-B597C1493DC7}" destId="{5A2E2400-9DB1-4E75-B22C-8CE36515FBE0}" srcOrd="1" destOrd="0" parTransId="{383585DC-BD51-4C23-802A-DB6F8029B841}" sibTransId="{39E9685D-6646-4689-AE2C-A06B7B2308B9}"/>
    <dgm:cxn modelId="{1E4C9C0F-B68B-4F81-A1D1-51C59579DCE4}" type="presOf" srcId="{91DD59EF-CF75-484F-BE6F-3277D3FD7A76}" destId="{832EDC4D-8FE7-4376-A96D-0A42340A744F}" srcOrd="1" destOrd="0" presId="urn:microsoft.com/office/officeart/2005/8/layout/orgChart1#5"/>
    <dgm:cxn modelId="{706751BC-54B7-4AC1-B00E-4B9A347B98B6}" type="presOf" srcId="{378C6E76-B0FC-4EDB-875C-6C147E33A539}" destId="{5DA7D056-B2ED-4154-BD22-CD13C1B223D7}" srcOrd="0" destOrd="0" presId="urn:microsoft.com/office/officeart/2005/8/layout/orgChart1#5"/>
    <dgm:cxn modelId="{DA356DE9-B3AC-4BC8-9CAA-D86A5BF43073}" type="presOf" srcId="{6BFD7109-1F98-4D2F-9015-EA7D479D4DE6}" destId="{4A98392A-C066-452A-A06D-53EE6F70F22F}" srcOrd="1" destOrd="0" presId="urn:microsoft.com/office/officeart/2005/8/layout/orgChart1#5"/>
    <dgm:cxn modelId="{55437893-F310-4700-96D1-79DF682925DD}" type="presOf" srcId="{6DA8C2FB-C3E6-4F2C-A6E7-B597C1493DC7}" destId="{7D85B74A-2CBA-4F32-9741-88AD59C8AFCC}" srcOrd="0" destOrd="0" presId="urn:microsoft.com/office/officeart/2005/8/layout/orgChart1#5"/>
    <dgm:cxn modelId="{A47F096F-1CB5-40AF-A1A3-01F152C0FC09}" type="presOf" srcId="{0D4B2F10-464E-40D8-936C-A44ECE097992}" destId="{5DF0A531-C0C0-4091-B232-35F1124D98FE}" srcOrd="1" destOrd="0" presId="urn:microsoft.com/office/officeart/2005/8/layout/orgChart1#5"/>
    <dgm:cxn modelId="{623B501F-4B4F-42A6-9D80-B63C2F555F36}" type="presOf" srcId="{6BFD7109-1F98-4D2F-9015-EA7D479D4DE6}" destId="{BB757EF8-1F7A-4282-B5D6-2F4C728BFF62}" srcOrd="0" destOrd="0" presId="urn:microsoft.com/office/officeart/2005/8/layout/orgChart1#5"/>
    <dgm:cxn modelId="{A1D71771-5738-4777-896C-9DD04BCE9803}" srcId="{6DA8C2FB-C3E6-4F2C-A6E7-B597C1493DC7}" destId="{0D4B2F10-464E-40D8-936C-A44ECE097992}" srcOrd="3" destOrd="0" parTransId="{8FA8B580-D396-4B7F-85F2-7713F4926656}" sibTransId="{65EF634C-A763-4659-8E5D-865094C9D2BD}"/>
    <dgm:cxn modelId="{F0C14F28-0D21-4ACC-AD2B-3C2B3FA3B367}" type="presOf" srcId="{5A2E2400-9DB1-4E75-B22C-8CE36515FBE0}" destId="{22E9BFE3-E7E1-4CAE-A502-5C8778C10BCB}" srcOrd="0" destOrd="0" presId="urn:microsoft.com/office/officeart/2005/8/layout/orgChart1#5"/>
    <dgm:cxn modelId="{A225C2A0-9E5C-43F6-99C8-96B2A01A396B}" type="presParOf" srcId="{0C76F384-1483-4A36-9CB5-D815555A98CB}" destId="{715CBCB7-2174-4CD6-A6F6-4740D7F21CB8}" srcOrd="0" destOrd="0" presId="urn:microsoft.com/office/officeart/2005/8/layout/orgChart1#5"/>
    <dgm:cxn modelId="{CD961860-151B-48A6-A112-3477B016D292}" type="presParOf" srcId="{715CBCB7-2174-4CD6-A6F6-4740D7F21CB8}" destId="{9ECB385B-0797-4A88-BD87-5D4EB926B1CD}" srcOrd="0" destOrd="0" presId="urn:microsoft.com/office/officeart/2005/8/layout/orgChart1#5"/>
    <dgm:cxn modelId="{A93EC8AF-0413-4FF0-BC7B-54287E785CC7}" type="presParOf" srcId="{9ECB385B-0797-4A88-BD87-5D4EB926B1CD}" destId="{7D85B74A-2CBA-4F32-9741-88AD59C8AFCC}" srcOrd="0" destOrd="0" presId="urn:microsoft.com/office/officeart/2005/8/layout/orgChart1#5"/>
    <dgm:cxn modelId="{FD54EAB8-4263-4310-BF3F-6B039646E25E}" type="presParOf" srcId="{9ECB385B-0797-4A88-BD87-5D4EB926B1CD}" destId="{44178D96-D20B-4B20-9E3E-7BC45B559AAB}" srcOrd="1" destOrd="0" presId="urn:microsoft.com/office/officeart/2005/8/layout/orgChart1#5"/>
    <dgm:cxn modelId="{86E6B2E4-067C-4A6D-9AAA-6ADD0A908877}" type="presParOf" srcId="{715CBCB7-2174-4CD6-A6F6-4740D7F21CB8}" destId="{24162F45-86E0-47E4-960E-D17466C75CDA}" srcOrd="1" destOrd="0" presId="urn:microsoft.com/office/officeart/2005/8/layout/orgChart1#5"/>
    <dgm:cxn modelId="{D78A8317-70A8-460B-B6C7-FFE7B51DAC18}" type="presParOf" srcId="{24162F45-86E0-47E4-960E-D17466C75CDA}" destId="{532756C0-C61F-40A6-97EF-A917BD1B57E8}" srcOrd="0" destOrd="0" presId="urn:microsoft.com/office/officeart/2005/8/layout/orgChart1#5"/>
    <dgm:cxn modelId="{5523EFD6-4109-41C4-8978-53E746646E19}" type="presParOf" srcId="{24162F45-86E0-47E4-960E-D17466C75CDA}" destId="{3FD036E7-B7BD-42BE-ACA7-ED04468EAA4D}" srcOrd="1" destOrd="0" presId="urn:microsoft.com/office/officeart/2005/8/layout/orgChart1#5"/>
    <dgm:cxn modelId="{4503CA0F-D15A-4D10-92C7-D047A8D48540}" type="presParOf" srcId="{3FD036E7-B7BD-42BE-ACA7-ED04468EAA4D}" destId="{A0CE9EFA-BD69-425C-8276-C01FCB474846}" srcOrd="0" destOrd="0" presId="urn:microsoft.com/office/officeart/2005/8/layout/orgChart1#5"/>
    <dgm:cxn modelId="{65B5E494-9A37-4C5B-ABF1-23851651797E}" type="presParOf" srcId="{A0CE9EFA-BD69-425C-8276-C01FCB474846}" destId="{BB757EF8-1F7A-4282-B5D6-2F4C728BFF62}" srcOrd="0" destOrd="0" presId="urn:microsoft.com/office/officeart/2005/8/layout/orgChart1#5"/>
    <dgm:cxn modelId="{08C0FBCA-FF42-4A10-9330-B26D4BF12024}" type="presParOf" srcId="{A0CE9EFA-BD69-425C-8276-C01FCB474846}" destId="{4A98392A-C066-452A-A06D-53EE6F70F22F}" srcOrd="1" destOrd="0" presId="urn:microsoft.com/office/officeart/2005/8/layout/orgChart1#5"/>
    <dgm:cxn modelId="{EFFD61D6-C74A-447C-9480-2BD203D313DF}" type="presParOf" srcId="{3FD036E7-B7BD-42BE-ACA7-ED04468EAA4D}" destId="{F87171EB-7FC6-4CB0-8908-B42965DDDCE1}" srcOrd="1" destOrd="0" presId="urn:microsoft.com/office/officeart/2005/8/layout/orgChart1#5"/>
    <dgm:cxn modelId="{265B25B8-DDF1-4B04-8CA1-05F0E773854D}" type="presParOf" srcId="{3FD036E7-B7BD-42BE-ACA7-ED04468EAA4D}" destId="{3E9FB94A-BF53-466E-86E2-D9402988CBC5}" srcOrd="2" destOrd="0" presId="urn:microsoft.com/office/officeart/2005/8/layout/orgChart1#5"/>
    <dgm:cxn modelId="{E6E7D695-775C-4BBD-8A0C-1B185EF12A22}" type="presParOf" srcId="{24162F45-86E0-47E4-960E-D17466C75CDA}" destId="{DC24CCDC-D5CB-431D-93DB-05478C3D3BF1}" srcOrd="2" destOrd="0" presId="urn:microsoft.com/office/officeart/2005/8/layout/orgChart1#5"/>
    <dgm:cxn modelId="{46B0F40C-99E8-4472-9E52-438C98523ADB}" type="presParOf" srcId="{24162F45-86E0-47E4-960E-D17466C75CDA}" destId="{AA28D190-2A1E-4703-9F2D-494AA304A74D}" srcOrd="3" destOrd="0" presId="urn:microsoft.com/office/officeart/2005/8/layout/orgChart1#5"/>
    <dgm:cxn modelId="{69D24316-940F-4A27-AE29-56C2D1FEFD41}" type="presParOf" srcId="{AA28D190-2A1E-4703-9F2D-494AA304A74D}" destId="{1B3ED545-5EC9-49E8-90C0-F6EECA47F5D7}" srcOrd="0" destOrd="0" presId="urn:microsoft.com/office/officeart/2005/8/layout/orgChart1#5"/>
    <dgm:cxn modelId="{31FC9FE0-C754-4DC2-AECC-9A37A14B9CBC}" type="presParOf" srcId="{1B3ED545-5EC9-49E8-90C0-F6EECA47F5D7}" destId="{22E9BFE3-E7E1-4CAE-A502-5C8778C10BCB}" srcOrd="0" destOrd="0" presId="urn:microsoft.com/office/officeart/2005/8/layout/orgChart1#5"/>
    <dgm:cxn modelId="{039B17EA-AF2F-4F5F-A482-739F80CFCBCA}" type="presParOf" srcId="{1B3ED545-5EC9-49E8-90C0-F6EECA47F5D7}" destId="{3BE14CD2-CC6D-4365-A015-9DE204326C94}" srcOrd="1" destOrd="0" presId="urn:microsoft.com/office/officeart/2005/8/layout/orgChart1#5"/>
    <dgm:cxn modelId="{F7B37F47-563F-49FF-85B7-0DA42CABB325}" type="presParOf" srcId="{AA28D190-2A1E-4703-9F2D-494AA304A74D}" destId="{399C8AEF-DAA2-4A1E-9191-7CB26234063F}" srcOrd="1" destOrd="0" presId="urn:microsoft.com/office/officeart/2005/8/layout/orgChart1#5"/>
    <dgm:cxn modelId="{0381C477-E7AB-48EC-8F04-B183F29F8E59}" type="presParOf" srcId="{AA28D190-2A1E-4703-9F2D-494AA304A74D}" destId="{E387110B-F12B-426C-B533-085829675159}" srcOrd="2" destOrd="0" presId="urn:microsoft.com/office/officeart/2005/8/layout/orgChart1#5"/>
    <dgm:cxn modelId="{64D631B2-E352-420C-B683-C10E1D0E58FA}" type="presParOf" srcId="{24162F45-86E0-47E4-960E-D17466C75CDA}" destId="{E3292EE5-5725-43E2-BFEA-41DA30C1C5AE}" srcOrd="4" destOrd="0" presId="urn:microsoft.com/office/officeart/2005/8/layout/orgChart1#5"/>
    <dgm:cxn modelId="{894CEE5B-D429-4AA2-A33C-38C77E135665}" type="presParOf" srcId="{24162F45-86E0-47E4-960E-D17466C75CDA}" destId="{541F6A62-73E6-4626-BE9D-636414C47F9C}" srcOrd="5" destOrd="0" presId="urn:microsoft.com/office/officeart/2005/8/layout/orgChart1#5"/>
    <dgm:cxn modelId="{B6DA54BB-0806-4C4C-9CD9-595EB8EACA9D}" type="presParOf" srcId="{541F6A62-73E6-4626-BE9D-636414C47F9C}" destId="{0E66D0D8-D199-4AC9-84C0-5BCD8ABCDFEC}" srcOrd="0" destOrd="0" presId="urn:microsoft.com/office/officeart/2005/8/layout/orgChart1#5"/>
    <dgm:cxn modelId="{EE2BBEE4-A420-418B-BFA0-4C00E808D763}" type="presParOf" srcId="{0E66D0D8-D199-4AC9-84C0-5BCD8ABCDFEC}" destId="{B265735E-014D-4D7D-A1D1-AD807BA0A643}" srcOrd="0" destOrd="0" presId="urn:microsoft.com/office/officeart/2005/8/layout/orgChart1#5"/>
    <dgm:cxn modelId="{B224B242-2C14-4210-B8D5-579C9C03F7E8}" type="presParOf" srcId="{0E66D0D8-D199-4AC9-84C0-5BCD8ABCDFEC}" destId="{5A892B78-1AEC-4065-85B6-23A6B34A4145}" srcOrd="1" destOrd="0" presId="urn:microsoft.com/office/officeart/2005/8/layout/orgChart1#5"/>
    <dgm:cxn modelId="{EE168F69-0102-4801-BA14-F11DCB394246}" type="presParOf" srcId="{541F6A62-73E6-4626-BE9D-636414C47F9C}" destId="{04B4D526-85DA-4C75-84BE-E89F9CA38E8E}" srcOrd="1" destOrd="0" presId="urn:microsoft.com/office/officeart/2005/8/layout/orgChart1#5"/>
    <dgm:cxn modelId="{425D4D64-4CCD-4FB0-9C0C-2844868567FF}" type="presParOf" srcId="{541F6A62-73E6-4626-BE9D-636414C47F9C}" destId="{98E2EF59-032F-4F20-99A2-596189B6D6BF}" srcOrd="2" destOrd="0" presId="urn:microsoft.com/office/officeart/2005/8/layout/orgChart1#5"/>
    <dgm:cxn modelId="{11A07B15-3E33-48E4-B724-4769104DD54E}" type="presParOf" srcId="{24162F45-86E0-47E4-960E-D17466C75CDA}" destId="{5FB18CB6-00FD-4818-A13D-3D74914B4015}" srcOrd="6" destOrd="0" presId="urn:microsoft.com/office/officeart/2005/8/layout/orgChart1#5"/>
    <dgm:cxn modelId="{11A36496-5248-4EB6-89E2-30E05BFAC5AE}" type="presParOf" srcId="{24162F45-86E0-47E4-960E-D17466C75CDA}" destId="{F379BE2E-DD46-4B1E-BD58-2A07F598F411}" srcOrd="7" destOrd="0" presId="urn:microsoft.com/office/officeart/2005/8/layout/orgChart1#5"/>
    <dgm:cxn modelId="{E3612D24-CCF6-43ED-A425-FE4BA63E7E0D}" type="presParOf" srcId="{F379BE2E-DD46-4B1E-BD58-2A07F598F411}" destId="{AF0DCF15-D429-4AD8-B8DA-AC5DF90CCF66}" srcOrd="0" destOrd="0" presId="urn:microsoft.com/office/officeart/2005/8/layout/orgChart1#5"/>
    <dgm:cxn modelId="{8062EA0C-3045-4B08-B337-FB00E3A9F504}" type="presParOf" srcId="{AF0DCF15-D429-4AD8-B8DA-AC5DF90CCF66}" destId="{76E8F58B-2899-4C97-94ED-92DCFB9C41D2}" srcOrd="0" destOrd="0" presId="urn:microsoft.com/office/officeart/2005/8/layout/orgChart1#5"/>
    <dgm:cxn modelId="{7A5FDC66-4246-48AA-BB3B-5E487C98A628}" type="presParOf" srcId="{AF0DCF15-D429-4AD8-B8DA-AC5DF90CCF66}" destId="{5DF0A531-C0C0-4091-B232-35F1124D98FE}" srcOrd="1" destOrd="0" presId="urn:microsoft.com/office/officeart/2005/8/layout/orgChart1#5"/>
    <dgm:cxn modelId="{15F83AE7-5748-415A-8352-0415BF1E8002}" type="presParOf" srcId="{F379BE2E-DD46-4B1E-BD58-2A07F598F411}" destId="{EA288E00-E7CA-4B7C-A872-B3710FE15DCB}" srcOrd="1" destOrd="0" presId="urn:microsoft.com/office/officeart/2005/8/layout/orgChart1#5"/>
    <dgm:cxn modelId="{538E929C-ACFA-43E6-8408-5C9DDEF30BD4}" type="presParOf" srcId="{F379BE2E-DD46-4B1E-BD58-2A07F598F411}" destId="{11D7B55F-D3FB-477A-B2CA-01F7FB92804D}" srcOrd="2" destOrd="0" presId="urn:microsoft.com/office/officeart/2005/8/layout/orgChart1#5"/>
    <dgm:cxn modelId="{FB728C94-1A17-4699-81F2-FC2FDC5FF51E}" type="presParOf" srcId="{24162F45-86E0-47E4-960E-D17466C75CDA}" destId="{F259E2EF-BD01-402B-A52E-224CF28DA8CE}" srcOrd="8" destOrd="0" presId="urn:microsoft.com/office/officeart/2005/8/layout/orgChart1#5"/>
    <dgm:cxn modelId="{CD0BA47F-E7BB-4A55-98B7-3690695789E7}" type="presParOf" srcId="{24162F45-86E0-47E4-960E-D17466C75CDA}" destId="{9FC9007B-B2C6-4CF7-912D-17813D6CB200}" srcOrd="9" destOrd="0" presId="urn:microsoft.com/office/officeart/2005/8/layout/orgChart1#5"/>
    <dgm:cxn modelId="{740578FE-3725-44C6-8EBF-0A2F4CBFE37B}" type="presParOf" srcId="{9FC9007B-B2C6-4CF7-912D-17813D6CB200}" destId="{89567CAD-C790-4166-9C15-67E69A473337}" srcOrd="0" destOrd="0" presId="urn:microsoft.com/office/officeart/2005/8/layout/orgChart1#5"/>
    <dgm:cxn modelId="{333B096F-489A-422C-9D00-182A93E79C07}" type="presParOf" srcId="{89567CAD-C790-4166-9C15-67E69A473337}" destId="{8BE9B1C7-3EE1-44D7-B577-0A479081990E}" srcOrd="0" destOrd="0" presId="urn:microsoft.com/office/officeart/2005/8/layout/orgChart1#5"/>
    <dgm:cxn modelId="{917F0E82-41A8-4DBB-8E55-FF8352178BD5}" type="presParOf" srcId="{89567CAD-C790-4166-9C15-67E69A473337}" destId="{832EDC4D-8FE7-4376-A96D-0A42340A744F}" srcOrd="1" destOrd="0" presId="urn:microsoft.com/office/officeart/2005/8/layout/orgChart1#5"/>
    <dgm:cxn modelId="{5CE09B47-4498-4277-8DFD-3D4DAF95F381}" type="presParOf" srcId="{9FC9007B-B2C6-4CF7-912D-17813D6CB200}" destId="{56B472F9-D7CB-4D13-9275-C81F45644CDD}" srcOrd="1" destOrd="0" presId="urn:microsoft.com/office/officeart/2005/8/layout/orgChart1#5"/>
    <dgm:cxn modelId="{30BA294F-1197-4273-AA3A-816ED4B56BA1}" type="presParOf" srcId="{9FC9007B-B2C6-4CF7-912D-17813D6CB200}" destId="{3E7FC521-49AB-4640-8DE8-CE077B5C8259}" srcOrd="2" destOrd="0" presId="urn:microsoft.com/office/officeart/2005/8/layout/orgChart1#5"/>
    <dgm:cxn modelId="{1690F55A-D63E-449A-A2F4-EF90E5F7C5E2}" type="presParOf" srcId="{24162F45-86E0-47E4-960E-D17466C75CDA}" destId="{5DA7D056-B2ED-4154-BD22-CD13C1B223D7}" srcOrd="10" destOrd="0" presId="urn:microsoft.com/office/officeart/2005/8/layout/orgChart1#5"/>
    <dgm:cxn modelId="{828015C1-B091-4CD3-94A5-DFE8174682F6}" type="presParOf" srcId="{24162F45-86E0-47E4-960E-D17466C75CDA}" destId="{F6B2B983-E4D6-4643-B0CB-182B39AAC386}" srcOrd="11" destOrd="0" presId="urn:microsoft.com/office/officeart/2005/8/layout/orgChart1#5"/>
    <dgm:cxn modelId="{9A28D3AB-A62E-4BCF-A914-3ED5FBBB0518}" type="presParOf" srcId="{F6B2B983-E4D6-4643-B0CB-182B39AAC386}" destId="{47E5385A-0C0A-4DCB-8CF2-5F2D4025A9E7}" srcOrd="0" destOrd="0" presId="urn:microsoft.com/office/officeart/2005/8/layout/orgChart1#5"/>
    <dgm:cxn modelId="{5288A6AF-5F7A-4DAF-BA14-9B5636EE3A2B}" type="presParOf" srcId="{47E5385A-0C0A-4DCB-8CF2-5F2D4025A9E7}" destId="{8C724662-8D81-4682-AF99-A9C42E224235}" srcOrd="0" destOrd="0" presId="urn:microsoft.com/office/officeart/2005/8/layout/orgChart1#5"/>
    <dgm:cxn modelId="{CEA72F0C-C4C0-4D30-B100-661F08AE280F}" type="presParOf" srcId="{47E5385A-0C0A-4DCB-8CF2-5F2D4025A9E7}" destId="{00DA3BAB-DB24-4B0F-91D0-A753E24EA181}" srcOrd="1" destOrd="0" presId="urn:microsoft.com/office/officeart/2005/8/layout/orgChart1#5"/>
    <dgm:cxn modelId="{580396DA-3C89-4805-B0A4-42323F2DD6B9}" type="presParOf" srcId="{F6B2B983-E4D6-4643-B0CB-182B39AAC386}" destId="{A261A9DE-E92C-4F56-BF0D-FE3ECDF4E0CB}" srcOrd="1" destOrd="0" presId="urn:microsoft.com/office/officeart/2005/8/layout/orgChart1#5"/>
    <dgm:cxn modelId="{271E1634-C8C9-4B6D-95FB-84841E537B60}" type="presParOf" srcId="{F6B2B983-E4D6-4643-B0CB-182B39AAC386}" destId="{7784F7A9-52F7-425C-AE84-576756534319}" srcOrd="2" destOrd="0" presId="urn:microsoft.com/office/officeart/2005/8/layout/orgChart1#5"/>
    <dgm:cxn modelId="{4EF1A6BA-95B8-4854-898F-358379BC0EA4}" type="presParOf" srcId="{24162F45-86E0-47E4-960E-D17466C75CDA}" destId="{6FA52F7A-6CD4-4BAF-BCD0-95A3A190A97C}" srcOrd="12" destOrd="0" presId="urn:microsoft.com/office/officeart/2005/8/layout/orgChart1#5"/>
    <dgm:cxn modelId="{C2BF5E2C-B0CB-42B3-BC86-0425B4B7EFE6}" type="presParOf" srcId="{24162F45-86E0-47E4-960E-D17466C75CDA}" destId="{1693F372-ADDC-4FD6-8FFB-D759045EEC8E}" srcOrd="13" destOrd="0" presId="urn:microsoft.com/office/officeart/2005/8/layout/orgChart1#5"/>
    <dgm:cxn modelId="{753713D0-5767-43F1-8B59-C9FAF5C9FAB1}" type="presParOf" srcId="{1693F372-ADDC-4FD6-8FFB-D759045EEC8E}" destId="{F53D2312-1DAF-4AE3-BBAB-16876FCF25FA}" srcOrd="0" destOrd="0" presId="urn:microsoft.com/office/officeart/2005/8/layout/orgChart1#5"/>
    <dgm:cxn modelId="{A561D236-7605-44C0-8165-F72BF7E54408}" type="presParOf" srcId="{F53D2312-1DAF-4AE3-BBAB-16876FCF25FA}" destId="{34F9F600-8DC7-4013-8C12-78B562275902}" srcOrd="0" destOrd="0" presId="urn:microsoft.com/office/officeart/2005/8/layout/orgChart1#5"/>
    <dgm:cxn modelId="{7414911B-2E32-4BC8-BF10-6BE2BF28118C}" type="presParOf" srcId="{F53D2312-1DAF-4AE3-BBAB-16876FCF25FA}" destId="{5BE943E5-AC97-45DC-BC46-00372167A4A2}" srcOrd="1" destOrd="0" presId="urn:microsoft.com/office/officeart/2005/8/layout/orgChart1#5"/>
    <dgm:cxn modelId="{53732AFE-8015-4009-8EBA-35FE0709E3C4}" type="presParOf" srcId="{1693F372-ADDC-4FD6-8FFB-D759045EEC8E}" destId="{B30654B0-6A84-42E3-81E4-0889F6B868F5}" srcOrd="1" destOrd="0" presId="urn:microsoft.com/office/officeart/2005/8/layout/orgChart1#5"/>
    <dgm:cxn modelId="{47B6AC44-0EFE-42A6-85C7-1F52949D5B35}" type="presParOf" srcId="{1693F372-ADDC-4FD6-8FFB-D759045EEC8E}" destId="{A405F0E4-9D86-4699-89B2-74A7D4C490C8}" srcOrd="2" destOrd="0" presId="urn:microsoft.com/office/officeart/2005/8/layout/orgChart1#5"/>
    <dgm:cxn modelId="{031366D4-2E50-4F97-BA03-BAAA1D060329}" type="presParOf" srcId="{715CBCB7-2174-4CD6-A6F6-4740D7F21CB8}" destId="{FBA23260-401C-4009-9AAC-0CA73ECF6051}" srcOrd="2" destOrd="0" presId="urn:microsoft.com/office/officeart/2005/8/layout/orgChart1#5"/>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124CF6E6-B25C-4774-9895-31886B8B6F8E}" type="doc">
      <dgm:prSet loTypeId="urn:microsoft.com/office/officeart/2005/8/layout/orgChart1#6" loCatId="hierarchy" qsTypeId="urn:microsoft.com/office/officeart/2005/8/quickstyle/simple1#16" qsCatId="simple" csTypeId="urn:microsoft.com/office/officeart/2005/8/colors/accent1_2#16" csCatId="accent1" phldr="1"/>
      <dgm:spPr/>
      <dgm:t>
        <a:bodyPr/>
        <a:lstStyle/>
        <a:p>
          <a:endParaRPr lang="zh-CN" altLang="en-US"/>
        </a:p>
      </dgm:t>
    </dgm:pt>
    <dgm:pt modelId="{6A48BEBF-8B33-4622-B40E-A72C2478CC52}">
      <dgm:prSet phldrT="[文本]" custT="1"/>
      <dgm:spPr>
        <a:solidFill>
          <a:srgbClr val="0070C0"/>
        </a:solidFill>
      </dgm:spPr>
      <dgm:t>
        <a:bodyPr/>
        <a:lstStyle/>
        <a:p>
          <a:r>
            <a:rPr lang="zh-CN" altLang="en-US" sz="3600" b="1" dirty="0" smtClean="0"/>
            <a:t>中国民法典</a:t>
          </a:r>
          <a:r>
            <a:rPr lang="en-US" altLang="zh-CN" sz="3600" b="1" dirty="0" smtClean="0"/>
            <a:t>——</a:t>
          </a:r>
          <a:r>
            <a:rPr lang="zh-CN" altLang="en-US" sz="3600" b="1" dirty="0" smtClean="0"/>
            <a:t>时代的里程碑</a:t>
          </a:r>
          <a:endParaRPr lang="zh-CN" altLang="en-US" sz="3600" dirty="0"/>
        </a:p>
      </dgm:t>
    </dgm:pt>
    <dgm:pt modelId="{CA0BB367-834C-4E47-81FB-464AB2243977}" type="parTrans" cxnId="{B734FD0F-1D6E-4BCF-B557-14C7A7EC8300}">
      <dgm:prSet/>
      <dgm:spPr/>
      <dgm:t>
        <a:bodyPr/>
        <a:lstStyle/>
        <a:p>
          <a:endParaRPr lang="zh-CN" altLang="en-US"/>
        </a:p>
      </dgm:t>
    </dgm:pt>
    <dgm:pt modelId="{1910C16C-048E-4CA1-8E6D-4F6D08A63911}" type="sibTrans" cxnId="{B734FD0F-1D6E-4BCF-B557-14C7A7EC8300}">
      <dgm:prSet/>
      <dgm:spPr/>
      <dgm:t>
        <a:bodyPr/>
        <a:lstStyle/>
        <a:p>
          <a:endParaRPr lang="zh-CN" altLang="en-US"/>
        </a:p>
      </dgm:t>
    </dgm:pt>
    <dgm:pt modelId="{5EEDA4BB-7416-4DA9-B974-B27F30850914}" type="pres">
      <dgm:prSet presAssocID="{124CF6E6-B25C-4774-9895-31886B8B6F8E}" presName="hierChild1" presStyleCnt="0">
        <dgm:presLayoutVars>
          <dgm:orgChart val="1"/>
          <dgm:chPref val="1"/>
          <dgm:dir/>
          <dgm:animOne val="branch"/>
          <dgm:animLvl val="lvl"/>
          <dgm:resizeHandles/>
        </dgm:presLayoutVars>
      </dgm:prSet>
      <dgm:spPr/>
      <dgm:t>
        <a:bodyPr/>
        <a:lstStyle/>
        <a:p>
          <a:endParaRPr lang="zh-CN" altLang="en-US"/>
        </a:p>
      </dgm:t>
    </dgm:pt>
    <dgm:pt modelId="{C953A65B-2CB9-4965-9989-EF37546C6AE8}" type="pres">
      <dgm:prSet presAssocID="{6A48BEBF-8B33-4622-B40E-A72C2478CC52}" presName="hierRoot1" presStyleCnt="0">
        <dgm:presLayoutVars>
          <dgm:hierBranch val="init"/>
        </dgm:presLayoutVars>
      </dgm:prSet>
      <dgm:spPr/>
    </dgm:pt>
    <dgm:pt modelId="{84839BC2-AEDD-4F04-B08C-8C8595C48EF8}" type="pres">
      <dgm:prSet presAssocID="{6A48BEBF-8B33-4622-B40E-A72C2478CC52}" presName="rootComposite1" presStyleCnt="0"/>
      <dgm:spPr/>
    </dgm:pt>
    <dgm:pt modelId="{F650D330-CCEB-41DA-8A52-9E3DC0DF30BB}" type="pres">
      <dgm:prSet presAssocID="{6A48BEBF-8B33-4622-B40E-A72C2478CC52}" presName="rootText1" presStyleLbl="node0" presStyleIdx="0" presStyleCnt="1" custScaleX="290906" custScaleY="100421" custLinFactNeighborX="-53" custLinFactNeighborY="-25415">
        <dgm:presLayoutVars>
          <dgm:chPref val="3"/>
        </dgm:presLayoutVars>
      </dgm:prSet>
      <dgm:spPr/>
      <dgm:t>
        <a:bodyPr/>
        <a:lstStyle/>
        <a:p>
          <a:endParaRPr lang="zh-CN" altLang="en-US"/>
        </a:p>
      </dgm:t>
    </dgm:pt>
    <dgm:pt modelId="{7CC89FE5-5F2D-4AC7-9B71-6FFEE0963B6A}" type="pres">
      <dgm:prSet presAssocID="{6A48BEBF-8B33-4622-B40E-A72C2478CC52}" presName="rootConnector1" presStyleLbl="node1" presStyleIdx="0" presStyleCnt="0"/>
      <dgm:spPr/>
      <dgm:t>
        <a:bodyPr/>
        <a:lstStyle/>
        <a:p>
          <a:endParaRPr lang="zh-CN" altLang="en-US"/>
        </a:p>
      </dgm:t>
    </dgm:pt>
    <dgm:pt modelId="{A859CDE7-BCD9-46F4-90A5-94ED855ADC83}" type="pres">
      <dgm:prSet presAssocID="{6A48BEBF-8B33-4622-B40E-A72C2478CC52}" presName="hierChild2" presStyleCnt="0"/>
      <dgm:spPr/>
    </dgm:pt>
    <dgm:pt modelId="{4514B433-D4DC-4EF5-B2B4-4C7FF2527EC9}" type="pres">
      <dgm:prSet presAssocID="{6A48BEBF-8B33-4622-B40E-A72C2478CC52}" presName="hierChild3" presStyleCnt="0"/>
      <dgm:spPr/>
    </dgm:pt>
  </dgm:ptLst>
  <dgm:cxnLst>
    <dgm:cxn modelId="{3A2A7AFF-B27D-4066-9B24-63D9F0BA4529}" type="presOf" srcId="{124CF6E6-B25C-4774-9895-31886B8B6F8E}" destId="{5EEDA4BB-7416-4DA9-B974-B27F30850914}" srcOrd="0" destOrd="0" presId="urn:microsoft.com/office/officeart/2005/8/layout/orgChart1#6"/>
    <dgm:cxn modelId="{0F848882-8015-4FB7-B8DE-BEF877BE5801}" type="presOf" srcId="{6A48BEBF-8B33-4622-B40E-A72C2478CC52}" destId="{F650D330-CCEB-41DA-8A52-9E3DC0DF30BB}" srcOrd="0" destOrd="0" presId="urn:microsoft.com/office/officeart/2005/8/layout/orgChart1#6"/>
    <dgm:cxn modelId="{E74C34FE-7AA1-4B85-A10C-D1D18FA9352A}" type="presOf" srcId="{6A48BEBF-8B33-4622-B40E-A72C2478CC52}" destId="{7CC89FE5-5F2D-4AC7-9B71-6FFEE0963B6A}" srcOrd="1" destOrd="0" presId="urn:microsoft.com/office/officeart/2005/8/layout/orgChart1#6"/>
    <dgm:cxn modelId="{B734FD0F-1D6E-4BCF-B557-14C7A7EC8300}" srcId="{124CF6E6-B25C-4774-9895-31886B8B6F8E}" destId="{6A48BEBF-8B33-4622-B40E-A72C2478CC52}" srcOrd="0" destOrd="0" parTransId="{CA0BB367-834C-4E47-81FB-464AB2243977}" sibTransId="{1910C16C-048E-4CA1-8E6D-4F6D08A63911}"/>
    <dgm:cxn modelId="{EB93F178-5BB8-41BB-B635-36352644DD29}" type="presParOf" srcId="{5EEDA4BB-7416-4DA9-B974-B27F30850914}" destId="{C953A65B-2CB9-4965-9989-EF37546C6AE8}" srcOrd="0" destOrd="0" presId="urn:microsoft.com/office/officeart/2005/8/layout/orgChart1#6"/>
    <dgm:cxn modelId="{7390D55F-C810-48F9-968C-BB2737BFA056}" type="presParOf" srcId="{C953A65B-2CB9-4965-9989-EF37546C6AE8}" destId="{84839BC2-AEDD-4F04-B08C-8C8595C48EF8}" srcOrd="0" destOrd="0" presId="urn:microsoft.com/office/officeart/2005/8/layout/orgChart1#6"/>
    <dgm:cxn modelId="{68DC9637-B220-420B-BBED-F79F457FCE42}" type="presParOf" srcId="{84839BC2-AEDD-4F04-B08C-8C8595C48EF8}" destId="{F650D330-CCEB-41DA-8A52-9E3DC0DF30BB}" srcOrd="0" destOrd="0" presId="urn:microsoft.com/office/officeart/2005/8/layout/orgChart1#6"/>
    <dgm:cxn modelId="{5FF592FC-8422-487D-BA1B-76DBC4105027}" type="presParOf" srcId="{84839BC2-AEDD-4F04-B08C-8C8595C48EF8}" destId="{7CC89FE5-5F2D-4AC7-9B71-6FFEE0963B6A}" srcOrd="1" destOrd="0" presId="urn:microsoft.com/office/officeart/2005/8/layout/orgChart1#6"/>
    <dgm:cxn modelId="{D5A5FEDD-4D4C-4269-B558-94EA85E53D11}" type="presParOf" srcId="{C953A65B-2CB9-4965-9989-EF37546C6AE8}" destId="{A859CDE7-BCD9-46F4-90A5-94ED855ADC83}" srcOrd="1" destOrd="0" presId="urn:microsoft.com/office/officeart/2005/8/layout/orgChart1#6"/>
    <dgm:cxn modelId="{28469137-7D77-4365-B6E6-54597ED4E2D4}" type="presParOf" srcId="{C953A65B-2CB9-4965-9989-EF37546C6AE8}" destId="{4514B433-D4DC-4EF5-B2B4-4C7FF2527EC9}" srcOrd="2" destOrd="0" presId="urn:microsoft.com/office/officeart/2005/8/layout/orgChart1#6"/>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A713DD7-2303-4C8E-95AB-547EB66AD409}" type="doc">
      <dgm:prSet loTypeId="urn:microsoft.com/office/officeart/2005/8/layout/hProcess7#1" loCatId="list" qsTypeId="urn:microsoft.com/office/officeart/2005/8/quickstyle/simple1#2" qsCatId="simple" csTypeId="urn:microsoft.com/office/officeart/2005/8/colors/accent1_2#2" csCatId="accent1" phldr="1"/>
      <dgm:spPr/>
      <dgm:t>
        <a:bodyPr/>
        <a:lstStyle/>
        <a:p>
          <a:endParaRPr lang="zh-CN" altLang="en-US"/>
        </a:p>
      </dgm:t>
    </dgm:pt>
    <dgm:pt modelId="{56AAC3BC-5FFA-4DF8-A2F6-ABF4CF3CE380}">
      <dgm:prSet phldrT="[文本]" phldr="1"/>
      <dgm:spPr/>
      <dgm:t>
        <a:bodyPr/>
        <a:lstStyle/>
        <a:p>
          <a:endParaRPr lang="zh-CN" altLang="en-US" dirty="0"/>
        </a:p>
      </dgm:t>
    </dgm:pt>
    <dgm:pt modelId="{5F3A6632-DD80-448C-A240-48681CE50357}" type="parTrans" cxnId="{2BA6FE0C-0BA7-4C94-8DDF-6307D5C10BAA}">
      <dgm:prSet/>
      <dgm:spPr/>
      <dgm:t>
        <a:bodyPr/>
        <a:lstStyle/>
        <a:p>
          <a:endParaRPr lang="zh-CN" altLang="en-US"/>
        </a:p>
      </dgm:t>
    </dgm:pt>
    <dgm:pt modelId="{C4B1393F-9361-44E1-976D-39ACAF29AEA1}" type="sibTrans" cxnId="{2BA6FE0C-0BA7-4C94-8DDF-6307D5C10BAA}">
      <dgm:prSet/>
      <dgm:spPr/>
      <dgm:t>
        <a:bodyPr/>
        <a:lstStyle/>
        <a:p>
          <a:endParaRPr lang="zh-CN" altLang="en-US"/>
        </a:p>
      </dgm:t>
    </dgm:pt>
    <dgm:pt modelId="{E648F478-1B1F-4D19-8F42-8AFBFC9259BB}">
      <dgm:prSet phldrT="[文本]"/>
      <dgm:spPr/>
      <dgm:t>
        <a:bodyPr/>
        <a:lstStyle/>
        <a:p>
          <a:r>
            <a:rPr lang="zh-CN" altLang="en-US" dirty="0" smtClean="0"/>
            <a:t>地位</a:t>
          </a:r>
          <a:endParaRPr lang="zh-CN" altLang="en-US" dirty="0"/>
        </a:p>
      </dgm:t>
    </dgm:pt>
    <dgm:pt modelId="{A8A4859F-C591-4EFE-9420-9809C6A4EA0A}" type="parTrans" cxnId="{29F81F83-565F-47CF-9DF8-0F1FC5C5D3FD}">
      <dgm:prSet/>
      <dgm:spPr/>
      <dgm:t>
        <a:bodyPr/>
        <a:lstStyle/>
        <a:p>
          <a:endParaRPr lang="zh-CN" altLang="en-US"/>
        </a:p>
      </dgm:t>
    </dgm:pt>
    <dgm:pt modelId="{22D7C8A9-A21F-4BBB-B49C-700F2843C646}" type="sibTrans" cxnId="{29F81F83-565F-47CF-9DF8-0F1FC5C5D3FD}">
      <dgm:prSet/>
      <dgm:spPr/>
      <dgm:t>
        <a:bodyPr/>
        <a:lstStyle/>
        <a:p>
          <a:endParaRPr lang="zh-CN" altLang="en-US"/>
        </a:p>
      </dgm:t>
    </dgm:pt>
    <dgm:pt modelId="{E87A1F38-7068-4E00-8EF6-01CF24D0BCD8}">
      <dgm:prSet phldrT="[文本]"/>
      <dgm:spPr/>
      <dgm:t>
        <a:bodyPr/>
        <a:lstStyle/>
        <a:p>
          <a:r>
            <a:rPr lang="zh-CN" altLang="en-US" dirty="0" smtClean="0"/>
            <a:t>体量</a:t>
          </a:r>
          <a:endParaRPr lang="zh-CN" altLang="en-US" dirty="0"/>
        </a:p>
      </dgm:t>
    </dgm:pt>
    <dgm:pt modelId="{757436E9-86F6-4302-A010-B26A5594FC42}" type="parTrans" cxnId="{A039C271-2465-4337-BEC7-58C7510E4FAA}">
      <dgm:prSet/>
      <dgm:spPr/>
      <dgm:t>
        <a:bodyPr/>
        <a:lstStyle/>
        <a:p>
          <a:endParaRPr lang="zh-CN" altLang="en-US"/>
        </a:p>
      </dgm:t>
    </dgm:pt>
    <dgm:pt modelId="{CBDC4D78-44F1-4EAA-8231-26CB4F686B7B}" type="sibTrans" cxnId="{A039C271-2465-4337-BEC7-58C7510E4FAA}">
      <dgm:prSet/>
      <dgm:spPr/>
      <dgm:t>
        <a:bodyPr/>
        <a:lstStyle/>
        <a:p>
          <a:endParaRPr lang="zh-CN" altLang="en-US"/>
        </a:p>
      </dgm:t>
    </dgm:pt>
    <dgm:pt modelId="{314FEBA1-3148-4BB2-BEED-4232F1240F7A}">
      <dgm:prSet phldrT="[文本]"/>
      <dgm:spPr/>
      <dgm:t>
        <a:bodyPr/>
        <a:lstStyle/>
        <a:p>
          <a:endParaRPr lang="zh-CN" altLang="en-US" dirty="0"/>
        </a:p>
      </dgm:t>
    </dgm:pt>
    <dgm:pt modelId="{50E926D6-3FB5-41FF-9A79-F21C408709B6}" type="parTrans" cxnId="{B7D0E1C5-77D6-473B-96B3-8DCFB5AF841A}">
      <dgm:prSet/>
      <dgm:spPr/>
      <dgm:t>
        <a:bodyPr/>
        <a:lstStyle/>
        <a:p>
          <a:endParaRPr lang="zh-CN" altLang="en-US"/>
        </a:p>
      </dgm:t>
    </dgm:pt>
    <dgm:pt modelId="{39C04B66-FA8D-493F-A736-EB21548F83F8}" type="sibTrans" cxnId="{B7D0E1C5-77D6-473B-96B3-8DCFB5AF841A}">
      <dgm:prSet/>
      <dgm:spPr/>
      <dgm:t>
        <a:bodyPr/>
        <a:lstStyle/>
        <a:p>
          <a:endParaRPr lang="zh-CN" altLang="en-US"/>
        </a:p>
      </dgm:t>
    </dgm:pt>
    <dgm:pt modelId="{9A6DE0DD-159C-492D-B2B7-188C00C62257}">
      <dgm:prSet phldrT="[文本]"/>
      <dgm:spPr/>
      <dgm:t>
        <a:bodyPr/>
        <a:lstStyle/>
        <a:p>
          <a:r>
            <a:rPr lang="zh-CN" altLang="en-US" dirty="0" smtClean="0"/>
            <a:t>体系</a:t>
          </a:r>
          <a:endParaRPr lang="zh-CN" altLang="en-US" dirty="0"/>
        </a:p>
      </dgm:t>
    </dgm:pt>
    <dgm:pt modelId="{3A53DC4A-4459-46E9-8152-2812AE845021}" type="parTrans" cxnId="{3D441AD9-82AA-4671-A704-3D5F468A1BB1}">
      <dgm:prSet/>
      <dgm:spPr/>
      <dgm:t>
        <a:bodyPr/>
        <a:lstStyle/>
        <a:p>
          <a:endParaRPr lang="zh-CN" altLang="en-US"/>
        </a:p>
      </dgm:t>
    </dgm:pt>
    <dgm:pt modelId="{112141F8-3A8E-49FA-8ABC-BE00E0B22356}" type="sibTrans" cxnId="{3D441AD9-82AA-4671-A704-3D5F468A1BB1}">
      <dgm:prSet/>
      <dgm:spPr/>
      <dgm:t>
        <a:bodyPr/>
        <a:lstStyle/>
        <a:p>
          <a:endParaRPr lang="zh-CN" altLang="en-US"/>
        </a:p>
      </dgm:t>
    </dgm:pt>
    <dgm:pt modelId="{76F54D36-0D5C-4A19-9C4C-403826698CA2}">
      <dgm:prSet phldrT="[文本]" phldr="1"/>
      <dgm:spPr/>
      <dgm:t>
        <a:bodyPr/>
        <a:lstStyle/>
        <a:p>
          <a:endParaRPr lang="zh-CN" altLang="en-US" dirty="0"/>
        </a:p>
      </dgm:t>
    </dgm:pt>
    <dgm:pt modelId="{2FE7883E-10E1-4802-9F9A-6670EBCBC899}" type="sibTrans" cxnId="{5337116D-0D9C-4E96-A2B7-9FF1D7CFFF0B}">
      <dgm:prSet/>
      <dgm:spPr/>
      <dgm:t>
        <a:bodyPr/>
        <a:lstStyle/>
        <a:p>
          <a:endParaRPr lang="zh-CN" altLang="en-US"/>
        </a:p>
      </dgm:t>
    </dgm:pt>
    <dgm:pt modelId="{11183FFC-65E2-4411-8490-1102DA19D171}" type="parTrans" cxnId="{5337116D-0D9C-4E96-A2B7-9FF1D7CFFF0B}">
      <dgm:prSet/>
      <dgm:spPr/>
      <dgm:t>
        <a:bodyPr/>
        <a:lstStyle/>
        <a:p>
          <a:endParaRPr lang="zh-CN" altLang="en-US"/>
        </a:p>
      </dgm:t>
    </dgm:pt>
    <dgm:pt modelId="{534EEC72-CDA0-4E00-BBFA-BFEF5B518D48}" type="pres">
      <dgm:prSet presAssocID="{9A713DD7-2303-4C8E-95AB-547EB66AD409}" presName="Name0" presStyleCnt="0">
        <dgm:presLayoutVars>
          <dgm:dir/>
          <dgm:animLvl val="lvl"/>
          <dgm:resizeHandles val="exact"/>
        </dgm:presLayoutVars>
      </dgm:prSet>
      <dgm:spPr/>
      <dgm:t>
        <a:bodyPr/>
        <a:lstStyle/>
        <a:p>
          <a:endParaRPr lang="zh-CN" altLang="en-US"/>
        </a:p>
      </dgm:t>
    </dgm:pt>
    <dgm:pt modelId="{75DD754E-D198-497A-BC15-155F91657975}" type="pres">
      <dgm:prSet presAssocID="{56AAC3BC-5FFA-4DF8-A2F6-ABF4CF3CE380}" presName="compositeNode" presStyleCnt="0">
        <dgm:presLayoutVars>
          <dgm:bulletEnabled val="1"/>
        </dgm:presLayoutVars>
      </dgm:prSet>
      <dgm:spPr/>
    </dgm:pt>
    <dgm:pt modelId="{769B86E1-4DDF-41FC-8DB0-E6874BF2E0C2}" type="pres">
      <dgm:prSet presAssocID="{56AAC3BC-5FFA-4DF8-A2F6-ABF4CF3CE380}" presName="bgRect" presStyleLbl="node1" presStyleIdx="0" presStyleCnt="3"/>
      <dgm:spPr/>
      <dgm:t>
        <a:bodyPr/>
        <a:lstStyle/>
        <a:p>
          <a:endParaRPr lang="zh-CN" altLang="en-US"/>
        </a:p>
      </dgm:t>
    </dgm:pt>
    <dgm:pt modelId="{0BADBB98-742F-4E9A-AFB4-3B98DB913D89}" type="pres">
      <dgm:prSet presAssocID="{56AAC3BC-5FFA-4DF8-A2F6-ABF4CF3CE380}" presName="parentNode" presStyleLbl="node1" presStyleIdx="0" presStyleCnt="3">
        <dgm:presLayoutVars>
          <dgm:chMax val="0"/>
          <dgm:bulletEnabled val="1"/>
        </dgm:presLayoutVars>
      </dgm:prSet>
      <dgm:spPr/>
      <dgm:t>
        <a:bodyPr/>
        <a:lstStyle/>
        <a:p>
          <a:endParaRPr lang="zh-CN" altLang="en-US"/>
        </a:p>
      </dgm:t>
    </dgm:pt>
    <dgm:pt modelId="{9B664C86-8E3B-4430-83DE-13C86F6B9FAC}" type="pres">
      <dgm:prSet presAssocID="{56AAC3BC-5FFA-4DF8-A2F6-ABF4CF3CE380}" presName="childNode" presStyleLbl="node1" presStyleIdx="0" presStyleCnt="3">
        <dgm:presLayoutVars>
          <dgm:bulletEnabled val="1"/>
        </dgm:presLayoutVars>
      </dgm:prSet>
      <dgm:spPr/>
      <dgm:t>
        <a:bodyPr/>
        <a:lstStyle/>
        <a:p>
          <a:endParaRPr lang="zh-CN" altLang="en-US"/>
        </a:p>
      </dgm:t>
    </dgm:pt>
    <dgm:pt modelId="{8784F7BF-7DA6-4D1A-A475-6743033CC1A9}" type="pres">
      <dgm:prSet presAssocID="{C4B1393F-9361-44E1-976D-39ACAF29AEA1}" presName="hSp" presStyleCnt="0"/>
      <dgm:spPr/>
    </dgm:pt>
    <dgm:pt modelId="{FE90C427-B01B-4252-952F-5963404FBDFE}" type="pres">
      <dgm:prSet presAssocID="{C4B1393F-9361-44E1-976D-39ACAF29AEA1}" presName="vProcSp" presStyleCnt="0"/>
      <dgm:spPr/>
    </dgm:pt>
    <dgm:pt modelId="{D5F7A8E8-7FA3-4411-B04F-F5EDAF2E3E23}" type="pres">
      <dgm:prSet presAssocID="{C4B1393F-9361-44E1-976D-39ACAF29AEA1}" presName="vSp1" presStyleCnt="0"/>
      <dgm:spPr/>
    </dgm:pt>
    <dgm:pt modelId="{3E17DBD6-3449-424B-9C60-F3AA9808673C}" type="pres">
      <dgm:prSet presAssocID="{C4B1393F-9361-44E1-976D-39ACAF29AEA1}" presName="simulatedConn" presStyleLbl="solidFgAcc1" presStyleIdx="0" presStyleCnt="2"/>
      <dgm:spPr/>
    </dgm:pt>
    <dgm:pt modelId="{B93E842F-5C0F-4C4E-84CF-AADC1AF8B8B4}" type="pres">
      <dgm:prSet presAssocID="{C4B1393F-9361-44E1-976D-39ACAF29AEA1}" presName="vSp2" presStyleCnt="0"/>
      <dgm:spPr/>
    </dgm:pt>
    <dgm:pt modelId="{480C8CEA-6B80-474A-9FBB-BFF2A9BBAC77}" type="pres">
      <dgm:prSet presAssocID="{C4B1393F-9361-44E1-976D-39ACAF29AEA1}" presName="sibTrans" presStyleCnt="0"/>
      <dgm:spPr/>
    </dgm:pt>
    <dgm:pt modelId="{0C13605C-4A73-4335-B151-8D6115C73BE5}" type="pres">
      <dgm:prSet presAssocID="{76F54D36-0D5C-4A19-9C4C-403826698CA2}" presName="compositeNode" presStyleCnt="0">
        <dgm:presLayoutVars>
          <dgm:bulletEnabled val="1"/>
        </dgm:presLayoutVars>
      </dgm:prSet>
      <dgm:spPr/>
    </dgm:pt>
    <dgm:pt modelId="{1DC0C07A-CBCD-461E-9552-11D6EE0D0D0D}" type="pres">
      <dgm:prSet presAssocID="{76F54D36-0D5C-4A19-9C4C-403826698CA2}" presName="bgRect" presStyleLbl="node1" presStyleIdx="1" presStyleCnt="3"/>
      <dgm:spPr/>
      <dgm:t>
        <a:bodyPr/>
        <a:lstStyle/>
        <a:p>
          <a:endParaRPr lang="zh-CN" altLang="en-US"/>
        </a:p>
      </dgm:t>
    </dgm:pt>
    <dgm:pt modelId="{61C5F64C-A8DE-45AA-A893-62D94F319C78}" type="pres">
      <dgm:prSet presAssocID="{76F54D36-0D5C-4A19-9C4C-403826698CA2}" presName="parentNode" presStyleLbl="node1" presStyleIdx="1" presStyleCnt="3">
        <dgm:presLayoutVars>
          <dgm:chMax val="0"/>
          <dgm:bulletEnabled val="1"/>
        </dgm:presLayoutVars>
      </dgm:prSet>
      <dgm:spPr/>
      <dgm:t>
        <a:bodyPr/>
        <a:lstStyle/>
        <a:p>
          <a:endParaRPr lang="zh-CN" altLang="en-US"/>
        </a:p>
      </dgm:t>
    </dgm:pt>
    <dgm:pt modelId="{85A0A062-8B0A-42CC-994D-8DD62777C7D2}" type="pres">
      <dgm:prSet presAssocID="{76F54D36-0D5C-4A19-9C4C-403826698CA2}" presName="childNode" presStyleLbl="node1" presStyleIdx="1" presStyleCnt="3">
        <dgm:presLayoutVars>
          <dgm:bulletEnabled val="1"/>
        </dgm:presLayoutVars>
      </dgm:prSet>
      <dgm:spPr/>
      <dgm:t>
        <a:bodyPr/>
        <a:lstStyle/>
        <a:p>
          <a:endParaRPr lang="zh-CN" altLang="en-US"/>
        </a:p>
      </dgm:t>
    </dgm:pt>
    <dgm:pt modelId="{E0C611F6-B284-4024-AE4C-CF26AA16F771}" type="pres">
      <dgm:prSet presAssocID="{2FE7883E-10E1-4802-9F9A-6670EBCBC899}" presName="hSp" presStyleCnt="0"/>
      <dgm:spPr/>
    </dgm:pt>
    <dgm:pt modelId="{44E4181C-5F4A-473D-9DE0-8CA6DDA5EE0F}" type="pres">
      <dgm:prSet presAssocID="{2FE7883E-10E1-4802-9F9A-6670EBCBC899}" presName="vProcSp" presStyleCnt="0"/>
      <dgm:spPr/>
    </dgm:pt>
    <dgm:pt modelId="{F6E35E38-401C-496C-BB8D-3A94E7F34965}" type="pres">
      <dgm:prSet presAssocID="{2FE7883E-10E1-4802-9F9A-6670EBCBC899}" presName="vSp1" presStyleCnt="0"/>
      <dgm:spPr/>
    </dgm:pt>
    <dgm:pt modelId="{19E90940-4366-4183-B945-94E44E09AA5C}" type="pres">
      <dgm:prSet presAssocID="{2FE7883E-10E1-4802-9F9A-6670EBCBC899}" presName="simulatedConn" presStyleLbl="solidFgAcc1" presStyleIdx="1" presStyleCnt="2"/>
      <dgm:spPr/>
    </dgm:pt>
    <dgm:pt modelId="{D22465AF-4D61-463F-9BD9-BE462C93E9DE}" type="pres">
      <dgm:prSet presAssocID="{2FE7883E-10E1-4802-9F9A-6670EBCBC899}" presName="vSp2" presStyleCnt="0"/>
      <dgm:spPr/>
    </dgm:pt>
    <dgm:pt modelId="{E3CF743C-9806-47E5-9EAF-9783AF333822}" type="pres">
      <dgm:prSet presAssocID="{2FE7883E-10E1-4802-9F9A-6670EBCBC899}" presName="sibTrans" presStyleCnt="0"/>
      <dgm:spPr/>
    </dgm:pt>
    <dgm:pt modelId="{A6932AE3-5059-40E1-B75C-854836CCEC97}" type="pres">
      <dgm:prSet presAssocID="{314FEBA1-3148-4BB2-BEED-4232F1240F7A}" presName="compositeNode" presStyleCnt="0">
        <dgm:presLayoutVars>
          <dgm:bulletEnabled val="1"/>
        </dgm:presLayoutVars>
      </dgm:prSet>
      <dgm:spPr/>
    </dgm:pt>
    <dgm:pt modelId="{66FAB864-3EDC-4500-9118-EFACA33BFC3B}" type="pres">
      <dgm:prSet presAssocID="{314FEBA1-3148-4BB2-BEED-4232F1240F7A}" presName="bgRect" presStyleLbl="node1" presStyleIdx="2" presStyleCnt="3" custLinFactNeighborX="-2723" custLinFactNeighborY="-1382"/>
      <dgm:spPr/>
      <dgm:t>
        <a:bodyPr/>
        <a:lstStyle/>
        <a:p>
          <a:endParaRPr lang="zh-CN" altLang="en-US"/>
        </a:p>
      </dgm:t>
    </dgm:pt>
    <dgm:pt modelId="{A2143228-8159-4ADF-B4BF-6F125B292F1D}" type="pres">
      <dgm:prSet presAssocID="{314FEBA1-3148-4BB2-BEED-4232F1240F7A}" presName="parentNode" presStyleLbl="node1" presStyleIdx="2" presStyleCnt="3">
        <dgm:presLayoutVars>
          <dgm:chMax val="0"/>
          <dgm:bulletEnabled val="1"/>
        </dgm:presLayoutVars>
      </dgm:prSet>
      <dgm:spPr/>
      <dgm:t>
        <a:bodyPr/>
        <a:lstStyle/>
        <a:p>
          <a:endParaRPr lang="zh-CN" altLang="en-US"/>
        </a:p>
      </dgm:t>
    </dgm:pt>
    <dgm:pt modelId="{1C77C8AD-8CC4-4DD6-AEB6-F5CA4A147608}" type="pres">
      <dgm:prSet presAssocID="{314FEBA1-3148-4BB2-BEED-4232F1240F7A}" presName="childNode" presStyleLbl="node1" presStyleIdx="2" presStyleCnt="3">
        <dgm:presLayoutVars>
          <dgm:bulletEnabled val="1"/>
        </dgm:presLayoutVars>
      </dgm:prSet>
      <dgm:spPr/>
      <dgm:t>
        <a:bodyPr/>
        <a:lstStyle/>
        <a:p>
          <a:endParaRPr lang="zh-CN" altLang="en-US"/>
        </a:p>
      </dgm:t>
    </dgm:pt>
  </dgm:ptLst>
  <dgm:cxnLst>
    <dgm:cxn modelId="{26BF2069-3E19-4C16-A9CF-B0295E3172D8}" type="presOf" srcId="{56AAC3BC-5FFA-4DF8-A2F6-ABF4CF3CE380}" destId="{769B86E1-4DDF-41FC-8DB0-E6874BF2E0C2}" srcOrd="0" destOrd="0" presId="urn:microsoft.com/office/officeart/2005/8/layout/hProcess7#1"/>
    <dgm:cxn modelId="{A4386030-1186-4DCA-BF5D-175A3EC369B8}" type="presOf" srcId="{E87A1F38-7068-4E00-8EF6-01CF24D0BCD8}" destId="{85A0A062-8B0A-42CC-994D-8DD62777C7D2}" srcOrd="0" destOrd="0" presId="urn:microsoft.com/office/officeart/2005/8/layout/hProcess7#1"/>
    <dgm:cxn modelId="{468DB70E-290D-4240-B725-C9C3FCDAF59F}" type="presOf" srcId="{56AAC3BC-5FFA-4DF8-A2F6-ABF4CF3CE380}" destId="{0BADBB98-742F-4E9A-AFB4-3B98DB913D89}" srcOrd="1" destOrd="0" presId="urn:microsoft.com/office/officeart/2005/8/layout/hProcess7#1"/>
    <dgm:cxn modelId="{3D441AD9-82AA-4671-A704-3D5F468A1BB1}" srcId="{314FEBA1-3148-4BB2-BEED-4232F1240F7A}" destId="{9A6DE0DD-159C-492D-B2B7-188C00C62257}" srcOrd="0" destOrd="0" parTransId="{3A53DC4A-4459-46E9-8152-2812AE845021}" sibTransId="{112141F8-3A8E-49FA-8ABC-BE00E0B22356}"/>
    <dgm:cxn modelId="{5337116D-0D9C-4E96-A2B7-9FF1D7CFFF0B}" srcId="{9A713DD7-2303-4C8E-95AB-547EB66AD409}" destId="{76F54D36-0D5C-4A19-9C4C-403826698CA2}" srcOrd="1" destOrd="0" parTransId="{11183FFC-65E2-4411-8490-1102DA19D171}" sibTransId="{2FE7883E-10E1-4802-9F9A-6670EBCBC899}"/>
    <dgm:cxn modelId="{DFDC23D6-C5D5-460B-BE45-366E463F2968}" type="presOf" srcId="{314FEBA1-3148-4BB2-BEED-4232F1240F7A}" destId="{66FAB864-3EDC-4500-9118-EFACA33BFC3B}" srcOrd="0" destOrd="0" presId="urn:microsoft.com/office/officeart/2005/8/layout/hProcess7#1"/>
    <dgm:cxn modelId="{B7D0E1C5-77D6-473B-96B3-8DCFB5AF841A}" srcId="{9A713DD7-2303-4C8E-95AB-547EB66AD409}" destId="{314FEBA1-3148-4BB2-BEED-4232F1240F7A}" srcOrd="2" destOrd="0" parTransId="{50E926D6-3FB5-41FF-9A79-F21C408709B6}" sibTransId="{39C04B66-FA8D-493F-A736-EB21548F83F8}"/>
    <dgm:cxn modelId="{0A3BDA8E-F3C2-4BBD-A3BF-F27A766FE409}" type="presOf" srcId="{E648F478-1B1F-4D19-8F42-8AFBFC9259BB}" destId="{9B664C86-8E3B-4430-83DE-13C86F6B9FAC}" srcOrd="0" destOrd="0" presId="urn:microsoft.com/office/officeart/2005/8/layout/hProcess7#1"/>
    <dgm:cxn modelId="{7B8E930A-75E6-4C18-B767-5E722702EE42}" type="presOf" srcId="{314FEBA1-3148-4BB2-BEED-4232F1240F7A}" destId="{A2143228-8159-4ADF-B4BF-6F125B292F1D}" srcOrd="1" destOrd="0" presId="urn:microsoft.com/office/officeart/2005/8/layout/hProcess7#1"/>
    <dgm:cxn modelId="{A039C271-2465-4337-BEC7-58C7510E4FAA}" srcId="{76F54D36-0D5C-4A19-9C4C-403826698CA2}" destId="{E87A1F38-7068-4E00-8EF6-01CF24D0BCD8}" srcOrd="0" destOrd="0" parTransId="{757436E9-86F6-4302-A010-B26A5594FC42}" sibTransId="{CBDC4D78-44F1-4EAA-8231-26CB4F686B7B}"/>
    <dgm:cxn modelId="{F0D9EA18-0D81-45CE-BEC4-FC8895C7DB6A}" type="presOf" srcId="{76F54D36-0D5C-4A19-9C4C-403826698CA2}" destId="{1DC0C07A-CBCD-461E-9552-11D6EE0D0D0D}" srcOrd="0" destOrd="0" presId="urn:microsoft.com/office/officeart/2005/8/layout/hProcess7#1"/>
    <dgm:cxn modelId="{29F81F83-565F-47CF-9DF8-0F1FC5C5D3FD}" srcId="{56AAC3BC-5FFA-4DF8-A2F6-ABF4CF3CE380}" destId="{E648F478-1B1F-4D19-8F42-8AFBFC9259BB}" srcOrd="0" destOrd="0" parTransId="{A8A4859F-C591-4EFE-9420-9809C6A4EA0A}" sibTransId="{22D7C8A9-A21F-4BBB-B49C-700F2843C646}"/>
    <dgm:cxn modelId="{0701C283-F732-4770-809F-A2DE488AA558}" type="presOf" srcId="{9A713DD7-2303-4C8E-95AB-547EB66AD409}" destId="{534EEC72-CDA0-4E00-BBFA-BFEF5B518D48}" srcOrd="0" destOrd="0" presId="urn:microsoft.com/office/officeart/2005/8/layout/hProcess7#1"/>
    <dgm:cxn modelId="{F2A367E5-B0CA-454A-A9D9-7010AEAF1549}" type="presOf" srcId="{76F54D36-0D5C-4A19-9C4C-403826698CA2}" destId="{61C5F64C-A8DE-45AA-A893-62D94F319C78}" srcOrd="1" destOrd="0" presId="urn:microsoft.com/office/officeart/2005/8/layout/hProcess7#1"/>
    <dgm:cxn modelId="{5D7517E6-28D1-4D8B-A1CF-918E3BBB50C0}" type="presOf" srcId="{9A6DE0DD-159C-492D-B2B7-188C00C62257}" destId="{1C77C8AD-8CC4-4DD6-AEB6-F5CA4A147608}" srcOrd="0" destOrd="0" presId="urn:microsoft.com/office/officeart/2005/8/layout/hProcess7#1"/>
    <dgm:cxn modelId="{2BA6FE0C-0BA7-4C94-8DDF-6307D5C10BAA}" srcId="{9A713DD7-2303-4C8E-95AB-547EB66AD409}" destId="{56AAC3BC-5FFA-4DF8-A2F6-ABF4CF3CE380}" srcOrd="0" destOrd="0" parTransId="{5F3A6632-DD80-448C-A240-48681CE50357}" sibTransId="{C4B1393F-9361-44E1-976D-39ACAF29AEA1}"/>
    <dgm:cxn modelId="{D5F58ACC-C68C-469D-812A-AE790743CFEA}" type="presParOf" srcId="{534EEC72-CDA0-4E00-BBFA-BFEF5B518D48}" destId="{75DD754E-D198-497A-BC15-155F91657975}" srcOrd="0" destOrd="0" presId="urn:microsoft.com/office/officeart/2005/8/layout/hProcess7#1"/>
    <dgm:cxn modelId="{86EE0F84-29E9-4955-9747-232C3BFBE420}" type="presParOf" srcId="{75DD754E-D198-497A-BC15-155F91657975}" destId="{769B86E1-4DDF-41FC-8DB0-E6874BF2E0C2}" srcOrd="0" destOrd="0" presId="urn:microsoft.com/office/officeart/2005/8/layout/hProcess7#1"/>
    <dgm:cxn modelId="{E2ADBB6D-AF38-4BEC-B9C6-B8847DD87E20}" type="presParOf" srcId="{75DD754E-D198-497A-BC15-155F91657975}" destId="{0BADBB98-742F-4E9A-AFB4-3B98DB913D89}" srcOrd="1" destOrd="0" presId="urn:microsoft.com/office/officeart/2005/8/layout/hProcess7#1"/>
    <dgm:cxn modelId="{033DA660-B659-4724-BB3B-3223FDB9DC69}" type="presParOf" srcId="{75DD754E-D198-497A-BC15-155F91657975}" destId="{9B664C86-8E3B-4430-83DE-13C86F6B9FAC}" srcOrd="2" destOrd="0" presId="urn:microsoft.com/office/officeart/2005/8/layout/hProcess7#1"/>
    <dgm:cxn modelId="{9C506D80-0C75-4EAB-AB6D-90D4BF8D1687}" type="presParOf" srcId="{534EEC72-CDA0-4E00-BBFA-BFEF5B518D48}" destId="{8784F7BF-7DA6-4D1A-A475-6743033CC1A9}" srcOrd="1" destOrd="0" presId="urn:microsoft.com/office/officeart/2005/8/layout/hProcess7#1"/>
    <dgm:cxn modelId="{FCBC429F-578A-4FDC-9ABB-7C35B03CD0A7}" type="presParOf" srcId="{534EEC72-CDA0-4E00-BBFA-BFEF5B518D48}" destId="{FE90C427-B01B-4252-952F-5963404FBDFE}" srcOrd="2" destOrd="0" presId="urn:microsoft.com/office/officeart/2005/8/layout/hProcess7#1"/>
    <dgm:cxn modelId="{95773220-49A4-4526-BBAB-CA226CEE8E2B}" type="presParOf" srcId="{FE90C427-B01B-4252-952F-5963404FBDFE}" destId="{D5F7A8E8-7FA3-4411-B04F-F5EDAF2E3E23}" srcOrd="0" destOrd="0" presId="urn:microsoft.com/office/officeart/2005/8/layout/hProcess7#1"/>
    <dgm:cxn modelId="{6A51B9B0-BC66-403B-BFE0-975B5DE4EA10}" type="presParOf" srcId="{FE90C427-B01B-4252-952F-5963404FBDFE}" destId="{3E17DBD6-3449-424B-9C60-F3AA9808673C}" srcOrd="1" destOrd="0" presId="urn:microsoft.com/office/officeart/2005/8/layout/hProcess7#1"/>
    <dgm:cxn modelId="{E55C9CA8-F90A-4CD2-A676-AF80F65FC27D}" type="presParOf" srcId="{FE90C427-B01B-4252-952F-5963404FBDFE}" destId="{B93E842F-5C0F-4C4E-84CF-AADC1AF8B8B4}" srcOrd="2" destOrd="0" presId="urn:microsoft.com/office/officeart/2005/8/layout/hProcess7#1"/>
    <dgm:cxn modelId="{1CD84348-33A5-4EF3-A15C-06AE6935AD3E}" type="presParOf" srcId="{534EEC72-CDA0-4E00-BBFA-BFEF5B518D48}" destId="{480C8CEA-6B80-474A-9FBB-BFF2A9BBAC77}" srcOrd="3" destOrd="0" presId="urn:microsoft.com/office/officeart/2005/8/layout/hProcess7#1"/>
    <dgm:cxn modelId="{07BDF35C-24EA-415B-919F-E8EC8D67FA42}" type="presParOf" srcId="{534EEC72-CDA0-4E00-BBFA-BFEF5B518D48}" destId="{0C13605C-4A73-4335-B151-8D6115C73BE5}" srcOrd="4" destOrd="0" presId="urn:microsoft.com/office/officeart/2005/8/layout/hProcess7#1"/>
    <dgm:cxn modelId="{C939189D-993A-4136-89C1-4BD874019D46}" type="presParOf" srcId="{0C13605C-4A73-4335-B151-8D6115C73BE5}" destId="{1DC0C07A-CBCD-461E-9552-11D6EE0D0D0D}" srcOrd="0" destOrd="0" presId="urn:microsoft.com/office/officeart/2005/8/layout/hProcess7#1"/>
    <dgm:cxn modelId="{69DEB3AD-A1A7-4208-ADA1-DC80E8316357}" type="presParOf" srcId="{0C13605C-4A73-4335-B151-8D6115C73BE5}" destId="{61C5F64C-A8DE-45AA-A893-62D94F319C78}" srcOrd="1" destOrd="0" presId="urn:microsoft.com/office/officeart/2005/8/layout/hProcess7#1"/>
    <dgm:cxn modelId="{CF70F2F9-0D61-48D2-A917-FD0A1D9C5088}" type="presParOf" srcId="{0C13605C-4A73-4335-B151-8D6115C73BE5}" destId="{85A0A062-8B0A-42CC-994D-8DD62777C7D2}" srcOrd="2" destOrd="0" presId="urn:microsoft.com/office/officeart/2005/8/layout/hProcess7#1"/>
    <dgm:cxn modelId="{B214E9A1-3904-4D7C-962C-093E42C5E43C}" type="presParOf" srcId="{534EEC72-CDA0-4E00-BBFA-BFEF5B518D48}" destId="{E0C611F6-B284-4024-AE4C-CF26AA16F771}" srcOrd="5" destOrd="0" presId="urn:microsoft.com/office/officeart/2005/8/layout/hProcess7#1"/>
    <dgm:cxn modelId="{2ED8F7A8-7628-4EC2-9073-AD1A7E078B8B}" type="presParOf" srcId="{534EEC72-CDA0-4E00-BBFA-BFEF5B518D48}" destId="{44E4181C-5F4A-473D-9DE0-8CA6DDA5EE0F}" srcOrd="6" destOrd="0" presId="urn:microsoft.com/office/officeart/2005/8/layout/hProcess7#1"/>
    <dgm:cxn modelId="{3CF69827-E1E4-4A87-A43D-4478EDB3C5A8}" type="presParOf" srcId="{44E4181C-5F4A-473D-9DE0-8CA6DDA5EE0F}" destId="{F6E35E38-401C-496C-BB8D-3A94E7F34965}" srcOrd="0" destOrd="0" presId="urn:microsoft.com/office/officeart/2005/8/layout/hProcess7#1"/>
    <dgm:cxn modelId="{71773479-80A7-4F8D-B2EA-889B936DBC25}" type="presParOf" srcId="{44E4181C-5F4A-473D-9DE0-8CA6DDA5EE0F}" destId="{19E90940-4366-4183-B945-94E44E09AA5C}" srcOrd="1" destOrd="0" presId="urn:microsoft.com/office/officeart/2005/8/layout/hProcess7#1"/>
    <dgm:cxn modelId="{A2666F02-135C-482F-87E4-2DCC541CB0AC}" type="presParOf" srcId="{44E4181C-5F4A-473D-9DE0-8CA6DDA5EE0F}" destId="{D22465AF-4D61-463F-9BD9-BE462C93E9DE}" srcOrd="2" destOrd="0" presId="urn:microsoft.com/office/officeart/2005/8/layout/hProcess7#1"/>
    <dgm:cxn modelId="{E994A41A-00A5-4196-845B-9F5B8EB935FD}" type="presParOf" srcId="{534EEC72-CDA0-4E00-BBFA-BFEF5B518D48}" destId="{E3CF743C-9806-47E5-9EAF-9783AF333822}" srcOrd="7" destOrd="0" presId="urn:microsoft.com/office/officeart/2005/8/layout/hProcess7#1"/>
    <dgm:cxn modelId="{BCEA6EEC-6E15-49BD-A6D4-1B0332B6F25E}" type="presParOf" srcId="{534EEC72-CDA0-4E00-BBFA-BFEF5B518D48}" destId="{A6932AE3-5059-40E1-B75C-854836CCEC97}" srcOrd="8" destOrd="0" presId="urn:microsoft.com/office/officeart/2005/8/layout/hProcess7#1"/>
    <dgm:cxn modelId="{07462A82-3177-4022-8C75-CF83DFFA109E}" type="presParOf" srcId="{A6932AE3-5059-40E1-B75C-854836CCEC97}" destId="{66FAB864-3EDC-4500-9118-EFACA33BFC3B}" srcOrd="0" destOrd="0" presId="urn:microsoft.com/office/officeart/2005/8/layout/hProcess7#1"/>
    <dgm:cxn modelId="{42ED5D06-9C21-4B7A-A311-70E333BC8F02}" type="presParOf" srcId="{A6932AE3-5059-40E1-B75C-854836CCEC97}" destId="{A2143228-8159-4ADF-B4BF-6F125B292F1D}" srcOrd="1" destOrd="0" presId="urn:microsoft.com/office/officeart/2005/8/layout/hProcess7#1"/>
    <dgm:cxn modelId="{EF3A8ADF-AFB5-4AC3-B1B3-A3F46FBC9076}" type="presParOf" srcId="{A6932AE3-5059-40E1-B75C-854836CCEC97}" destId="{1C77C8AD-8CC4-4DD6-AEB6-F5CA4A147608}" srcOrd="2" destOrd="0" presId="urn:microsoft.com/office/officeart/2005/8/layout/hProcess7#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D3CA6D8-9C4F-4971-B9BA-E5C0802D1207}" type="doc">
      <dgm:prSet loTypeId="urn:microsoft.com/office/officeart/2005/8/layout/hierarchy1#1" loCatId="hierarchy" qsTypeId="urn:microsoft.com/office/officeart/2005/8/quickstyle/simple1#3" qsCatId="simple" csTypeId="urn:microsoft.com/office/officeart/2005/8/colors/accent1_2#3" csCatId="accent1" phldr="1"/>
      <dgm:spPr/>
      <dgm:t>
        <a:bodyPr/>
        <a:lstStyle/>
        <a:p>
          <a:endParaRPr lang="zh-CN" altLang="en-US"/>
        </a:p>
      </dgm:t>
    </dgm:pt>
    <dgm:pt modelId="{745B999E-D21F-4435-A0F6-2D8455036D08}">
      <dgm:prSet phldrT="[文本]" custT="1"/>
      <dgm:spPr/>
      <dgm:t>
        <a:bodyPr/>
        <a:lstStyle/>
        <a:p>
          <a:r>
            <a:rPr lang="zh-CN" altLang="en-US" sz="1600" dirty="0" smtClean="0"/>
            <a:t>民商法</a:t>
          </a:r>
          <a:r>
            <a:rPr lang="en-US" altLang="zh-CN" sz="1600" dirty="0" smtClean="0"/>
            <a:t>32</a:t>
          </a:r>
          <a:r>
            <a:rPr lang="zh-CN" altLang="en-US" sz="1600" dirty="0" smtClean="0"/>
            <a:t>部</a:t>
          </a:r>
          <a:endParaRPr lang="zh-CN" altLang="en-US" sz="1600" dirty="0"/>
        </a:p>
      </dgm:t>
    </dgm:pt>
    <dgm:pt modelId="{A1E4CD6C-2C03-4D52-ADA3-E507753BF710}" type="parTrans" cxnId="{E9B651FB-0364-4F9E-9FF7-A1174E3716A0}">
      <dgm:prSet/>
      <dgm:spPr/>
      <dgm:t>
        <a:bodyPr/>
        <a:lstStyle/>
        <a:p>
          <a:endParaRPr lang="zh-CN" altLang="en-US"/>
        </a:p>
      </dgm:t>
    </dgm:pt>
    <dgm:pt modelId="{9C995EAE-0063-4405-8B6F-6FBCDB295E1E}" type="sibTrans" cxnId="{E9B651FB-0364-4F9E-9FF7-A1174E3716A0}">
      <dgm:prSet/>
      <dgm:spPr/>
      <dgm:t>
        <a:bodyPr/>
        <a:lstStyle/>
        <a:p>
          <a:endParaRPr lang="zh-CN" altLang="en-US"/>
        </a:p>
      </dgm:t>
    </dgm:pt>
    <dgm:pt modelId="{839168A3-0EE5-4930-B7D3-B9A5AAF581B1}">
      <dgm:prSet phldrT="[文本]" custT="1"/>
      <dgm:spPr/>
      <dgm:t>
        <a:bodyPr/>
        <a:lstStyle/>
        <a:p>
          <a:r>
            <a:rPr lang="en-US" altLang="zh-CN" sz="1600" dirty="0" smtClean="0"/>
            <a:t>9</a:t>
          </a:r>
          <a:r>
            <a:rPr lang="zh-CN" altLang="en-US" sz="1600" dirty="0" smtClean="0"/>
            <a:t>部纳入民法典</a:t>
          </a:r>
          <a:endParaRPr lang="zh-CN" altLang="en-US" sz="1600" dirty="0"/>
        </a:p>
      </dgm:t>
    </dgm:pt>
    <dgm:pt modelId="{BC8D28EC-7DC1-43C4-ACA1-14FFDA650E87}" type="parTrans" cxnId="{45D8A4F9-2763-479F-A997-DBE1C54671AB}">
      <dgm:prSet/>
      <dgm:spPr/>
      <dgm:t>
        <a:bodyPr/>
        <a:lstStyle/>
        <a:p>
          <a:endParaRPr lang="zh-CN" altLang="en-US"/>
        </a:p>
      </dgm:t>
    </dgm:pt>
    <dgm:pt modelId="{D4766AE3-E268-4608-BEF6-BAB5D0E99971}" type="sibTrans" cxnId="{45D8A4F9-2763-479F-A997-DBE1C54671AB}">
      <dgm:prSet/>
      <dgm:spPr/>
      <dgm:t>
        <a:bodyPr/>
        <a:lstStyle/>
        <a:p>
          <a:endParaRPr lang="zh-CN" altLang="en-US"/>
        </a:p>
      </dgm:t>
    </dgm:pt>
    <dgm:pt modelId="{663919E3-18E9-47D6-AC25-0C7C9128DA76}">
      <dgm:prSet phldrT="[文本]" custT="1"/>
      <dgm:spPr/>
      <dgm:t>
        <a:bodyPr/>
        <a:lstStyle/>
        <a:p>
          <a:r>
            <a:rPr lang="en-US" altLang="zh-CN" sz="1600" dirty="0" smtClean="0"/>
            <a:t>23</a:t>
          </a:r>
          <a:r>
            <a:rPr lang="zh-CN" altLang="en-US" sz="1600" dirty="0" smtClean="0"/>
            <a:t>部保留单行法</a:t>
          </a:r>
          <a:endParaRPr lang="zh-CN" altLang="en-US" sz="1600" dirty="0"/>
        </a:p>
      </dgm:t>
    </dgm:pt>
    <dgm:pt modelId="{58E1437F-A0D8-4DA0-A39F-17F872255313}" type="parTrans" cxnId="{DD8950BA-1322-4E95-87A0-A38425219198}">
      <dgm:prSet/>
      <dgm:spPr/>
      <dgm:t>
        <a:bodyPr/>
        <a:lstStyle/>
        <a:p>
          <a:endParaRPr lang="zh-CN" altLang="en-US"/>
        </a:p>
      </dgm:t>
    </dgm:pt>
    <dgm:pt modelId="{4891B72F-0F22-4EBA-9DE2-6694A2D8C930}" type="sibTrans" cxnId="{DD8950BA-1322-4E95-87A0-A38425219198}">
      <dgm:prSet/>
      <dgm:spPr/>
      <dgm:t>
        <a:bodyPr/>
        <a:lstStyle/>
        <a:p>
          <a:endParaRPr lang="zh-CN" altLang="en-US"/>
        </a:p>
      </dgm:t>
    </dgm:pt>
    <dgm:pt modelId="{1AFDADEB-761F-4B23-A113-92E062AF2B62}">
      <dgm:prSet phldrT="[文本]" custT="1"/>
      <dgm:spPr/>
      <dgm:t>
        <a:bodyPr/>
        <a:lstStyle/>
        <a:p>
          <a:r>
            <a:rPr lang="zh-CN" altLang="en-US" sz="1200" dirty="0" smtClean="0"/>
            <a:t>海商法、公司法、消费者权益保护法、著作权法、专利法、保险法、票据法</a:t>
          </a:r>
          <a:r>
            <a:rPr lang="en-US" altLang="zh-CN" sz="1200" dirty="0" smtClean="0"/>
            <a:t>……</a:t>
          </a:r>
          <a:endParaRPr lang="zh-CN" altLang="en-US" sz="1200" dirty="0"/>
        </a:p>
      </dgm:t>
    </dgm:pt>
    <dgm:pt modelId="{234A984E-FC1A-400A-B372-E23A7B839289}" type="parTrans" cxnId="{F3D6D317-4C5A-488C-A83C-2E283979F44B}">
      <dgm:prSet/>
      <dgm:spPr/>
      <dgm:t>
        <a:bodyPr/>
        <a:lstStyle/>
        <a:p>
          <a:endParaRPr lang="zh-CN" altLang="en-US"/>
        </a:p>
      </dgm:t>
    </dgm:pt>
    <dgm:pt modelId="{D3A20B4B-C0A6-47A3-BAF0-5D73A3E2C5E3}" type="sibTrans" cxnId="{F3D6D317-4C5A-488C-A83C-2E283979F44B}">
      <dgm:prSet/>
      <dgm:spPr/>
      <dgm:t>
        <a:bodyPr/>
        <a:lstStyle/>
        <a:p>
          <a:endParaRPr lang="zh-CN" altLang="en-US"/>
        </a:p>
      </dgm:t>
    </dgm:pt>
    <dgm:pt modelId="{33B1C42B-B496-4A43-AE69-05B5EA81C7C8}" type="pres">
      <dgm:prSet presAssocID="{FD3CA6D8-9C4F-4971-B9BA-E5C0802D1207}" presName="hierChild1" presStyleCnt="0">
        <dgm:presLayoutVars>
          <dgm:chPref val="1"/>
          <dgm:dir/>
          <dgm:animOne val="branch"/>
          <dgm:animLvl val="lvl"/>
          <dgm:resizeHandles/>
        </dgm:presLayoutVars>
      </dgm:prSet>
      <dgm:spPr/>
      <dgm:t>
        <a:bodyPr/>
        <a:lstStyle/>
        <a:p>
          <a:endParaRPr lang="zh-CN" altLang="en-US"/>
        </a:p>
      </dgm:t>
    </dgm:pt>
    <dgm:pt modelId="{C3E907D0-F787-4ED3-A161-219B182EDCD6}" type="pres">
      <dgm:prSet presAssocID="{745B999E-D21F-4435-A0F6-2D8455036D08}" presName="hierRoot1" presStyleCnt="0"/>
      <dgm:spPr/>
    </dgm:pt>
    <dgm:pt modelId="{EF4246B3-D6DF-434C-8CC0-42605A35C9EC}" type="pres">
      <dgm:prSet presAssocID="{745B999E-D21F-4435-A0F6-2D8455036D08}" presName="composite" presStyleCnt="0"/>
      <dgm:spPr/>
    </dgm:pt>
    <dgm:pt modelId="{4D0AC081-E7A1-475D-A870-829D716D713D}" type="pres">
      <dgm:prSet presAssocID="{745B999E-D21F-4435-A0F6-2D8455036D08}" presName="background" presStyleLbl="node0" presStyleIdx="0" presStyleCnt="1"/>
      <dgm:spPr/>
    </dgm:pt>
    <dgm:pt modelId="{9103699F-E745-4316-9386-CEAE20494645}" type="pres">
      <dgm:prSet presAssocID="{745B999E-D21F-4435-A0F6-2D8455036D08}" presName="text" presStyleLbl="fgAcc0" presStyleIdx="0" presStyleCnt="1" custScaleX="243249" custScaleY="200664" custLinFactX="9506" custLinFactNeighborX="100000" custLinFactNeighborY="739">
        <dgm:presLayoutVars>
          <dgm:chPref val="3"/>
        </dgm:presLayoutVars>
      </dgm:prSet>
      <dgm:spPr/>
      <dgm:t>
        <a:bodyPr/>
        <a:lstStyle/>
        <a:p>
          <a:endParaRPr lang="zh-CN" altLang="en-US"/>
        </a:p>
      </dgm:t>
    </dgm:pt>
    <dgm:pt modelId="{A86C9D3A-7E8E-4983-B0DC-3CF94D145487}" type="pres">
      <dgm:prSet presAssocID="{745B999E-D21F-4435-A0F6-2D8455036D08}" presName="hierChild2" presStyleCnt="0"/>
      <dgm:spPr/>
    </dgm:pt>
    <dgm:pt modelId="{5C2F947F-28DF-4245-B141-D372A44DA2DA}" type="pres">
      <dgm:prSet presAssocID="{BC8D28EC-7DC1-43C4-ACA1-14FFDA650E87}" presName="Name10" presStyleLbl="parChTrans1D2" presStyleIdx="0" presStyleCnt="2"/>
      <dgm:spPr/>
      <dgm:t>
        <a:bodyPr/>
        <a:lstStyle/>
        <a:p>
          <a:endParaRPr lang="zh-CN" altLang="en-US"/>
        </a:p>
      </dgm:t>
    </dgm:pt>
    <dgm:pt modelId="{F1448C01-7D5F-42FA-9B2D-9E06898FE55D}" type="pres">
      <dgm:prSet presAssocID="{839168A3-0EE5-4930-B7D3-B9A5AAF581B1}" presName="hierRoot2" presStyleCnt="0"/>
      <dgm:spPr/>
    </dgm:pt>
    <dgm:pt modelId="{43BC7005-A240-479D-BB15-0B8E75663045}" type="pres">
      <dgm:prSet presAssocID="{839168A3-0EE5-4930-B7D3-B9A5AAF581B1}" presName="composite2" presStyleCnt="0"/>
      <dgm:spPr/>
    </dgm:pt>
    <dgm:pt modelId="{82AD21E3-29D9-4682-A46F-769E7B20C396}" type="pres">
      <dgm:prSet presAssocID="{839168A3-0EE5-4930-B7D3-B9A5AAF581B1}" presName="background2" presStyleLbl="node2" presStyleIdx="0" presStyleCnt="2"/>
      <dgm:spPr/>
    </dgm:pt>
    <dgm:pt modelId="{2A3C9B1D-B5A7-4192-A073-ECD4A86BA810}" type="pres">
      <dgm:prSet presAssocID="{839168A3-0EE5-4930-B7D3-B9A5AAF581B1}" presName="text2" presStyleLbl="fgAcc2" presStyleIdx="0" presStyleCnt="2" custScaleX="162183" custScaleY="195212" custLinFactNeighborX="56266" custLinFactNeighborY="3411">
        <dgm:presLayoutVars>
          <dgm:chPref val="3"/>
        </dgm:presLayoutVars>
      </dgm:prSet>
      <dgm:spPr/>
      <dgm:t>
        <a:bodyPr/>
        <a:lstStyle/>
        <a:p>
          <a:endParaRPr lang="zh-CN" altLang="en-US"/>
        </a:p>
      </dgm:t>
    </dgm:pt>
    <dgm:pt modelId="{F4857834-FB02-4588-BD58-05BAE6135FDF}" type="pres">
      <dgm:prSet presAssocID="{839168A3-0EE5-4930-B7D3-B9A5AAF581B1}" presName="hierChild3" presStyleCnt="0"/>
      <dgm:spPr/>
    </dgm:pt>
    <dgm:pt modelId="{DDF28008-70C9-4BF5-8683-DC43CCE720E9}" type="pres">
      <dgm:prSet presAssocID="{58E1437F-A0D8-4DA0-A39F-17F872255313}" presName="Name10" presStyleLbl="parChTrans1D2" presStyleIdx="1" presStyleCnt="2"/>
      <dgm:spPr/>
      <dgm:t>
        <a:bodyPr/>
        <a:lstStyle/>
        <a:p>
          <a:endParaRPr lang="zh-CN" altLang="en-US"/>
        </a:p>
      </dgm:t>
    </dgm:pt>
    <dgm:pt modelId="{9C0DB6C6-36E7-4ACB-8EA6-6081483D17BE}" type="pres">
      <dgm:prSet presAssocID="{663919E3-18E9-47D6-AC25-0C7C9128DA76}" presName="hierRoot2" presStyleCnt="0"/>
      <dgm:spPr/>
    </dgm:pt>
    <dgm:pt modelId="{F0261129-47B8-48A9-8F27-36C1AB0D013A}" type="pres">
      <dgm:prSet presAssocID="{663919E3-18E9-47D6-AC25-0C7C9128DA76}" presName="composite2" presStyleCnt="0"/>
      <dgm:spPr/>
    </dgm:pt>
    <dgm:pt modelId="{83BD3F7B-7147-4B10-9203-95B0DDEA95E7}" type="pres">
      <dgm:prSet presAssocID="{663919E3-18E9-47D6-AC25-0C7C9128DA76}" presName="background2" presStyleLbl="node2" presStyleIdx="1" presStyleCnt="2"/>
      <dgm:spPr/>
    </dgm:pt>
    <dgm:pt modelId="{A43A1724-B6C5-4327-9748-DF3047A6E026}" type="pres">
      <dgm:prSet presAssocID="{663919E3-18E9-47D6-AC25-0C7C9128DA76}" presName="text2" presStyleLbl="fgAcc2" presStyleIdx="1" presStyleCnt="2" custScaleX="178366" custScaleY="207744" custLinFactNeighborX="97674" custLinFactNeighborY="2238">
        <dgm:presLayoutVars>
          <dgm:chPref val="3"/>
        </dgm:presLayoutVars>
      </dgm:prSet>
      <dgm:spPr/>
      <dgm:t>
        <a:bodyPr/>
        <a:lstStyle/>
        <a:p>
          <a:endParaRPr lang="zh-CN" altLang="en-US"/>
        </a:p>
      </dgm:t>
    </dgm:pt>
    <dgm:pt modelId="{1C204984-7870-4240-8730-D5A6106FBC33}" type="pres">
      <dgm:prSet presAssocID="{663919E3-18E9-47D6-AC25-0C7C9128DA76}" presName="hierChild3" presStyleCnt="0"/>
      <dgm:spPr/>
    </dgm:pt>
    <dgm:pt modelId="{F5BBDA0E-9FA0-4C30-88C8-8386CBFB4CAF}" type="pres">
      <dgm:prSet presAssocID="{234A984E-FC1A-400A-B372-E23A7B839289}" presName="Name17" presStyleLbl="parChTrans1D3" presStyleIdx="0" presStyleCnt="1"/>
      <dgm:spPr/>
      <dgm:t>
        <a:bodyPr/>
        <a:lstStyle/>
        <a:p>
          <a:endParaRPr lang="zh-CN" altLang="en-US"/>
        </a:p>
      </dgm:t>
    </dgm:pt>
    <dgm:pt modelId="{C38A1823-86CE-4E9D-AD13-206A45594B35}" type="pres">
      <dgm:prSet presAssocID="{1AFDADEB-761F-4B23-A113-92E062AF2B62}" presName="hierRoot3" presStyleCnt="0"/>
      <dgm:spPr/>
    </dgm:pt>
    <dgm:pt modelId="{A547D5C2-8287-47EB-BFF3-2BEE85DB5FA9}" type="pres">
      <dgm:prSet presAssocID="{1AFDADEB-761F-4B23-A113-92E062AF2B62}" presName="composite3" presStyleCnt="0"/>
      <dgm:spPr/>
    </dgm:pt>
    <dgm:pt modelId="{A92907AB-8E63-46F6-9C1B-0F1896A9BD12}" type="pres">
      <dgm:prSet presAssocID="{1AFDADEB-761F-4B23-A113-92E062AF2B62}" presName="background3" presStyleLbl="node3" presStyleIdx="0" presStyleCnt="1"/>
      <dgm:spPr/>
    </dgm:pt>
    <dgm:pt modelId="{CE0DE867-E15A-45A3-AC74-5EA5D54E7C23}" type="pres">
      <dgm:prSet presAssocID="{1AFDADEB-761F-4B23-A113-92E062AF2B62}" presName="text3" presStyleLbl="fgAcc3" presStyleIdx="0" presStyleCnt="1" custScaleX="445916" custScaleY="193907">
        <dgm:presLayoutVars>
          <dgm:chPref val="3"/>
        </dgm:presLayoutVars>
      </dgm:prSet>
      <dgm:spPr/>
      <dgm:t>
        <a:bodyPr/>
        <a:lstStyle/>
        <a:p>
          <a:endParaRPr lang="zh-CN" altLang="en-US"/>
        </a:p>
      </dgm:t>
    </dgm:pt>
    <dgm:pt modelId="{AD67262C-BD5A-4773-B50E-4068B600A449}" type="pres">
      <dgm:prSet presAssocID="{1AFDADEB-761F-4B23-A113-92E062AF2B62}" presName="hierChild4" presStyleCnt="0"/>
      <dgm:spPr/>
    </dgm:pt>
  </dgm:ptLst>
  <dgm:cxnLst>
    <dgm:cxn modelId="{5B237A3C-8A1F-405C-BFFC-2F56BF313A4F}" type="presOf" srcId="{FD3CA6D8-9C4F-4971-B9BA-E5C0802D1207}" destId="{33B1C42B-B496-4A43-AE69-05B5EA81C7C8}" srcOrd="0" destOrd="0" presId="urn:microsoft.com/office/officeart/2005/8/layout/hierarchy1#1"/>
    <dgm:cxn modelId="{ACB6271B-7AB9-4863-8958-654711213FB8}" type="presOf" srcId="{58E1437F-A0D8-4DA0-A39F-17F872255313}" destId="{DDF28008-70C9-4BF5-8683-DC43CCE720E9}" srcOrd="0" destOrd="0" presId="urn:microsoft.com/office/officeart/2005/8/layout/hierarchy1#1"/>
    <dgm:cxn modelId="{02543638-F36C-4FC2-B61E-7122C2E4DBB6}" type="presOf" srcId="{234A984E-FC1A-400A-B372-E23A7B839289}" destId="{F5BBDA0E-9FA0-4C30-88C8-8386CBFB4CAF}" srcOrd="0" destOrd="0" presId="urn:microsoft.com/office/officeart/2005/8/layout/hierarchy1#1"/>
    <dgm:cxn modelId="{1C00A222-11BA-46B8-AD2F-E283329CE601}" type="presOf" srcId="{663919E3-18E9-47D6-AC25-0C7C9128DA76}" destId="{A43A1724-B6C5-4327-9748-DF3047A6E026}" srcOrd="0" destOrd="0" presId="urn:microsoft.com/office/officeart/2005/8/layout/hierarchy1#1"/>
    <dgm:cxn modelId="{B6458636-E53E-4E01-837C-EF82D21F2A2E}" type="presOf" srcId="{1AFDADEB-761F-4B23-A113-92E062AF2B62}" destId="{CE0DE867-E15A-45A3-AC74-5EA5D54E7C23}" srcOrd="0" destOrd="0" presId="urn:microsoft.com/office/officeart/2005/8/layout/hierarchy1#1"/>
    <dgm:cxn modelId="{DD8950BA-1322-4E95-87A0-A38425219198}" srcId="{745B999E-D21F-4435-A0F6-2D8455036D08}" destId="{663919E3-18E9-47D6-AC25-0C7C9128DA76}" srcOrd="1" destOrd="0" parTransId="{58E1437F-A0D8-4DA0-A39F-17F872255313}" sibTransId="{4891B72F-0F22-4EBA-9DE2-6694A2D8C930}"/>
    <dgm:cxn modelId="{2220358C-834D-438D-BC07-DEC2B576105B}" type="presOf" srcId="{745B999E-D21F-4435-A0F6-2D8455036D08}" destId="{9103699F-E745-4316-9386-CEAE20494645}" srcOrd="0" destOrd="0" presId="urn:microsoft.com/office/officeart/2005/8/layout/hierarchy1#1"/>
    <dgm:cxn modelId="{7DDD40D7-FD87-4FFC-957A-D8524B823978}" type="presOf" srcId="{BC8D28EC-7DC1-43C4-ACA1-14FFDA650E87}" destId="{5C2F947F-28DF-4245-B141-D372A44DA2DA}" srcOrd="0" destOrd="0" presId="urn:microsoft.com/office/officeart/2005/8/layout/hierarchy1#1"/>
    <dgm:cxn modelId="{E9B651FB-0364-4F9E-9FF7-A1174E3716A0}" srcId="{FD3CA6D8-9C4F-4971-B9BA-E5C0802D1207}" destId="{745B999E-D21F-4435-A0F6-2D8455036D08}" srcOrd="0" destOrd="0" parTransId="{A1E4CD6C-2C03-4D52-ADA3-E507753BF710}" sibTransId="{9C995EAE-0063-4405-8B6F-6FBCDB295E1E}"/>
    <dgm:cxn modelId="{F3D6D317-4C5A-488C-A83C-2E283979F44B}" srcId="{663919E3-18E9-47D6-AC25-0C7C9128DA76}" destId="{1AFDADEB-761F-4B23-A113-92E062AF2B62}" srcOrd="0" destOrd="0" parTransId="{234A984E-FC1A-400A-B372-E23A7B839289}" sibTransId="{D3A20B4B-C0A6-47A3-BAF0-5D73A3E2C5E3}"/>
    <dgm:cxn modelId="{45D8A4F9-2763-479F-A997-DBE1C54671AB}" srcId="{745B999E-D21F-4435-A0F6-2D8455036D08}" destId="{839168A3-0EE5-4930-B7D3-B9A5AAF581B1}" srcOrd="0" destOrd="0" parTransId="{BC8D28EC-7DC1-43C4-ACA1-14FFDA650E87}" sibTransId="{D4766AE3-E268-4608-BEF6-BAB5D0E99971}"/>
    <dgm:cxn modelId="{F798F313-FF95-4309-87E9-652E8E110042}" type="presOf" srcId="{839168A3-0EE5-4930-B7D3-B9A5AAF581B1}" destId="{2A3C9B1D-B5A7-4192-A073-ECD4A86BA810}" srcOrd="0" destOrd="0" presId="urn:microsoft.com/office/officeart/2005/8/layout/hierarchy1#1"/>
    <dgm:cxn modelId="{A60D948F-9489-42F1-8235-FA84CFDAE11B}" type="presParOf" srcId="{33B1C42B-B496-4A43-AE69-05B5EA81C7C8}" destId="{C3E907D0-F787-4ED3-A161-219B182EDCD6}" srcOrd="0" destOrd="0" presId="urn:microsoft.com/office/officeart/2005/8/layout/hierarchy1#1"/>
    <dgm:cxn modelId="{49FA2019-97CF-4D22-9ECB-BEDF356E1E3F}" type="presParOf" srcId="{C3E907D0-F787-4ED3-A161-219B182EDCD6}" destId="{EF4246B3-D6DF-434C-8CC0-42605A35C9EC}" srcOrd="0" destOrd="0" presId="urn:microsoft.com/office/officeart/2005/8/layout/hierarchy1#1"/>
    <dgm:cxn modelId="{C5A668EC-C6EC-470F-9E2E-D25664BB926D}" type="presParOf" srcId="{EF4246B3-D6DF-434C-8CC0-42605A35C9EC}" destId="{4D0AC081-E7A1-475D-A870-829D716D713D}" srcOrd="0" destOrd="0" presId="urn:microsoft.com/office/officeart/2005/8/layout/hierarchy1#1"/>
    <dgm:cxn modelId="{A4E11168-A0D4-44D8-AE65-32E75619C503}" type="presParOf" srcId="{EF4246B3-D6DF-434C-8CC0-42605A35C9EC}" destId="{9103699F-E745-4316-9386-CEAE20494645}" srcOrd="1" destOrd="0" presId="urn:microsoft.com/office/officeart/2005/8/layout/hierarchy1#1"/>
    <dgm:cxn modelId="{B2431A07-EEEB-47A1-803B-9DC920DE0032}" type="presParOf" srcId="{C3E907D0-F787-4ED3-A161-219B182EDCD6}" destId="{A86C9D3A-7E8E-4983-B0DC-3CF94D145487}" srcOrd="1" destOrd="0" presId="urn:microsoft.com/office/officeart/2005/8/layout/hierarchy1#1"/>
    <dgm:cxn modelId="{5E504AA4-DED4-4A54-B8A5-6024AF826A4D}" type="presParOf" srcId="{A86C9D3A-7E8E-4983-B0DC-3CF94D145487}" destId="{5C2F947F-28DF-4245-B141-D372A44DA2DA}" srcOrd="0" destOrd="0" presId="urn:microsoft.com/office/officeart/2005/8/layout/hierarchy1#1"/>
    <dgm:cxn modelId="{297353F3-C32C-47EA-B519-A76916230D17}" type="presParOf" srcId="{A86C9D3A-7E8E-4983-B0DC-3CF94D145487}" destId="{F1448C01-7D5F-42FA-9B2D-9E06898FE55D}" srcOrd="1" destOrd="0" presId="urn:microsoft.com/office/officeart/2005/8/layout/hierarchy1#1"/>
    <dgm:cxn modelId="{7AFCEC88-B949-48CA-A877-2F654EA48207}" type="presParOf" srcId="{F1448C01-7D5F-42FA-9B2D-9E06898FE55D}" destId="{43BC7005-A240-479D-BB15-0B8E75663045}" srcOrd="0" destOrd="0" presId="urn:microsoft.com/office/officeart/2005/8/layout/hierarchy1#1"/>
    <dgm:cxn modelId="{6CF876CE-BE42-4574-B9C1-32E237D4FBAF}" type="presParOf" srcId="{43BC7005-A240-479D-BB15-0B8E75663045}" destId="{82AD21E3-29D9-4682-A46F-769E7B20C396}" srcOrd="0" destOrd="0" presId="urn:microsoft.com/office/officeart/2005/8/layout/hierarchy1#1"/>
    <dgm:cxn modelId="{C20FC57E-451E-406E-ACF9-F12779087A00}" type="presParOf" srcId="{43BC7005-A240-479D-BB15-0B8E75663045}" destId="{2A3C9B1D-B5A7-4192-A073-ECD4A86BA810}" srcOrd="1" destOrd="0" presId="urn:microsoft.com/office/officeart/2005/8/layout/hierarchy1#1"/>
    <dgm:cxn modelId="{13E44BCF-F8A3-42CB-92CE-3D450E05F7F1}" type="presParOf" srcId="{F1448C01-7D5F-42FA-9B2D-9E06898FE55D}" destId="{F4857834-FB02-4588-BD58-05BAE6135FDF}" srcOrd="1" destOrd="0" presId="urn:microsoft.com/office/officeart/2005/8/layout/hierarchy1#1"/>
    <dgm:cxn modelId="{D37C28AB-9595-44DB-9DF1-D63ABEA2AF24}" type="presParOf" srcId="{A86C9D3A-7E8E-4983-B0DC-3CF94D145487}" destId="{DDF28008-70C9-4BF5-8683-DC43CCE720E9}" srcOrd="2" destOrd="0" presId="urn:microsoft.com/office/officeart/2005/8/layout/hierarchy1#1"/>
    <dgm:cxn modelId="{ADB41185-FCF8-4127-B6ED-C7C05154F2B0}" type="presParOf" srcId="{A86C9D3A-7E8E-4983-B0DC-3CF94D145487}" destId="{9C0DB6C6-36E7-4ACB-8EA6-6081483D17BE}" srcOrd="3" destOrd="0" presId="urn:microsoft.com/office/officeart/2005/8/layout/hierarchy1#1"/>
    <dgm:cxn modelId="{5DD5621D-9770-476E-8AAD-46215E8F15D0}" type="presParOf" srcId="{9C0DB6C6-36E7-4ACB-8EA6-6081483D17BE}" destId="{F0261129-47B8-48A9-8F27-36C1AB0D013A}" srcOrd="0" destOrd="0" presId="urn:microsoft.com/office/officeart/2005/8/layout/hierarchy1#1"/>
    <dgm:cxn modelId="{AA75291C-EB8F-4F52-BEF5-0E3238042DC3}" type="presParOf" srcId="{F0261129-47B8-48A9-8F27-36C1AB0D013A}" destId="{83BD3F7B-7147-4B10-9203-95B0DDEA95E7}" srcOrd="0" destOrd="0" presId="urn:microsoft.com/office/officeart/2005/8/layout/hierarchy1#1"/>
    <dgm:cxn modelId="{7AEFEA31-A480-41C1-8170-C8416984021D}" type="presParOf" srcId="{F0261129-47B8-48A9-8F27-36C1AB0D013A}" destId="{A43A1724-B6C5-4327-9748-DF3047A6E026}" srcOrd="1" destOrd="0" presId="urn:microsoft.com/office/officeart/2005/8/layout/hierarchy1#1"/>
    <dgm:cxn modelId="{582FF691-D8C2-4BCD-A431-991F4CC960FA}" type="presParOf" srcId="{9C0DB6C6-36E7-4ACB-8EA6-6081483D17BE}" destId="{1C204984-7870-4240-8730-D5A6106FBC33}" srcOrd="1" destOrd="0" presId="urn:microsoft.com/office/officeart/2005/8/layout/hierarchy1#1"/>
    <dgm:cxn modelId="{A240D8C6-E979-4D6A-8FBA-333BC9E9374A}" type="presParOf" srcId="{1C204984-7870-4240-8730-D5A6106FBC33}" destId="{F5BBDA0E-9FA0-4C30-88C8-8386CBFB4CAF}" srcOrd="0" destOrd="0" presId="urn:microsoft.com/office/officeart/2005/8/layout/hierarchy1#1"/>
    <dgm:cxn modelId="{CDFEB873-32ED-46E6-8EC6-52D9D883AF0D}" type="presParOf" srcId="{1C204984-7870-4240-8730-D5A6106FBC33}" destId="{C38A1823-86CE-4E9D-AD13-206A45594B35}" srcOrd="1" destOrd="0" presId="urn:microsoft.com/office/officeart/2005/8/layout/hierarchy1#1"/>
    <dgm:cxn modelId="{E9C8B7BB-EB00-40E1-A7E1-308B0E168A01}" type="presParOf" srcId="{C38A1823-86CE-4E9D-AD13-206A45594B35}" destId="{A547D5C2-8287-47EB-BFF3-2BEE85DB5FA9}" srcOrd="0" destOrd="0" presId="urn:microsoft.com/office/officeart/2005/8/layout/hierarchy1#1"/>
    <dgm:cxn modelId="{52D90842-76BD-4FFB-B3A0-3D625EC55736}" type="presParOf" srcId="{A547D5C2-8287-47EB-BFF3-2BEE85DB5FA9}" destId="{A92907AB-8E63-46F6-9C1B-0F1896A9BD12}" srcOrd="0" destOrd="0" presId="urn:microsoft.com/office/officeart/2005/8/layout/hierarchy1#1"/>
    <dgm:cxn modelId="{8DEF1C1B-880F-4C6D-A341-7E2CF57EE1E7}" type="presParOf" srcId="{A547D5C2-8287-47EB-BFF3-2BEE85DB5FA9}" destId="{CE0DE867-E15A-45A3-AC74-5EA5D54E7C23}" srcOrd="1" destOrd="0" presId="urn:microsoft.com/office/officeart/2005/8/layout/hierarchy1#1"/>
    <dgm:cxn modelId="{99122DA0-87D7-44A8-8B67-F74635823C6B}" type="presParOf" srcId="{C38A1823-86CE-4E9D-AD13-206A45594B35}" destId="{AD67262C-BD5A-4773-B50E-4068B600A449}" srcOrd="1" destOrd="0" presId="urn:microsoft.com/office/officeart/2005/8/layout/hierarchy1#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C8B7AE-043B-47DE-AFC6-A156D1CFC12B}" type="doc">
      <dgm:prSet loTypeId="urn:microsoft.com/office/officeart/2005/8/layout/hierarchy2#1" loCatId="hierarchy" qsTypeId="urn:microsoft.com/office/officeart/2005/8/quickstyle/simple1#4" qsCatId="simple" csTypeId="urn:microsoft.com/office/officeart/2005/8/colors/accent1_2#4" csCatId="accent1" phldr="1"/>
      <dgm:spPr/>
      <dgm:t>
        <a:bodyPr/>
        <a:lstStyle/>
        <a:p>
          <a:endParaRPr lang="zh-CN" altLang="en-US"/>
        </a:p>
      </dgm:t>
    </dgm:pt>
    <dgm:pt modelId="{997C3395-AA22-4F80-B068-51BECDA38B15}">
      <dgm:prSet phldrT="[文本]" custT="1"/>
      <dgm:spPr/>
      <dgm:t>
        <a:bodyPr/>
        <a:lstStyle/>
        <a:p>
          <a:pPr algn="ctr">
            <a:lnSpc>
              <a:spcPct val="100000"/>
            </a:lnSpc>
            <a:spcAft>
              <a:spcPts val="0"/>
            </a:spcAft>
          </a:pPr>
          <a:r>
            <a:rPr lang="zh-CN" altLang="en-US" sz="2800" b="1" dirty="0" smtClean="0">
              <a:latin typeface="+mn-ea"/>
              <a:ea typeface="+mn-ea"/>
            </a:rPr>
            <a:t>重大</a:t>
          </a:r>
          <a:endParaRPr lang="en-US" altLang="zh-CN" sz="2800" b="1" dirty="0" smtClean="0">
            <a:latin typeface="+mn-ea"/>
            <a:ea typeface="+mn-ea"/>
          </a:endParaRPr>
        </a:p>
        <a:p>
          <a:pPr algn="ctr">
            <a:lnSpc>
              <a:spcPct val="100000"/>
            </a:lnSpc>
            <a:spcAft>
              <a:spcPts val="0"/>
            </a:spcAft>
          </a:pPr>
          <a:r>
            <a:rPr lang="zh-CN" altLang="en-US" sz="2800" b="1" dirty="0" smtClean="0">
              <a:latin typeface="+mn-ea"/>
              <a:ea typeface="+mn-ea"/>
            </a:rPr>
            <a:t>意义</a:t>
          </a:r>
          <a:endParaRPr lang="zh-CN" altLang="en-US" sz="2800" b="1" dirty="0">
            <a:latin typeface="+mn-ea"/>
            <a:ea typeface="+mn-ea"/>
          </a:endParaRPr>
        </a:p>
      </dgm:t>
    </dgm:pt>
    <dgm:pt modelId="{6B6723E0-3AD8-4736-BD2F-B421B30AF8EC}" type="parTrans" cxnId="{EB8726F4-ACEF-4F71-8130-14DCF7B716D3}">
      <dgm:prSet/>
      <dgm:spPr/>
      <dgm:t>
        <a:bodyPr/>
        <a:lstStyle/>
        <a:p>
          <a:endParaRPr lang="zh-CN" altLang="en-US"/>
        </a:p>
      </dgm:t>
    </dgm:pt>
    <dgm:pt modelId="{1620D6CD-02A4-4EDE-90C3-E769437D0F5C}" type="sibTrans" cxnId="{EB8726F4-ACEF-4F71-8130-14DCF7B716D3}">
      <dgm:prSet/>
      <dgm:spPr/>
      <dgm:t>
        <a:bodyPr/>
        <a:lstStyle/>
        <a:p>
          <a:endParaRPr lang="zh-CN" altLang="en-US"/>
        </a:p>
      </dgm:t>
    </dgm:pt>
    <dgm:pt modelId="{1EC40F3B-6869-4271-8F29-786D404ED786}">
      <dgm:prSet phldrT="[文本]" custT="1"/>
      <dgm:spPr/>
      <dgm:t>
        <a:bodyPr/>
        <a:lstStyle/>
        <a:p>
          <a:pPr algn="l"/>
          <a:r>
            <a:rPr lang="zh-CN" altLang="en-US" sz="2400" b="1" dirty="0" smtClean="0">
              <a:latin typeface="华文楷体" pitchFamily="2" charset="-122"/>
              <a:ea typeface="华文楷体" pitchFamily="2" charset="-122"/>
            </a:rPr>
            <a:t> </a:t>
          </a:r>
          <a:r>
            <a:rPr lang="zh-CN" sz="2400" b="1" dirty="0" smtClean="0">
              <a:latin typeface="华文楷体" pitchFamily="2" charset="-122"/>
              <a:ea typeface="华文楷体" pitchFamily="2" charset="-122"/>
            </a:rPr>
            <a:t>坚持和完善中国特色社会主义制度的现实需要</a:t>
          </a:r>
          <a:endParaRPr lang="zh-CN" altLang="en-US" sz="2800" b="1" dirty="0">
            <a:latin typeface="华文楷体" pitchFamily="2" charset="-122"/>
            <a:ea typeface="华文楷体" pitchFamily="2" charset="-122"/>
          </a:endParaRPr>
        </a:p>
      </dgm:t>
    </dgm:pt>
    <dgm:pt modelId="{10E27416-92E1-4CAB-8DCD-88C41F77FD61}" type="parTrans" cxnId="{567DFB2A-C233-4406-B732-AAE3238A568A}">
      <dgm:prSet/>
      <dgm:spPr/>
      <dgm:t>
        <a:bodyPr/>
        <a:lstStyle/>
        <a:p>
          <a:endParaRPr lang="zh-CN" altLang="en-US"/>
        </a:p>
      </dgm:t>
    </dgm:pt>
    <dgm:pt modelId="{EB09C60B-6C0C-4CA0-B708-ACE261108D82}" type="sibTrans" cxnId="{567DFB2A-C233-4406-B732-AAE3238A568A}">
      <dgm:prSet/>
      <dgm:spPr/>
      <dgm:t>
        <a:bodyPr/>
        <a:lstStyle/>
        <a:p>
          <a:endParaRPr lang="zh-CN" altLang="en-US"/>
        </a:p>
      </dgm:t>
    </dgm:pt>
    <dgm:pt modelId="{D9EB4577-6804-4351-B244-49552FF8A483}">
      <dgm:prSet phldrT="[文本]" custT="1"/>
      <dgm:spPr/>
      <dgm:t>
        <a:bodyPr/>
        <a:lstStyle/>
        <a:p>
          <a:pPr algn="l"/>
          <a:r>
            <a:rPr lang="zh-CN" altLang="en-US" sz="2400" b="1" dirty="0" smtClean="0">
              <a:latin typeface="华文楷体" pitchFamily="2" charset="-122"/>
              <a:ea typeface="华文楷体" pitchFamily="2" charset="-122"/>
            </a:rPr>
            <a:t> </a:t>
          </a:r>
          <a:r>
            <a:rPr lang="zh-CN" sz="2400" b="1" dirty="0" smtClean="0">
              <a:latin typeface="华文楷体" pitchFamily="2" charset="-122"/>
              <a:ea typeface="华文楷体" pitchFamily="2" charset="-122"/>
            </a:rPr>
            <a:t>推进全面依法治国、推进国家治理体系和治理能力现代化的重大举措</a:t>
          </a:r>
          <a:endParaRPr lang="zh-CN" altLang="en-US" sz="2400" b="1" dirty="0">
            <a:latin typeface="华文楷体" pitchFamily="2" charset="-122"/>
            <a:ea typeface="华文楷体" pitchFamily="2" charset="-122"/>
          </a:endParaRPr>
        </a:p>
      </dgm:t>
    </dgm:pt>
    <dgm:pt modelId="{F92F6094-20E0-47F9-A7F4-E819D51404A5}" type="parTrans" cxnId="{5AC19980-6D6E-410A-85F9-63204A012E80}">
      <dgm:prSet/>
      <dgm:spPr/>
      <dgm:t>
        <a:bodyPr/>
        <a:lstStyle/>
        <a:p>
          <a:endParaRPr lang="zh-CN" altLang="en-US"/>
        </a:p>
      </dgm:t>
    </dgm:pt>
    <dgm:pt modelId="{C1917809-D501-4123-A096-590E631307BA}" type="sibTrans" cxnId="{5AC19980-6D6E-410A-85F9-63204A012E80}">
      <dgm:prSet/>
      <dgm:spPr/>
      <dgm:t>
        <a:bodyPr/>
        <a:lstStyle/>
        <a:p>
          <a:endParaRPr lang="zh-CN" altLang="en-US"/>
        </a:p>
      </dgm:t>
    </dgm:pt>
    <dgm:pt modelId="{034A55C8-1C95-4DE9-9815-EDD7D3D4AC78}">
      <dgm:prSet custT="1"/>
      <dgm:spPr/>
      <dgm:t>
        <a:bodyPr/>
        <a:lstStyle/>
        <a:p>
          <a:pPr algn="l"/>
          <a:r>
            <a:rPr lang="zh-CN" altLang="en-US" sz="2400" b="1" dirty="0" smtClean="0">
              <a:latin typeface="华文楷体" pitchFamily="2" charset="-122"/>
              <a:ea typeface="华文楷体" pitchFamily="2" charset="-122"/>
            </a:rPr>
            <a:t>坚持和完善社会主义基本经济制度、推动经济高质量发展的客观要求</a:t>
          </a:r>
        </a:p>
      </dgm:t>
    </dgm:pt>
    <dgm:pt modelId="{27E593A0-3076-47E3-80F6-CCA05480CA59}" type="parTrans" cxnId="{0BED6F92-F518-4950-AC96-0ADCE9A853B0}">
      <dgm:prSet/>
      <dgm:spPr/>
      <dgm:t>
        <a:bodyPr/>
        <a:lstStyle/>
        <a:p>
          <a:endParaRPr lang="zh-CN" altLang="en-US"/>
        </a:p>
      </dgm:t>
    </dgm:pt>
    <dgm:pt modelId="{7551BEC1-5014-47B5-9DCC-BEFED5323508}" type="sibTrans" cxnId="{0BED6F92-F518-4950-AC96-0ADCE9A853B0}">
      <dgm:prSet/>
      <dgm:spPr/>
      <dgm:t>
        <a:bodyPr/>
        <a:lstStyle/>
        <a:p>
          <a:endParaRPr lang="zh-CN" altLang="en-US"/>
        </a:p>
      </dgm:t>
    </dgm:pt>
    <dgm:pt modelId="{166370C8-5AC8-48A5-A415-E4FB522885E4}">
      <dgm:prSet custT="1"/>
      <dgm:spPr/>
      <dgm:t>
        <a:bodyPr/>
        <a:lstStyle/>
        <a:p>
          <a:pPr algn="l"/>
          <a:r>
            <a:rPr lang="zh-CN" altLang="en-US" sz="2400" b="1" dirty="0" smtClean="0">
              <a:latin typeface="华文楷体" pitchFamily="2" charset="-122"/>
              <a:ea typeface="华文楷体" pitchFamily="2" charset="-122"/>
            </a:rPr>
            <a:t>增进人民福祉、维护最广大人民根本利益的必然要求</a:t>
          </a:r>
        </a:p>
      </dgm:t>
    </dgm:pt>
    <dgm:pt modelId="{68742FE4-3867-4790-922A-FD93AB9437AF}" type="parTrans" cxnId="{A29BD82C-31CF-4A38-8D5D-C1D65D29DD16}">
      <dgm:prSet/>
      <dgm:spPr/>
      <dgm:t>
        <a:bodyPr/>
        <a:lstStyle/>
        <a:p>
          <a:endParaRPr lang="zh-CN" altLang="en-US"/>
        </a:p>
      </dgm:t>
    </dgm:pt>
    <dgm:pt modelId="{73D7312D-7219-4242-AE5B-BCB9C7FAE3FD}" type="sibTrans" cxnId="{A29BD82C-31CF-4A38-8D5D-C1D65D29DD16}">
      <dgm:prSet/>
      <dgm:spPr/>
      <dgm:t>
        <a:bodyPr/>
        <a:lstStyle/>
        <a:p>
          <a:endParaRPr lang="zh-CN" altLang="en-US"/>
        </a:p>
      </dgm:t>
    </dgm:pt>
    <dgm:pt modelId="{6F9D342D-60CD-44B7-8FD1-76BBFDE57B78}" type="pres">
      <dgm:prSet presAssocID="{A2C8B7AE-043B-47DE-AFC6-A156D1CFC12B}" presName="diagram" presStyleCnt="0">
        <dgm:presLayoutVars>
          <dgm:chPref val="1"/>
          <dgm:dir/>
          <dgm:animOne val="branch"/>
          <dgm:animLvl val="lvl"/>
          <dgm:resizeHandles val="exact"/>
        </dgm:presLayoutVars>
      </dgm:prSet>
      <dgm:spPr/>
      <dgm:t>
        <a:bodyPr/>
        <a:lstStyle/>
        <a:p>
          <a:endParaRPr lang="zh-CN" altLang="en-US"/>
        </a:p>
      </dgm:t>
    </dgm:pt>
    <dgm:pt modelId="{892D67AF-4DA3-4EDE-A24C-F75362CDE84F}" type="pres">
      <dgm:prSet presAssocID="{997C3395-AA22-4F80-B068-51BECDA38B15}" presName="root1" presStyleCnt="0"/>
      <dgm:spPr/>
    </dgm:pt>
    <dgm:pt modelId="{D508E44E-8301-4F65-9992-CB44775D0E88}" type="pres">
      <dgm:prSet presAssocID="{997C3395-AA22-4F80-B068-51BECDA38B15}" presName="LevelOneTextNode" presStyleLbl="node0" presStyleIdx="0" presStyleCnt="1" custScaleX="73237" custScaleY="271409" custLinFactX="-8769" custLinFactNeighborX="-100000" custLinFactNeighborY="10557">
        <dgm:presLayoutVars>
          <dgm:chPref val="3"/>
        </dgm:presLayoutVars>
      </dgm:prSet>
      <dgm:spPr/>
      <dgm:t>
        <a:bodyPr/>
        <a:lstStyle/>
        <a:p>
          <a:endParaRPr lang="zh-CN" altLang="en-US"/>
        </a:p>
      </dgm:t>
    </dgm:pt>
    <dgm:pt modelId="{6998BB33-4AE2-44F9-8960-7BE59C9C2C76}" type="pres">
      <dgm:prSet presAssocID="{997C3395-AA22-4F80-B068-51BECDA38B15}" presName="level2hierChild" presStyleCnt="0"/>
      <dgm:spPr/>
    </dgm:pt>
    <dgm:pt modelId="{0F69A359-2B98-48B6-A2B8-3D0597050681}" type="pres">
      <dgm:prSet presAssocID="{10E27416-92E1-4CAB-8DCD-88C41F77FD61}" presName="conn2-1" presStyleLbl="parChTrans1D2" presStyleIdx="0" presStyleCnt="4"/>
      <dgm:spPr/>
      <dgm:t>
        <a:bodyPr/>
        <a:lstStyle/>
        <a:p>
          <a:endParaRPr lang="zh-CN" altLang="en-US"/>
        </a:p>
      </dgm:t>
    </dgm:pt>
    <dgm:pt modelId="{8D9A6BEE-D271-4136-BB6A-09FFF542B0B1}" type="pres">
      <dgm:prSet presAssocID="{10E27416-92E1-4CAB-8DCD-88C41F77FD61}" presName="connTx" presStyleLbl="parChTrans1D2" presStyleIdx="0" presStyleCnt="4"/>
      <dgm:spPr/>
      <dgm:t>
        <a:bodyPr/>
        <a:lstStyle/>
        <a:p>
          <a:endParaRPr lang="zh-CN" altLang="en-US"/>
        </a:p>
      </dgm:t>
    </dgm:pt>
    <dgm:pt modelId="{EFE51E6E-BE21-4E9E-80EC-4AA0809A72DE}" type="pres">
      <dgm:prSet presAssocID="{1EC40F3B-6869-4271-8F29-786D404ED786}" presName="root2" presStyleCnt="0"/>
      <dgm:spPr/>
    </dgm:pt>
    <dgm:pt modelId="{E49E6F38-B6DD-4F2E-A54C-9B4384B99038}" type="pres">
      <dgm:prSet presAssocID="{1EC40F3B-6869-4271-8F29-786D404ED786}" presName="LevelTwoTextNode" presStyleLbl="node2" presStyleIdx="0" presStyleCnt="4" custScaleX="413439" custLinFactNeighborX="-11378" custLinFactNeighborY="-57486">
        <dgm:presLayoutVars>
          <dgm:chPref val="3"/>
        </dgm:presLayoutVars>
      </dgm:prSet>
      <dgm:spPr/>
      <dgm:t>
        <a:bodyPr/>
        <a:lstStyle/>
        <a:p>
          <a:endParaRPr lang="zh-CN" altLang="en-US"/>
        </a:p>
      </dgm:t>
    </dgm:pt>
    <dgm:pt modelId="{5FD70733-F839-41C2-9FA8-4C01618E5F01}" type="pres">
      <dgm:prSet presAssocID="{1EC40F3B-6869-4271-8F29-786D404ED786}" presName="level3hierChild" presStyleCnt="0"/>
      <dgm:spPr/>
    </dgm:pt>
    <dgm:pt modelId="{03DA56A2-4F90-4485-A2AC-F9F55E0538FC}" type="pres">
      <dgm:prSet presAssocID="{F92F6094-20E0-47F9-A7F4-E819D51404A5}" presName="conn2-1" presStyleLbl="parChTrans1D2" presStyleIdx="1" presStyleCnt="4"/>
      <dgm:spPr/>
      <dgm:t>
        <a:bodyPr/>
        <a:lstStyle/>
        <a:p>
          <a:endParaRPr lang="zh-CN" altLang="en-US"/>
        </a:p>
      </dgm:t>
    </dgm:pt>
    <dgm:pt modelId="{73C60DA3-EF20-4D55-96A8-A909518AB874}" type="pres">
      <dgm:prSet presAssocID="{F92F6094-20E0-47F9-A7F4-E819D51404A5}" presName="connTx" presStyleLbl="parChTrans1D2" presStyleIdx="1" presStyleCnt="4"/>
      <dgm:spPr/>
      <dgm:t>
        <a:bodyPr/>
        <a:lstStyle/>
        <a:p>
          <a:endParaRPr lang="zh-CN" altLang="en-US"/>
        </a:p>
      </dgm:t>
    </dgm:pt>
    <dgm:pt modelId="{7516BED2-59FB-48D3-AB1C-135251EFAFCF}" type="pres">
      <dgm:prSet presAssocID="{D9EB4577-6804-4351-B244-49552FF8A483}" presName="root2" presStyleCnt="0"/>
      <dgm:spPr/>
    </dgm:pt>
    <dgm:pt modelId="{9D43085C-AD40-41E4-BFFA-E85EC9635D84}" type="pres">
      <dgm:prSet presAssocID="{D9EB4577-6804-4351-B244-49552FF8A483}" presName="LevelTwoTextNode" presStyleLbl="node2" presStyleIdx="1" presStyleCnt="4" custScaleX="413017" custLinFactNeighborX="-11378" custLinFactNeighborY="-16822">
        <dgm:presLayoutVars>
          <dgm:chPref val="3"/>
        </dgm:presLayoutVars>
      </dgm:prSet>
      <dgm:spPr/>
      <dgm:t>
        <a:bodyPr/>
        <a:lstStyle/>
        <a:p>
          <a:endParaRPr lang="zh-CN" altLang="en-US"/>
        </a:p>
      </dgm:t>
    </dgm:pt>
    <dgm:pt modelId="{9E15B534-5703-459C-A0DB-8ED3843AB8D2}" type="pres">
      <dgm:prSet presAssocID="{D9EB4577-6804-4351-B244-49552FF8A483}" presName="level3hierChild" presStyleCnt="0"/>
      <dgm:spPr/>
    </dgm:pt>
    <dgm:pt modelId="{4A4E4332-BE18-4BB9-B41C-D259F5979C12}" type="pres">
      <dgm:prSet presAssocID="{27E593A0-3076-47E3-80F6-CCA05480CA59}" presName="conn2-1" presStyleLbl="parChTrans1D2" presStyleIdx="2" presStyleCnt="4"/>
      <dgm:spPr/>
      <dgm:t>
        <a:bodyPr/>
        <a:lstStyle/>
        <a:p>
          <a:endParaRPr lang="zh-CN" altLang="en-US"/>
        </a:p>
      </dgm:t>
    </dgm:pt>
    <dgm:pt modelId="{30E5449D-504D-43F1-A6A7-5FCE51C80A43}" type="pres">
      <dgm:prSet presAssocID="{27E593A0-3076-47E3-80F6-CCA05480CA59}" presName="connTx" presStyleLbl="parChTrans1D2" presStyleIdx="2" presStyleCnt="4"/>
      <dgm:spPr/>
      <dgm:t>
        <a:bodyPr/>
        <a:lstStyle/>
        <a:p>
          <a:endParaRPr lang="zh-CN" altLang="en-US"/>
        </a:p>
      </dgm:t>
    </dgm:pt>
    <dgm:pt modelId="{352027B5-4FA3-4DE9-931D-BFD7429C6FEF}" type="pres">
      <dgm:prSet presAssocID="{034A55C8-1C95-4DE9-9815-EDD7D3D4AC78}" presName="root2" presStyleCnt="0"/>
      <dgm:spPr/>
    </dgm:pt>
    <dgm:pt modelId="{437CF420-77C7-477B-97ED-EE1D55440F75}" type="pres">
      <dgm:prSet presAssocID="{034A55C8-1C95-4DE9-9815-EDD7D3D4AC78}" presName="LevelTwoTextNode" presStyleLbl="node2" presStyleIdx="2" presStyleCnt="4" custScaleX="416435" custLinFactNeighborX="-11378" custLinFactNeighborY="-23171">
        <dgm:presLayoutVars>
          <dgm:chPref val="3"/>
        </dgm:presLayoutVars>
      </dgm:prSet>
      <dgm:spPr/>
      <dgm:t>
        <a:bodyPr/>
        <a:lstStyle/>
        <a:p>
          <a:endParaRPr lang="zh-CN" altLang="en-US"/>
        </a:p>
      </dgm:t>
    </dgm:pt>
    <dgm:pt modelId="{7DF8286C-C1DA-4A63-9CA2-F5B1FCC94187}" type="pres">
      <dgm:prSet presAssocID="{034A55C8-1C95-4DE9-9815-EDD7D3D4AC78}" presName="level3hierChild" presStyleCnt="0"/>
      <dgm:spPr/>
    </dgm:pt>
    <dgm:pt modelId="{9437DE15-F131-4D79-988C-2166AE0524A9}" type="pres">
      <dgm:prSet presAssocID="{68742FE4-3867-4790-922A-FD93AB9437AF}" presName="conn2-1" presStyleLbl="parChTrans1D2" presStyleIdx="3" presStyleCnt="4"/>
      <dgm:spPr/>
      <dgm:t>
        <a:bodyPr/>
        <a:lstStyle/>
        <a:p>
          <a:endParaRPr lang="zh-CN" altLang="en-US"/>
        </a:p>
      </dgm:t>
    </dgm:pt>
    <dgm:pt modelId="{85DE8E3D-246F-4C4E-9F30-F6339BD1A3A4}" type="pres">
      <dgm:prSet presAssocID="{68742FE4-3867-4790-922A-FD93AB9437AF}" presName="connTx" presStyleLbl="parChTrans1D2" presStyleIdx="3" presStyleCnt="4"/>
      <dgm:spPr/>
      <dgm:t>
        <a:bodyPr/>
        <a:lstStyle/>
        <a:p>
          <a:endParaRPr lang="zh-CN" altLang="en-US"/>
        </a:p>
      </dgm:t>
    </dgm:pt>
    <dgm:pt modelId="{E00BD3EB-5AB3-470B-8B0B-44A01CFCD947}" type="pres">
      <dgm:prSet presAssocID="{166370C8-5AC8-48A5-A415-E4FB522885E4}" presName="root2" presStyleCnt="0"/>
      <dgm:spPr/>
    </dgm:pt>
    <dgm:pt modelId="{5E4766BD-4880-41F6-87DA-5165AF17A785}" type="pres">
      <dgm:prSet presAssocID="{166370C8-5AC8-48A5-A415-E4FB522885E4}" presName="LevelTwoTextNode" presStyleLbl="node2" presStyleIdx="3" presStyleCnt="4" custScaleX="414008" custLinFactNeighborX="-11378" custLinFactNeighborY="-21162">
        <dgm:presLayoutVars>
          <dgm:chPref val="3"/>
        </dgm:presLayoutVars>
      </dgm:prSet>
      <dgm:spPr/>
      <dgm:t>
        <a:bodyPr/>
        <a:lstStyle/>
        <a:p>
          <a:endParaRPr lang="zh-CN" altLang="en-US"/>
        </a:p>
      </dgm:t>
    </dgm:pt>
    <dgm:pt modelId="{AA6807B9-5762-4BD9-A8DD-AF3EB14C49FA}" type="pres">
      <dgm:prSet presAssocID="{166370C8-5AC8-48A5-A415-E4FB522885E4}" presName="level3hierChild" presStyleCnt="0"/>
      <dgm:spPr/>
    </dgm:pt>
  </dgm:ptLst>
  <dgm:cxnLst>
    <dgm:cxn modelId="{91723BF3-9837-49C0-904A-6414106C2705}" type="presOf" srcId="{10E27416-92E1-4CAB-8DCD-88C41F77FD61}" destId="{8D9A6BEE-D271-4136-BB6A-09FFF542B0B1}" srcOrd="1" destOrd="0" presId="urn:microsoft.com/office/officeart/2005/8/layout/hierarchy2#1"/>
    <dgm:cxn modelId="{E6F60A18-F600-4677-840C-AC3D20E743D5}" type="presOf" srcId="{10E27416-92E1-4CAB-8DCD-88C41F77FD61}" destId="{0F69A359-2B98-48B6-A2B8-3D0597050681}" srcOrd="0" destOrd="0" presId="urn:microsoft.com/office/officeart/2005/8/layout/hierarchy2#1"/>
    <dgm:cxn modelId="{B314F45E-33EB-4220-9183-BE637704AC16}" type="presOf" srcId="{A2C8B7AE-043B-47DE-AFC6-A156D1CFC12B}" destId="{6F9D342D-60CD-44B7-8FD1-76BBFDE57B78}" srcOrd="0" destOrd="0" presId="urn:microsoft.com/office/officeart/2005/8/layout/hierarchy2#1"/>
    <dgm:cxn modelId="{FA9AB6B3-2A43-4BF9-8D7D-A761137F477C}" type="presOf" srcId="{997C3395-AA22-4F80-B068-51BECDA38B15}" destId="{D508E44E-8301-4F65-9992-CB44775D0E88}" srcOrd="0" destOrd="0" presId="urn:microsoft.com/office/officeart/2005/8/layout/hierarchy2#1"/>
    <dgm:cxn modelId="{1ACA9EA1-5215-4527-B015-EBD5ABECA2D6}" type="presOf" srcId="{F92F6094-20E0-47F9-A7F4-E819D51404A5}" destId="{03DA56A2-4F90-4485-A2AC-F9F55E0538FC}" srcOrd="0" destOrd="0" presId="urn:microsoft.com/office/officeart/2005/8/layout/hierarchy2#1"/>
    <dgm:cxn modelId="{A48D63CD-3B1B-4B61-9203-54E0D4D9E5E3}" type="presOf" srcId="{034A55C8-1C95-4DE9-9815-EDD7D3D4AC78}" destId="{437CF420-77C7-477B-97ED-EE1D55440F75}" srcOrd="0" destOrd="0" presId="urn:microsoft.com/office/officeart/2005/8/layout/hierarchy2#1"/>
    <dgm:cxn modelId="{0E482373-0E5D-40FE-971D-9E64F7B94BF3}" type="presOf" srcId="{D9EB4577-6804-4351-B244-49552FF8A483}" destId="{9D43085C-AD40-41E4-BFFA-E85EC9635D84}" srcOrd="0" destOrd="0" presId="urn:microsoft.com/office/officeart/2005/8/layout/hierarchy2#1"/>
    <dgm:cxn modelId="{567DFB2A-C233-4406-B732-AAE3238A568A}" srcId="{997C3395-AA22-4F80-B068-51BECDA38B15}" destId="{1EC40F3B-6869-4271-8F29-786D404ED786}" srcOrd="0" destOrd="0" parTransId="{10E27416-92E1-4CAB-8DCD-88C41F77FD61}" sibTransId="{EB09C60B-6C0C-4CA0-B708-ACE261108D82}"/>
    <dgm:cxn modelId="{EA680C8A-3561-46C0-920B-E015010E6459}" type="presOf" srcId="{27E593A0-3076-47E3-80F6-CCA05480CA59}" destId="{30E5449D-504D-43F1-A6A7-5FCE51C80A43}" srcOrd="1" destOrd="0" presId="urn:microsoft.com/office/officeart/2005/8/layout/hierarchy2#1"/>
    <dgm:cxn modelId="{0BED6F92-F518-4950-AC96-0ADCE9A853B0}" srcId="{997C3395-AA22-4F80-B068-51BECDA38B15}" destId="{034A55C8-1C95-4DE9-9815-EDD7D3D4AC78}" srcOrd="2" destOrd="0" parTransId="{27E593A0-3076-47E3-80F6-CCA05480CA59}" sibTransId="{7551BEC1-5014-47B5-9DCC-BEFED5323508}"/>
    <dgm:cxn modelId="{CB45B10C-C52C-43DE-BFE7-E5AD884C6A70}" type="presOf" srcId="{27E593A0-3076-47E3-80F6-CCA05480CA59}" destId="{4A4E4332-BE18-4BB9-B41C-D259F5979C12}" srcOrd="0" destOrd="0" presId="urn:microsoft.com/office/officeart/2005/8/layout/hierarchy2#1"/>
    <dgm:cxn modelId="{EB8726F4-ACEF-4F71-8130-14DCF7B716D3}" srcId="{A2C8B7AE-043B-47DE-AFC6-A156D1CFC12B}" destId="{997C3395-AA22-4F80-B068-51BECDA38B15}" srcOrd="0" destOrd="0" parTransId="{6B6723E0-3AD8-4736-BD2F-B421B30AF8EC}" sibTransId="{1620D6CD-02A4-4EDE-90C3-E769437D0F5C}"/>
    <dgm:cxn modelId="{807DABC4-32EE-45DF-8946-4B07BA636760}" type="presOf" srcId="{1EC40F3B-6869-4271-8F29-786D404ED786}" destId="{E49E6F38-B6DD-4F2E-A54C-9B4384B99038}" srcOrd="0" destOrd="0" presId="urn:microsoft.com/office/officeart/2005/8/layout/hierarchy2#1"/>
    <dgm:cxn modelId="{E83E3AB5-C9C1-466A-8AE9-19B468C9CCF4}" type="presOf" srcId="{68742FE4-3867-4790-922A-FD93AB9437AF}" destId="{9437DE15-F131-4D79-988C-2166AE0524A9}" srcOrd="0" destOrd="0" presId="urn:microsoft.com/office/officeart/2005/8/layout/hierarchy2#1"/>
    <dgm:cxn modelId="{41DFF421-9E54-42DA-AFCD-31CC66F35441}" type="presOf" srcId="{68742FE4-3867-4790-922A-FD93AB9437AF}" destId="{85DE8E3D-246F-4C4E-9F30-F6339BD1A3A4}" srcOrd="1" destOrd="0" presId="urn:microsoft.com/office/officeart/2005/8/layout/hierarchy2#1"/>
    <dgm:cxn modelId="{36A5AFE5-9757-43EC-9C47-92A59203E2EF}" type="presOf" srcId="{F92F6094-20E0-47F9-A7F4-E819D51404A5}" destId="{73C60DA3-EF20-4D55-96A8-A909518AB874}" srcOrd="1" destOrd="0" presId="urn:microsoft.com/office/officeart/2005/8/layout/hierarchy2#1"/>
    <dgm:cxn modelId="{5AC19980-6D6E-410A-85F9-63204A012E80}" srcId="{997C3395-AA22-4F80-B068-51BECDA38B15}" destId="{D9EB4577-6804-4351-B244-49552FF8A483}" srcOrd="1" destOrd="0" parTransId="{F92F6094-20E0-47F9-A7F4-E819D51404A5}" sibTransId="{C1917809-D501-4123-A096-590E631307BA}"/>
    <dgm:cxn modelId="{A29BD82C-31CF-4A38-8D5D-C1D65D29DD16}" srcId="{997C3395-AA22-4F80-B068-51BECDA38B15}" destId="{166370C8-5AC8-48A5-A415-E4FB522885E4}" srcOrd="3" destOrd="0" parTransId="{68742FE4-3867-4790-922A-FD93AB9437AF}" sibTransId="{73D7312D-7219-4242-AE5B-BCB9C7FAE3FD}"/>
    <dgm:cxn modelId="{9E610237-6C3E-4840-98D6-D5F42362B230}" type="presOf" srcId="{166370C8-5AC8-48A5-A415-E4FB522885E4}" destId="{5E4766BD-4880-41F6-87DA-5165AF17A785}" srcOrd="0" destOrd="0" presId="urn:microsoft.com/office/officeart/2005/8/layout/hierarchy2#1"/>
    <dgm:cxn modelId="{B0C5549D-ADF5-40DB-A5E8-56274291E6B7}" type="presParOf" srcId="{6F9D342D-60CD-44B7-8FD1-76BBFDE57B78}" destId="{892D67AF-4DA3-4EDE-A24C-F75362CDE84F}" srcOrd="0" destOrd="0" presId="urn:microsoft.com/office/officeart/2005/8/layout/hierarchy2#1"/>
    <dgm:cxn modelId="{21A2566B-0280-4187-B0F1-D03A6D88224D}" type="presParOf" srcId="{892D67AF-4DA3-4EDE-A24C-F75362CDE84F}" destId="{D508E44E-8301-4F65-9992-CB44775D0E88}" srcOrd="0" destOrd="0" presId="urn:microsoft.com/office/officeart/2005/8/layout/hierarchy2#1"/>
    <dgm:cxn modelId="{B01D209D-CEF2-4847-9436-E59353628432}" type="presParOf" srcId="{892D67AF-4DA3-4EDE-A24C-F75362CDE84F}" destId="{6998BB33-4AE2-44F9-8960-7BE59C9C2C76}" srcOrd="1" destOrd="0" presId="urn:microsoft.com/office/officeart/2005/8/layout/hierarchy2#1"/>
    <dgm:cxn modelId="{AE0793CE-0288-402C-B3F3-5FAF1212E426}" type="presParOf" srcId="{6998BB33-4AE2-44F9-8960-7BE59C9C2C76}" destId="{0F69A359-2B98-48B6-A2B8-3D0597050681}" srcOrd="0" destOrd="0" presId="urn:microsoft.com/office/officeart/2005/8/layout/hierarchy2#1"/>
    <dgm:cxn modelId="{A5D3BE1A-22D0-4164-80B5-16B40DAC24A4}" type="presParOf" srcId="{0F69A359-2B98-48B6-A2B8-3D0597050681}" destId="{8D9A6BEE-D271-4136-BB6A-09FFF542B0B1}" srcOrd="0" destOrd="0" presId="urn:microsoft.com/office/officeart/2005/8/layout/hierarchy2#1"/>
    <dgm:cxn modelId="{38883388-5E46-49F1-AC22-D02FA0730190}" type="presParOf" srcId="{6998BB33-4AE2-44F9-8960-7BE59C9C2C76}" destId="{EFE51E6E-BE21-4E9E-80EC-4AA0809A72DE}" srcOrd="1" destOrd="0" presId="urn:microsoft.com/office/officeart/2005/8/layout/hierarchy2#1"/>
    <dgm:cxn modelId="{DBE005E1-BE5A-42A7-97B4-74DEC68DABFD}" type="presParOf" srcId="{EFE51E6E-BE21-4E9E-80EC-4AA0809A72DE}" destId="{E49E6F38-B6DD-4F2E-A54C-9B4384B99038}" srcOrd="0" destOrd="0" presId="urn:microsoft.com/office/officeart/2005/8/layout/hierarchy2#1"/>
    <dgm:cxn modelId="{4E25F7E4-154D-44BC-8209-4D2973F0A682}" type="presParOf" srcId="{EFE51E6E-BE21-4E9E-80EC-4AA0809A72DE}" destId="{5FD70733-F839-41C2-9FA8-4C01618E5F01}" srcOrd="1" destOrd="0" presId="urn:microsoft.com/office/officeart/2005/8/layout/hierarchy2#1"/>
    <dgm:cxn modelId="{FB46EF5B-0A1C-4671-9938-1F060F5487A7}" type="presParOf" srcId="{6998BB33-4AE2-44F9-8960-7BE59C9C2C76}" destId="{03DA56A2-4F90-4485-A2AC-F9F55E0538FC}" srcOrd="2" destOrd="0" presId="urn:microsoft.com/office/officeart/2005/8/layout/hierarchy2#1"/>
    <dgm:cxn modelId="{9C26CF4D-6E62-47C8-8476-A1EBB232835E}" type="presParOf" srcId="{03DA56A2-4F90-4485-A2AC-F9F55E0538FC}" destId="{73C60DA3-EF20-4D55-96A8-A909518AB874}" srcOrd="0" destOrd="0" presId="urn:microsoft.com/office/officeart/2005/8/layout/hierarchy2#1"/>
    <dgm:cxn modelId="{166D05A9-3C40-492A-9CBB-1E975DE27B64}" type="presParOf" srcId="{6998BB33-4AE2-44F9-8960-7BE59C9C2C76}" destId="{7516BED2-59FB-48D3-AB1C-135251EFAFCF}" srcOrd="3" destOrd="0" presId="urn:microsoft.com/office/officeart/2005/8/layout/hierarchy2#1"/>
    <dgm:cxn modelId="{60D26220-DE3F-4191-8E08-EB3C847EBEBA}" type="presParOf" srcId="{7516BED2-59FB-48D3-AB1C-135251EFAFCF}" destId="{9D43085C-AD40-41E4-BFFA-E85EC9635D84}" srcOrd="0" destOrd="0" presId="urn:microsoft.com/office/officeart/2005/8/layout/hierarchy2#1"/>
    <dgm:cxn modelId="{70F70B6B-0F08-41E3-89E2-B1353098083D}" type="presParOf" srcId="{7516BED2-59FB-48D3-AB1C-135251EFAFCF}" destId="{9E15B534-5703-459C-A0DB-8ED3843AB8D2}" srcOrd="1" destOrd="0" presId="urn:microsoft.com/office/officeart/2005/8/layout/hierarchy2#1"/>
    <dgm:cxn modelId="{9D07676B-65A5-4F77-940B-06D9FFF744AB}" type="presParOf" srcId="{6998BB33-4AE2-44F9-8960-7BE59C9C2C76}" destId="{4A4E4332-BE18-4BB9-B41C-D259F5979C12}" srcOrd="4" destOrd="0" presId="urn:microsoft.com/office/officeart/2005/8/layout/hierarchy2#1"/>
    <dgm:cxn modelId="{FAD8A129-815D-42D2-A884-CB613DC5474B}" type="presParOf" srcId="{4A4E4332-BE18-4BB9-B41C-D259F5979C12}" destId="{30E5449D-504D-43F1-A6A7-5FCE51C80A43}" srcOrd="0" destOrd="0" presId="urn:microsoft.com/office/officeart/2005/8/layout/hierarchy2#1"/>
    <dgm:cxn modelId="{C0D9C4CC-25A4-4AE3-B454-7FA1465CACF9}" type="presParOf" srcId="{6998BB33-4AE2-44F9-8960-7BE59C9C2C76}" destId="{352027B5-4FA3-4DE9-931D-BFD7429C6FEF}" srcOrd="5" destOrd="0" presId="urn:microsoft.com/office/officeart/2005/8/layout/hierarchy2#1"/>
    <dgm:cxn modelId="{56D6921D-B901-40B8-B813-0366B43CE9A9}" type="presParOf" srcId="{352027B5-4FA3-4DE9-931D-BFD7429C6FEF}" destId="{437CF420-77C7-477B-97ED-EE1D55440F75}" srcOrd="0" destOrd="0" presId="urn:microsoft.com/office/officeart/2005/8/layout/hierarchy2#1"/>
    <dgm:cxn modelId="{C43C6B66-8FD5-44FD-A715-4490100723DB}" type="presParOf" srcId="{352027B5-4FA3-4DE9-931D-BFD7429C6FEF}" destId="{7DF8286C-C1DA-4A63-9CA2-F5B1FCC94187}" srcOrd="1" destOrd="0" presId="urn:microsoft.com/office/officeart/2005/8/layout/hierarchy2#1"/>
    <dgm:cxn modelId="{B7E8A362-CEC8-412D-BD08-C57280CB0951}" type="presParOf" srcId="{6998BB33-4AE2-44F9-8960-7BE59C9C2C76}" destId="{9437DE15-F131-4D79-988C-2166AE0524A9}" srcOrd="6" destOrd="0" presId="urn:microsoft.com/office/officeart/2005/8/layout/hierarchy2#1"/>
    <dgm:cxn modelId="{AA0AAAB8-3F07-44F4-94FE-9DFBCE98A971}" type="presParOf" srcId="{9437DE15-F131-4D79-988C-2166AE0524A9}" destId="{85DE8E3D-246F-4C4E-9F30-F6339BD1A3A4}" srcOrd="0" destOrd="0" presId="urn:microsoft.com/office/officeart/2005/8/layout/hierarchy2#1"/>
    <dgm:cxn modelId="{506504E2-19DF-4F4E-B1DB-97509F79EEC3}" type="presParOf" srcId="{6998BB33-4AE2-44F9-8960-7BE59C9C2C76}" destId="{E00BD3EB-5AB3-470B-8B0B-44A01CFCD947}" srcOrd="7" destOrd="0" presId="urn:microsoft.com/office/officeart/2005/8/layout/hierarchy2#1"/>
    <dgm:cxn modelId="{0B5CF77B-7A0E-4BCE-927F-BA3B2D60BAF4}" type="presParOf" srcId="{E00BD3EB-5AB3-470B-8B0B-44A01CFCD947}" destId="{5E4766BD-4880-41F6-87DA-5165AF17A785}" srcOrd="0" destOrd="0" presId="urn:microsoft.com/office/officeart/2005/8/layout/hierarchy2#1"/>
    <dgm:cxn modelId="{4C921C91-280F-4561-A422-EE4DFE0B5303}" type="presParOf" srcId="{E00BD3EB-5AB3-470B-8B0B-44A01CFCD947}" destId="{AA6807B9-5762-4BD9-A8DD-AF3EB14C49FA}" srcOrd="1" destOrd="0" presId="urn:microsoft.com/office/officeart/2005/8/layout/hierarchy2#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B605435-EDD1-4342-82F9-8B6F759B22D2}" type="doc">
      <dgm:prSet loTypeId="urn:microsoft.com/office/officeart/2005/8/layout/orgChart1#1" loCatId="hierarchy" qsTypeId="urn:microsoft.com/office/officeart/2005/8/quickstyle/simple1#5" qsCatId="simple" csTypeId="urn:microsoft.com/office/officeart/2005/8/colors/accent1_2#5" csCatId="accent1" phldr="1"/>
      <dgm:spPr/>
      <dgm:t>
        <a:bodyPr/>
        <a:lstStyle/>
        <a:p>
          <a:endParaRPr lang="zh-CN" altLang="en-US"/>
        </a:p>
      </dgm:t>
    </dgm:pt>
    <dgm:pt modelId="{F3F62A0B-FE45-4B95-8CCE-768CC5AFC876}">
      <dgm:prSet phldrT="[文本]" custT="1"/>
      <dgm:spPr>
        <a:solidFill>
          <a:schemeClr val="bg1"/>
        </a:solidFill>
      </dgm:spPr>
      <dgm:t>
        <a:bodyPr/>
        <a:lstStyle/>
        <a:p>
          <a:r>
            <a:rPr lang="en-US" altLang="zh-CN" sz="3600" dirty="0" smtClean="0">
              <a:solidFill>
                <a:srgbClr val="FF0000"/>
              </a:solidFill>
            </a:rPr>
            <a:t>7</a:t>
          </a:r>
          <a:r>
            <a:rPr lang="zh-CN" altLang="en-US" sz="3600" dirty="0" smtClean="0">
              <a:solidFill>
                <a:srgbClr val="FF0000"/>
              </a:solidFill>
            </a:rPr>
            <a:t>编   </a:t>
          </a:r>
          <a:r>
            <a:rPr lang="en-US" altLang="zh-CN" sz="3600" dirty="0" smtClean="0">
              <a:solidFill>
                <a:srgbClr val="FF0000"/>
              </a:solidFill>
            </a:rPr>
            <a:t>1260</a:t>
          </a:r>
          <a:r>
            <a:rPr lang="zh-CN" altLang="en-US" sz="3600" dirty="0" smtClean="0">
              <a:solidFill>
                <a:srgbClr val="FF0000"/>
              </a:solidFill>
            </a:rPr>
            <a:t>条</a:t>
          </a:r>
          <a:endParaRPr lang="zh-CN" altLang="en-US" sz="3600" dirty="0">
            <a:solidFill>
              <a:srgbClr val="FF0000"/>
            </a:solidFill>
          </a:endParaRPr>
        </a:p>
      </dgm:t>
    </dgm:pt>
    <dgm:pt modelId="{7C270DDF-4B4F-4906-8F07-014AB1399EC1}" type="parTrans" cxnId="{9BDFCDF9-A786-4A3E-8E9E-DD624C330A7E}">
      <dgm:prSet/>
      <dgm:spPr/>
      <dgm:t>
        <a:bodyPr/>
        <a:lstStyle/>
        <a:p>
          <a:endParaRPr lang="zh-CN" altLang="en-US"/>
        </a:p>
      </dgm:t>
    </dgm:pt>
    <dgm:pt modelId="{747FCE92-9FBF-4CB6-A978-AE4663627685}" type="sibTrans" cxnId="{9BDFCDF9-A786-4A3E-8E9E-DD624C330A7E}">
      <dgm:prSet/>
      <dgm:spPr/>
      <dgm:t>
        <a:bodyPr/>
        <a:lstStyle/>
        <a:p>
          <a:endParaRPr lang="zh-CN" altLang="en-US"/>
        </a:p>
      </dgm:t>
    </dgm:pt>
    <dgm:pt modelId="{314DE02B-3130-4F1A-B554-B72A34624289}">
      <dgm:prSet phldrT="[文本]" custT="1"/>
      <dgm:spPr/>
      <dgm:t>
        <a:bodyPr/>
        <a:lstStyle/>
        <a:p>
          <a:r>
            <a:rPr lang="zh-CN" altLang="zh-CN" sz="2800" dirty="0" smtClean="0"/>
            <a:t>总则</a:t>
          </a:r>
          <a:endParaRPr lang="en-US" altLang="zh-CN" sz="2800" dirty="0" smtClean="0"/>
        </a:p>
        <a:p>
          <a:endParaRPr lang="en-US" altLang="zh-CN" sz="2800" dirty="0" smtClean="0"/>
        </a:p>
        <a:p>
          <a:endParaRPr lang="zh-CN" altLang="en-US" sz="2800" dirty="0" smtClean="0"/>
        </a:p>
      </dgm:t>
    </dgm:pt>
    <dgm:pt modelId="{483EA4BC-0645-469A-BF26-C52CE4413E59}" type="parTrans" cxnId="{BEBFE5AD-3CF1-49A9-81B6-42AE44F9CF4C}">
      <dgm:prSet/>
      <dgm:spPr/>
      <dgm:t>
        <a:bodyPr/>
        <a:lstStyle/>
        <a:p>
          <a:endParaRPr lang="zh-CN" altLang="en-US"/>
        </a:p>
      </dgm:t>
    </dgm:pt>
    <dgm:pt modelId="{71383C00-AE97-464C-ACAB-9203A6B28E21}" type="sibTrans" cxnId="{BEBFE5AD-3CF1-49A9-81B6-42AE44F9CF4C}">
      <dgm:prSet/>
      <dgm:spPr/>
      <dgm:t>
        <a:bodyPr/>
        <a:lstStyle/>
        <a:p>
          <a:endParaRPr lang="zh-CN" altLang="en-US"/>
        </a:p>
      </dgm:t>
    </dgm:pt>
    <dgm:pt modelId="{8CF6E461-CA80-497C-92DD-7A49DDCFA7A3}">
      <dgm:prSet phldrT="[文本]" custT="1"/>
      <dgm:spPr/>
      <dgm:t>
        <a:bodyPr/>
        <a:lstStyle/>
        <a:p>
          <a:r>
            <a:rPr lang="zh-CN" altLang="zh-CN" sz="2800" dirty="0" smtClean="0"/>
            <a:t>物权</a:t>
          </a:r>
          <a:endParaRPr lang="en-US" altLang="zh-CN" sz="2800" dirty="0" smtClean="0"/>
        </a:p>
        <a:p>
          <a:endParaRPr lang="en-US" altLang="zh-CN" sz="2800" dirty="0" smtClean="0"/>
        </a:p>
        <a:p>
          <a:endParaRPr lang="zh-CN" altLang="en-US" sz="2800" dirty="0" smtClean="0"/>
        </a:p>
      </dgm:t>
    </dgm:pt>
    <dgm:pt modelId="{3C8CA9FD-29D7-4016-94CB-BDCC81361918}" type="parTrans" cxnId="{CD33F728-B353-44D5-9547-743E1ABBBEF8}">
      <dgm:prSet/>
      <dgm:spPr/>
      <dgm:t>
        <a:bodyPr/>
        <a:lstStyle/>
        <a:p>
          <a:endParaRPr lang="zh-CN" altLang="en-US"/>
        </a:p>
      </dgm:t>
    </dgm:pt>
    <dgm:pt modelId="{8DC2C9AC-8FB9-4840-81EB-AEA63CF58E58}" type="sibTrans" cxnId="{CD33F728-B353-44D5-9547-743E1ABBBEF8}">
      <dgm:prSet/>
      <dgm:spPr/>
      <dgm:t>
        <a:bodyPr/>
        <a:lstStyle/>
        <a:p>
          <a:endParaRPr lang="zh-CN" altLang="en-US"/>
        </a:p>
      </dgm:t>
    </dgm:pt>
    <dgm:pt modelId="{BD0C89A9-2986-42FB-B709-01AA16E82684}">
      <dgm:prSet phldrT="[文本]" custT="1"/>
      <dgm:spPr/>
      <dgm:t>
        <a:bodyPr/>
        <a:lstStyle/>
        <a:p>
          <a:r>
            <a:rPr lang="zh-CN" altLang="zh-CN" sz="2800" dirty="0" smtClean="0"/>
            <a:t>合同</a:t>
          </a:r>
          <a:endParaRPr lang="en-US" altLang="zh-CN" sz="2800" dirty="0" smtClean="0"/>
        </a:p>
        <a:p>
          <a:endParaRPr lang="en-US" altLang="zh-CN" sz="2800" dirty="0" smtClean="0"/>
        </a:p>
        <a:p>
          <a:endParaRPr lang="zh-CN" altLang="en-US" sz="2800" dirty="0" smtClean="0"/>
        </a:p>
      </dgm:t>
    </dgm:pt>
    <dgm:pt modelId="{DAF0CD5C-A8E7-4F19-9857-59854F38970E}" type="parTrans" cxnId="{C09B0FE1-892D-4176-A6D8-0EE21B48BD11}">
      <dgm:prSet/>
      <dgm:spPr/>
      <dgm:t>
        <a:bodyPr/>
        <a:lstStyle/>
        <a:p>
          <a:endParaRPr lang="zh-CN" altLang="en-US"/>
        </a:p>
      </dgm:t>
    </dgm:pt>
    <dgm:pt modelId="{EB5D02DA-33D8-4ACF-9772-E8AE21456CB1}" type="sibTrans" cxnId="{C09B0FE1-892D-4176-A6D8-0EE21B48BD11}">
      <dgm:prSet/>
      <dgm:spPr/>
      <dgm:t>
        <a:bodyPr/>
        <a:lstStyle/>
        <a:p>
          <a:endParaRPr lang="zh-CN" altLang="en-US"/>
        </a:p>
      </dgm:t>
    </dgm:pt>
    <dgm:pt modelId="{85E0D968-C929-4AB8-B953-DFE53ABAEE01}">
      <dgm:prSet custT="1"/>
      <dgm:spPr/>
      <dgm:t>
        <a:bodyPr/>
        <a:lstStyle/>
        <a:p>
          <a:r>
            <a:rPr lang="zh-CN" altLang="zh-CN" sz="2800" dirty="0" smtClean="0"/>
            <a:t>人格权</a:t>
          </a:r>
          <a:endParaRPr lang="en-US" altLang="zh-CN" sz="2800" dirty="0" smtClean="0"/>
        </a:p>
        <a:p>
          <a:endParaRPr lang="zh-CN" altLang="en-US" sz="2800" dirty="0"/>
        </a:p>
      </dgm:t>
    </dgm:pt>
    <dgm:pt modelId="{78610F40-4EAB-4CF0-95F4-6146E1E9424C}" type="parTrans" cxnId="{24FE1483-CDF0-4ADF-8621-7A5AE31BABCC}">
      <dgm:prSet/>
      <dgm:spPr/>
      <dgm:t>
        <a:bodyPr/>
        <a:lstStyle/>
        <a:p>
          <a:endParaRPr lang="zh-CN" altLang="en-US"/>
        </a:p>
      </dgm:t>
    </dgm:pt>
    <dgm:pt modelId="{FEF273C2-8C04-4592-9514-9879F32220FB}" type="sibTrans" cxnId="{24FE1483-CDF0-4ADF-8621-7A5AE31BABCC}">
      <dgm:prSet/>
      <dgm:spPr/>
      <dgm:t>
        <a:bodyPr/>
        <a:lstStyle/>
        <a:p>
          <a:endParaRPr lang="zh-CN" altLang="en-US"/>
        </a:p>
      </dgm:t>
    </dgm:pt>
    <dgm:pt modelId="{1B38C0BC-6C1C-4507-B3EE-61B927B8ED31}">
      <dgm:prSet custT="1"/>
      <dgm:spPr/>
      <dgm:t>
        <a:bodyPr/>
        <a:lstStyle/>
        <a:p>
          <a:r>
            <a:rPr lang="zh-CN" altLang="en-US" sz="2800" dirty="0" smtClean="0"/>
            <a:t>婚姻家庭</a:t>
          </a:r>
          <a:endParaRPr lang="zh-CN" altLang="en-US" sz="2800" dirty="0"/>
        </a:p>
      </dgm:t>
    </dgm:pt>
    <dgm:pt modelId="{21BB549E-CE83-4FEC-A6EF-9275544D450B}" type="parTrans" cxnId="{0CF75D02-6E62-4A3F-B2E4-47821EFE45F7}">
      <dgm:prSet/>
      <dgm:spPr/>
      <dgm:t>
        <a:bodyPr/>
        <a:lstStyle/>
        <a:p>
          <a:endParaRPr lang="zh-CN" altLang="en-US"/>
        </a:p>
      </dgm:t>
    </dgm:pt>
    <dgm:pt modelId="{1825A787-2290-4CEE-A4B8-DDE5FB07E15E}" type="sibTrans" cxnId="{0CF75D02-6E62-4A3F-B2E4-47821EFE45F7}">
      <dgm:prSet/>
      <dgm:spPr/>
      <dgm:t>
        <a:bodyPr/>
        <a:lstStyle/>
        <a:p>
          <a:endParaRPr lang="zh-CN" altLang="en-US"/>
        </a:p>
      </dgm:t>
    </dgm:pt>
    <dgm:pt modelId="{07832B5B-738D-4D38-8404-731E1351359C}">
      <dgm:prSet custT="1"/>
      <dgm:spPr/>
      <dgm:t>
        <a:bodyPr/>
        <a:lstStyle/>
        <a:p>
          <a:r>
            <a:rPr lang="zh-CN" altLang="zh-CN" sz="2800" dirty="0" smtClean="0"/>
            <a:t>继承</a:t>
          </a:r>
          <a:endParaRPr lang="en-US" altLang="zh-CN" sz="2800" dirty="0" smtClean="0"/>
        </a:p>
        <a:p>
          <a:endParaRPr lang="en-US" altLang="zh-CN" sz="2800" dirty="0" smtClean="0"/>
        </a:p>
        <a:p>
          <a:endParaRPr lang="zh-CN" altLang="en-US" sz="2800" dirty="0"/>
        </a:p>
      </dgm:t>
    </dgm:pt>
    <dgm:pt modelId="{CE71A293-EDA2-4F92-95CF-07F96089C7BF}" type="parTrans" cxnId="{E28A5493-97E5-4987-9401-E50C14F10F4F}">
      <dgm:prSet/>
      <dgm:spPr/>
      <dgm:t>
        <a:bodyPr/>
        <a:lstStyle/>
        <a:p>
          <a:endParaRPr lang="zh-CN" altLang="en-US"/>
        </a:p>
      </dgm:t>
    </dgm:pt>
    <dgm:pt modelId="{69125CDE-6361-4462-8090-5D86238D67A9}" type="sibTrans" cxnId="{E28A5493-97E5-4987-9401-E50C14F10F4F}">
      <dgm:prSet/>
      <dgm:spPr/>
      <dgm:t>
        <a:bodyPr/>
        <a:lstStyle/>
        <a:p>
          <a:endParaRPr lang="zh-CN" altLang="en-US"/>
        </a:p>
      </dgm:t>
    </dgm:pt>
    <dgm:pt modelId="{F34BBD57-154E-4545-8343-12500DB3F50A}">
      <dgm:prSet custT="1"/>
      <dgm:spPr/>
      <dgm:t>
        <a:bodyPr/>
        <a:lstStyle/>
        <a:p>
          <a:r>
            <a:rPr lang="zh-CN" altLang="en-US" sz="2800" dirty="0" smtClean="0"/>
            <a:t>侵权责任</a:t>
          </a:r>
          <a:endParaRPr lang="zh-CN" altLang="en-US" sz="2800" dirty="0"/>
        </a:p>
      </dgm:t>
    </dgm:pt>
    <dgm:pt modelId="{9B3CFACC-5360-4735-AB43-3D8C7188BCDD}" type="parTrans" cxnId="{2BC22DB8-57FD-4F04-9B79-9C482D47E4D3}">
      <dgm:prSet/>
      <dgm:spPr/>
      <dgm:t>
        <a:bodyPr/>
        <a:lstStyle/>
        <a:p>
          <a:endParaRPr lang="zh-CN" altLang="en-US"/>
        </a:p>
      </dgm:t>
    </dgm:pt>
    <dgm:pt modelId="{81B8DFF9-E52B-4CB8-B235-AC332340CBDF}" type="sibTrans" cxnId="{2BC22DB8-57FD-4F04-9B79-9C482D47E4D3}">
      <dgm:prSet/>
      <dgm:spPr/>
      <dgm:t>
        <a:bodyPr/>
        <a:lstStyle/>
        <a:p>
          <a:endParaRPr lang="zh-CN" altLang="en-US"/>
        </a:p>
      </dgm:t>
    </dgm:pt>
    <dgm:pt modelId="{0E68B5E5-239B-42CE-99EA-8DBE0806DA07}" type="pres">
      <dgm:prSet presAssocID="{BB605435-EDD1-4342-82F9-8B6F759B22D2}" presName="hierChild1" presStyleCnt="0">
        <dgm:presLayoutVars>
          <dgm:orgChart val="1"/>
          <dgm:chPref val="1"/>
          <dgm:dir/>
          <dgm:animOne val="branch"/>
          <dgm:animLvl val="lvl"/>
          <dgm:resizeHandles/>
        </dgm:presLayoutVars>
      </dgm:prSet>
      <dgm:spPr/>
      <dgm:t>
        <a:bodyPr/>
        <a:lstStyle/>
        <a:p>
          <a:endParaRPr lang="zh-CN" altLang="en-US"/>
        </a:p>
      </dgm:t>
    </dgm:pt>
    <dgm:pt modelId="{84AC11AA-311F-4DB5-B662-75FD0A6CEF54}" type="pres">
      <dgm:prSet presAssocID="{F3F62A0B-FE45-4B95-8CCE-768CC5AFC876}" presName="hierRoot1" presStyleCnt="0">
        <dgm:presLayoutVars>
          <dgm:hierBranch val="init"/>
        </dgm:presLayoutVars>
      </dgm:prSet>
      <dgm:spPr/>
    </dgm:pt>
    <dgm:pt modelId="{E2EE162C-EDE4-48C8-A47B-9E32F09033E8}" type="pres">
      <dgm:prSet presAssocID="{F3F62A0B-FE45-4B95-8CCE-768CC5AFC876}" presName="rootComposite1" presStyleCnt="0"/>
      <dgm:spPr/>
    </dgm:pt>
    <dgm:pt modelId="{41FD05BA-7531-4E16-B5EE-BF9ADB8E6930}" type="pres">
      <dgm:prSet presAssocID="{F3F62A0B-FE45-4B95-8CCE-768CC5AFC876}" presName="rootText1" presStyleLbl="node0" presStyleIdx="0" presStyleCnt="1" custScaleX="295242" custLinFactY="-78371" custLinFactNeighborX="-2064" custLinFactNeighborY="-100000">
        <dgm:presLayoutVars>
          <dgm:chPref val="3"/>
        </dgm:presLayoutVars>
      </dgm:prSet>
      <dgm:spPr/>
      <dgm:t>
        <a:bodyPr/>
        <a:lstStyle/>
        <a:p>
          <a:endParaRPr lang="zh-CN" altLang="en-US"/>
        </a:p>
      </dgm:t>
    </dgm:pt>
    <dgm:pt modelId="{A57DBA81-AE2D-47E3-9674-7DC4D71F7FEA}" type="pres">
      <dgm:prSet presAssocID="{F3F62A0B-FE45-4B95-8CCE-768CC5AFC876}" presName="rootConnector1" presStyleLbl="node1" presStyleIdx="0" presStyleCnt="0"/>
      <dgm:spPr/>
      <dgm:t>
        <a:bodyPr/>
        <a:lstStyle/>
        <a:p>
          <a:endParaRPr lang="zh-CN" altLang="en-US"/>
        </a:p>
      </dgm:t>
    </dgm:pt>
    <dgm:pt modelId="{9F2022BB-8A16-4790-9E47-DC9F9689B0F6}" type="pres">
      <dgm:prSet presAssocID="{F3F62A0B-FE45-4B95-8CCE-768CC5AFC876}" presName="hierChild2" presStyleCnt="0"/>
      <dgm:spPr/>
    </dgm:pt>
    <dgm:pt modelId="{7FBFA871-1CBD-4955-BB10-039673E07CF4}" type="pres">
      <dgm:prSet presAssocID="{483EA4BC-0645-469A-BF26-C52CE4413E59}" presName="Name37" presStyleLbl="parChTrans1D2" presStyleIdx="0" presStyleCnt="7"/>
      <dgm:spPr/>
      <dgm:t>
        <a:bodyPr/>
        <a:lstStyle/>
        <a:p>
          <a:endParaRPr lang="zh-CN" altLang="en-US"/>
        </a:p>
      </dgm:t>
    </dgm:pt>
    <dgm:pt modelId="{4C40804F-315C-4D65-9B3C-FC1AA1D7C91C}" type="pres">
      <dgm:prSet presAssocID="{314DE02B-3130-4F1A-B554-B72A34624289}" presName="hierRoot2" presStyleCnt="0">
        <dgm:presLayoutVars>
          <dgm:hierBranch val="init"/>
        </dgm:presLayoutVars>
      </dgm:prSet>
      <dgm:spPr/>
    </dgm:pt>
    <dgm:pt modelId="{60EABC95-6DFF-48B2-A124-6AB15E9D78F8}" type="pres">
      <dgm:prSet presAssocID="{314DE02B-3130-4F1A-B554-B72A34624289}" presName="rootComposite" presStyleCnt="0"/>
      <dgm:spPr/>
    </dgm:pt>
    <dgm:pt modelId="{37045F55-8474-42BA-A352-15E5B6EF48F5}" type="pres">
      <dgm:prSet presAssocID="{314DE02B-3130-4F1A-B554-B72A34624289}" presName="rootText" presStyleLbl="node2" presStyleIdx="0" presStyleCnt="7" custScaleX="23294" custScaleY="197274" custLinFactNeighborX="-216" custLinFactNeighborY="5032">
        <dgm:presLayoutVars>
          <dgm:chPref val="3"/>
        </dgm:presLayoutVars>
      </dgm:prSet>
      <dgm:spPr/>
      <dgm:t>
        <a:bodyPr/>
        <a:lstStyle/>
        <a:p>
          <a:endParaRPr lang="zh-CN" altLang="en-US"/>
        </a:p>
      </dgm:t>
    </dgm:pt>
    <dgm:pt modelId="{2C0A0A51-AA8A-4312-A4D3-2F9FC34EA9CF}" type="pres">
      <dgm:prSet presAssocID="{314DE02B-3130-4F1A-B554-B72A34624289}" presName="rootConnector" presStyleLbl="node2" presStyleIdx="0" presStyleCnt="7"/>
      <dgm:spPr/>
      <dgm:t>
        <a:bodyPr/>
        <a:lstStyle/>
        <a:p>
          <a:endParaRPr lang="zh-CN" altLang="en-US"/>
        </a:p>
      </dgm:t>
    </dgm:pt>
    <dgm:pt modelId="{005FDD04-4227-4089-AF0A-C21F038211A7}" type="pres">
      <dgm:prSet presAssocID="{314DE02B-3130-4F1A-B554-B72A34624289}" presName="hierChild4" presStyleCnt="0"/>
      <dgm:spPr/>
    </dgm:pt>
    <dgm:pt modelId="{8D7CA100-0B71-4E12-9C81-4717BE47C95F}" type="pres">
      <dgm:prSet presAssocID="{314DE02B-3130-4F1A-B554-B72A34624289}" presName="hierChild5" presStyleCnt="0"/>
      <dgm:spPr/>
    </dgm:pt>
    <dgm:pt modelId="{4C99BA0E-A1B4-43E6-A6B1-20AE267EE436}" type="pres">
      <dgm:prSet presAssocID="{3C8CA9FD-29D7-4016-94CB-BDCC81361918}" presName="Name37" presStyleLbl="parChTrans1D2" presStyleIdx="1" presStyleCnt="7"/>
      <dgm:spPr/>
      <dgm:t>
        <a:bodyPr/>
        <a:lstStyle/>
        <a:p>
          <a:endParaRPr lang="zh-CN" altLang="en-US"/>
        </a:p>
      </dgm:t>
    </dgm:pt>
    <dgm:pt modelId="{2F34CEF2-3CCC-472A-A209-D733D04465B7}" type="pres">
      <dgm:prSet presAssocID="{8CF6E461-CA80-497C-92DD-7A49DDCFA7A3}" presName="hierRoot2" presStyleCnt="0">
        <dgm:presLayoutVars>
          <dgm:hierBranch val="init"/>
        </dgm:presLayoutVars>
      </dgm:prSet>
      <dgm:spPr/>
    </dgm:pt>
    <dgm:pt modelId="{7AAE98F5-2169-4A8B-9953-A684FCA86FE1}" type="pres">
      <dgm:prSet presAssocID="{8CF6E461-CA80-497C-92DD-7A49DDCFA7A3}" presName="rootComposite" presStyleCnt="0"/>
      <dgm:spPr/>
    </dgm:pt>
    <dgm:pt modelId="{D2E1AF1A-312F-4503-8AEA-A44D5D808477}" type="pres">
      <dgm:prSet presAssocID="{8CF6E461-CA80-497C-92DD-7A49DDCFA7A3}" presName="rootText" presStyleLbl="node2" presStyleIdx="1" presStyleCnt="7" custScaleX="23830" custScaleY="194316" custLinFactNeighborX="-7371" custLinFactNeighborY="5032">
        <dgm:presLayoutVars>
          <dgm:chPref val="3"/>
        </dgm:presLayoutVars>
      </dgm:prSet>
      <dgm:spPr/>
      <dgm:t>
        <a:bodyPr/>
        <a:lstStyle/>
        <a:p>
          <a:endParaRPr lang="zh-CN" altLang="en-US"/>
        </a:p>
      </dgm:t>
    </dgm:pt>
    <dgm:pt modelId="{BA865B78-AAA9-41CB-A3A0-8F2B09FB079D}" type="pres">
      <dgm:prSet presAssocID="{8CF6E461-CA80-497C-92DD-7A49DDCFA7A3}" presName="rootConnector" presStyleLbl="node2" presStyleIdx="1" presStyleCnt="7"/>
      <dgm:spPr/>
      <dgm:t>
        <a:bodyPr/>
        <a:lstStyle/>
        <a:p>
          <a:endParaRPr lang="zh-CN" altLang="en-US"/>
        </a:p>
      </dgm:t>
    </dgm:pt>
    <dgm:pt modelId="{7B9EFF7F-2EEB-4D40-A223-CF6B7DC5274C}" type="pres">
      <dgm:prSet presAssocID="{8CF6E461-CA80-497C-92DD-7A49DDCFA7A3}" presName="hierChild4" presStyleCnt="0"/>
      <dgm:spPr/>
    </dgm:pt>
    <dgm:pt modelId="{B4F01C08-4BC3-42CE-8DE0-6E8821E94249}" type="pres">
      <dgm:prSet presAssocID="{8CF6E461-CA80-497C-92DD-7A49DDCFA7A3}" presName="hierChild5" presStyleCnt="0"/>
      <dgm:spPr/>
    </dgm:pt>
    <dgm:pt modelId="{432C97AB-C273-4767-AE2B-E2D0A94C17D4}" type="pres">
      <dgm:prSet presAssocID="{DAF0CD5C-A8E7-4F19-9857-59854F38970E}" presName="Name37" presStyleLbl="parChTrans1D2" presStyleIdx="2" presStyleCnt="7"/>
      <dgm:spPr/>
      <dgm:t>
        <a:bodyPr/>
        <a:lstStyle/>
        <a:p>
          <a:endParaRPr lang="zh-CN" altLang="en-US"/>
        </a:p>
      </dgm:t>
    </dgm:pt>
    <dgm:pt modelId="{A930BB68-E110-446C-A343-35F49882EBAB}" type="pres">
      <dgm:prSet presAssocID="{BD0C89A9-2986-42FB-B709-01AA16E82684}" presName="hierRoot2" presStyleCnt="0">
        <dgm:presLayoutVars>
          <dgm:hierBranch val="init"/>
        </dgm:presLayoutVars>
      </dgm:prSet>
      <dgm:spPr/>
    </dgm:pt>
    <dgm:pt modelId="{F8F973F6-E958-4748-9D04-D1FE540A524B}" type="pres">
      <dgm:prSet presAssocID="{BD0C89A9-2986-42FB-B709-01AA16E82684}" presName="rootComposite" presStyleCnt="0"/>
      <dgm:spPr/>
    </dgm:pt>
    <dgm:pt modelId="{C65E7708-1ECA-49DA-B26D-A54FB8F4D2A9}" type="pres">
      <dgm:prSet presAssocID="{BD0C89A9-2986-42FB-B709-01AA16E82684}" presName="rootText" presStyleLbl="node2" presStyleIdx="2" presStyleCnt="7" custScaleX="23102" custScaleY="198023">
        <dgm:presLayoutVars>
          <dgm:chPref val="3"/>
        </dgm:presLayoutVars>
      </dgm:prSet>
      <dgm:spPr/>
      <dgm:t>
        <a:bodyPr/>
        <a:lstStyle/>
        <a:p>
          <a:endParaRPr lang="zh-CN" altLang="en-US"/>
        </a:p>
      </dgm:t>
    </dgm:pt>
    <dgm:pt modelId="{ACCDF4B9-1DB7-420F-89E1-E567022569EA}" type="pres">
      <dgm:prSet presAssocID="{BD0C89A9-2986-42FB-B709-01AA16E82684}" presName="rootConnector" presStyleLbl="node2" presStyleIdx="2" presStyleCnt="7"/>
      <dgm:spPr/>
      <dgm:t>
        <a:bodyPr/>
        <a:lstStyle/>
        <a:p>
          <a:endParaRPr lang="zh-CN" altLang="en-US"/>
        </a:p>
      </dgm:t>
    </dgm:pt>
    <dgm:pt modelId="{4D73EFF6-3D8B-4952-ADA9-D863A011CC70}" type="pres">
      <dgm:prSet presAssocID="{BD0C89A9-2986-42FB-B709-01AA16E82684}" presName="hierChild4" presStyleCnt="0"/>
      <dgm:spPr/>
    </dgm:pt>
    <dgm:pt modelId="{84CC83B9-91CF-4475-9366-9F162E22023D}" type="pres">
      <dgm:prSet presAssocID="{BD0C89A9-2986-42FB-B709-01AA16E82684}" presName="hierChild5" presStyleCnt="0"/>
      <dgm:spPr/>
    </dgm:pt>
    <dgm:pt modelId="{6B290B9F-DB6D-46A5-B0EB-526CEBF4CA4A}" type="pres">
      <dgm:prSet presAssocID="{78610F40-4EAB-4CF0-95F4-6146E1E9424C}" presName="Name37" presStyleLbl="parChTrans1D2" presStyleIdx="3" presStyleCnt="7"/>
      <dgm:spPr/>
      <dgm:t>
        <a:bodyPr/>
        <a:lstStyle/>
        <a:p>
          <a:endParaRPr lang="zh-CN" altLang="en-US"/>
        </a:p>
      </dgm:t>
    </dgm:pt>
    <dgm:pt modelId="{1A399B5D-297B-4B70-943B-DEADCF4944B4}" type="pres">
      <dgm:prSet presAssocID="{85E0D968-C929-4AB8-B953-DFE53ABAEE01}" presName="hierRoot2" presStyleCnt="0">
        <dgm:presLayoutVars>
          <dgm:hierBranch val="init"/>
        </dgm:presLayoutVars>
      </dgm:prSet>
      <dgm:spPr/>
    </dgm:pt>
    <dgm:pt modelId="{84FB0ACC-8B56-4BE2-8F69-3CF3B155CCFB}" type="pres">
      <dgm:prSet presAssocID="{85E0D968-C929-4AB8-B953-DFE53ABAEE01}" presName="rootComposite" presStyleCnt="0"/>
      <dgm:spPr/>
    </dgm:pt>
    <dgm:pt modelId="{3B18F0EA-A4A4-4B54-A04D-C5A301FC45F5}" type="pres">
      <dgm:prSet presAssocID="{85E0D968-C929-4AB8-B953-DFE53ABAEE01}" presName="rootText" presStyleLbl="node2" presStyleIdx="3" presStyleCnt="7" custScaleX="22185" custScaleY="202681" custLinFactNeighborX="-578" custLinFactNeighborY="-3142">
        <dgm:presLayoutVars>
          <dgm:chPref val="3"/>
        </dgm:presLayoutVars>
      </dgm:prSet>
      <dgm:spPr/>
      <dgm:t>
        <a:bodyPr/>
        <a:lstStyle/>
        <a:p>
          <a:endParaRPr lang="zh-CN" altLang="en-US"/>
        </a:p>
      </dgm:t>
    </dgm:pt>
    <dgm:pt modelId="{2B2DCA3D-6C66-44CD-B7E9-4216C98C2F25}" type="pres">
      <dgm:prSet presAssocID="{85E0D968-C929-4AB8-B953-DFE53ABAEE01}" presName="rootConnector" presStyleLbl="node2" presStyleIdx="3" presStyleCnt="7"/>
      <dgm:spPr/>
      <dgm:t>
        <a:bodyPr/>
        <a:lstStyle/>
        <a:p>
          <a:endParaRPr lang="zh-CN" altLang="en-US"/>
        </a:p>
      </dgm:t>
    </dgm:pt>
    <dgm:pt modelId="{B9C0A731-0889-4B0E-A286-CEB4A18F0906}" type="pres">
      <dgm:prSet presAssocID="{85E0D968-C929-4AB8-B953-DFE53ABAEE01}" presName="hierChild4" presStyleCnt="0"/>
      <dgm:spPr/>
    </dgm:pt>
    <dgm:pt modelId="{A6A2E847-0802-4126-A68F-FB709D4B4B57}" type="pres">
      <dgm:prSet presAssocID="{85E0D968-C929-4AB8-B953-DFE53ABAEE01}" presName="hierChild5" presStyleCnt="0"/>
      <dgm:spPr/>
    </dgm:pt>
    <dgm:pt modelId="{93D0C4E9-1818-4D30-9846-D644893BBC6C}" type="pres">
      <dgm:prSet presAssocID="{21BB549E-CE83-4FEC-A6EF-9275544D450B}" presName="Name37" presStyleLbl="parChTrans1D2" presStyleIdx="4" presStyleCnt="7"/>
      <dgm:spPr/>
      <dgm:t>
        <a:bodyPr/>
        <a:lstStyle/>
        <a:p>
          <a:endParaRPr lang="zh-CN" altLang="en-US"/>
        </a:p>
      </dgm:t>
    </dgm:pt>
    <dgm:pt modelId="{D77A2BC9-3D54-4C47-A1AC-E60776DE56FE}" type="pres">
      <dgm:prSet presAssocID="{1B38C0BC-6C1C-4507-B3EE-61B927B8ED31}" presName="hierRoot2" presStyleCnt="0">
        <dgm:presLayoutVars>
          <dgm:hierBranch val="init"/>
        </dgm:presLayoutVars>
      </dgm:prSet>
      <dgm:spPr/>
    </dgm:pt>
    <dgm:pt modelId="{1393DB3C-5883-4567-819F-69A31E7054B1}" type="pres">
      <dgm:prSet presAssocID="{1B38C0BC-6C1C-4507-B3EE-61B927B8ED31}" presName="rootComposite" presStyleCnt="0"/>
      <dgm:spPr/>
    </dgm:pt>
    <dgm:pt modelId="{8B60B62E-EEAE-40A5-AEAE-5CB5BC82F4CA}" type="pres">
      <dgm:prSet presAssocID="{1B38C0BC-6C1C-4507-B3EE-61B927B8ED31}" presName="rootText" presStyleLbl="node2" presStyleIdx="4" presStyleCnt="7" custScaleX="21195" custScaleY="191911">
        <dgm:presLayoutVars>
          <dgm:chPref val="3"/>
        </dgm:presLayoutVars>
      </dgm:prSet>
      <dgm:spPr/>
      <dgm:t>
        <a:bodyPr/>
        <a:lstStyle/>
        <a:p>
          <a:endParaRPr lang="zh-CN" altLang="en-US"/>
        </a:p>
      </dgm:t>
    </dgm:pt>
    <dgm:pt modelId="{D3C6222D-1ABD-470D-976F-CCCB647454CF}" type="pres">
      <dgm:prSet presAssocID="{1B38C0BC-6C1C-4507-B3EE-61B927B8ED31}" presName="rootConnector" presStyleLbl="node2" presStyleIdx="4" presStyleCnt="7"/>
      <dgm:spPr/>
      <dgm:t>
        <a:bodyPr/>
        <a:lstStyle/>
        <a:p>
          <a:endParaRPr lang="zh-CN" altLang="en-US"/>
        </a:p>
      </dgm:t>
    </dgm:pt>
    <dgm:pt modelId="{C3BF9D86-21E5-45FF-95C5-F543FAABB2E6}" type="pres">
      <dgm:prSet presAssocID="{1B38C0BC-6C1C-4507-B3EE-61B927B8ED31}" presName="hierChild4" presStyleCnt="0"/>
      <dgm:spPr/>
    </dgm:pt>
    <dgm:pt modelId="{5A815CDE-B06A-4E71-B2AC-057D3EECE64E}" type="pres">
      <dgm:prSet presAssocID="{1B38C0BC-6C1C-4507-B3EE-61B927B8ED31}" presName="hierChild5" presStyleCnt="0"/>
      <dgm:spPr/>
    </dgm:pt>
    <dgm:pt modelId="{FEFA5141-3436-4C04-AA37-9E70FF316529}" type="pres">
      <dgm:prSet presAssocID="{CE71A293-EDA2-4F92-95CF-07F96089C7BF}" presName="Name37" presStyleLbl="parChTrans1D2" presStyleIdx="5" presStyleCnt="7"/>
      <dgm:spPr/>
      <dgm:t>
        <a:bodyPr/>
        <a:lstStyle/>
        <a:p>
          <a:endParaRPr lang="zh-CN" altLang="en-US"/>
        </a:p>
      </dgm:t>
    </dgm:pt>
    <dgm:pt modelId="{2EE04FB4-CD2F-439D-BE5D-B8EB5438208E}" type="pres">
      <dgm:prSet presAssocID="{07832B5B-738D-4D38-8404-731E1351359C}" presName="hierRoot2" presStyleCnt="0">
        <dgm:presLayoutVars>
          <dgm:hierBranch val="init"/>
        </dgm:presLayoutVars>
      </dgm:prSet>
      <dgm:spPr/>
    </dgm:pt>
    <dgm:pt modelId="{F0E6EF84-38EA-49A9-9F25-A7D7D0BC87D4}" type="pres">
      <dgm:prSet presAssocID="{07832B5B-738D-4D38-8404-731E1351359C}" presName="rootComposite" presStyleCnt="0"/>
      <dgm:spPr/>
    </dgm:pt>
    <dgm:pt modelId="{96B0F064-4138-4B60-8AC8-0B4B34F47303}" type="pres">
      <dgm:prSet presAssocID="{07832B5B-738D-4D38-8404-731E1351359C}" presName="rootText" presStyleLbl="node2" presStyleIdx="5" presStyleCnt="7" custScaleX="22546" custScaleY="193988">
        <dgm:presLayoutVars>
          <dgm:chPref val="3"/>
        </dgm:presLayoutVars>
      </dgm:prSet>
      <dgm:spPr/>
      <dgm:t>
        <a:bodyPr/>
        <a:lstStyle/>
        <a:p>
          <a:endParaRPr lang="zh-CN" altLang="en-US"/>
        </a:p>
      </dgm:t>
    </dgm:pt>
    <dgm:pt modelId="{E1BFDE3C-4353-4D3B-B65B-5215B9B2B6B0}" type="pres">
      <dgm:prSet presAssocID="{07832B5B-738D-4D38-8404-731E1351359C}" presName="rootConnector" presStyleLbl="node2" presStyleIdx="5" presStyleCnt="7"/>
      <dgm:spPr/>
      <dgm:t>
        <a:bodyPr/>
        <a:lstStyle/>
        <a:p>
          <a:endParaRPr lang="zh-CN" altLang="en-US"/>
        </a:p>
      </dgm:t>
    </dgm:pt>
    <dgm:pt modelId="{EC97FF4D-FD4E-4260-AB12-907813DC16E1}" type="pres">
      <dgm:prSet presAssocID="{07832B5B-738D-4D38-8404-731E1351359C}" presName="hierChild4" presStyleCnt="0"/>
      <dgm:spPr/>
    </dgm:pt>
    <dgm:pt modelId="{5555FF43-1905-46AD-9918-038DF5C66A1F}" type="pres">
      <dgm:prSet presAssocID="{07832B5B-738D-4D38-8404-731E1351359C}" presName="hierChild5" presStyleCnt="0"/>
      <dgm:spPr/>
    </dgm:pt>
    <dgm:pt modelId="{21698482-FDF0-46B9-83AA-882ABBBF0797}" type="pres">
      <dgm:prSet presAssocID="{9B3CFACC-5360-4735-AB43-3D8C7188BCDD}" presName="Name37" presStyleLbl="parChTrans1D2" presStyleIdx="6" presStyleCnt="7"/>
      <dgm:spPr/>
      <dgm:t>
        <a:bodyPr/>
        <a:lstStyle/>
        <a:p>
          <a:endParaRPr lang="zh-CN" altLang="en-US"/>
        </a:p>
      </dgm:t>
    </dgm:pt>
    <dgm:pt modelId="{6411FDF8-AE82-4212-A3C9-009653F5DF90}" type="pres">
      <dgm:prSet presAssocID="{F34BBD57-154E-4545-8343-12500DB3F50A}" presName="hierRoot2" presStyleCnt="0">
        <dgm:presLayoutVars>
          <dgm:hierBranch val="init"/>
        </dgm:presLayoutVars>
      </dgm:prSet>
      <dgm:spPr/>
    </dgm:pt>
    <dgm:pt modelId="{78FC1127-D3B4-493F-B6C3-28EB3BC2AFEF}" type="pres">
      <dgm:prSet presAssocID="{F34BBD57-154E-4545-8343-12500DB3F50A}" presName="rootComposite" presStyleCnt="0"/>
      <dgm:spPr/>
    </dgm:pt>
    <dgm:pt modelId="{EF75F697-7E66-449E-AC15-69BA4AEE1955}" type="pres">
      <dgm:prSet presAssocID="{F34BBD57-154E-4545-8343-12500DB3F50A}" presName="rootText" presStyleLbl="node2" presStyleIdx="6" presStyleCnt="7" custScaleX="22378" custScaleY="191413">
        <dgm:presLayoutVars>
          <dgm:chPref val="3"/>
        </dgm:presLayoutVars>
      </dgm:prSet>
      <dgm:spPr/>
      <dgm:t>
        <a:bodyPr/>
        <a:lstStyle/>
        <a:p>
          <a:endParaRPr lang="zh-CN" altLang="en-US"/>
        </a:p>
      </dgm:t>
    </dgm:pt>
    <dgm:pt modelId="{AE6435C6-02E4-4424-83B1-571B6902F84B}" type="pres">
      <dgm:prSet presAssocID="{F34BBD57-154E-4545-8343-12500DB3F50A}" presName="rootConnector" presStyleLbl="node2" presStyleIdx="6" presStyleCnt="7"/>
      <dgm:spPr/>
      <dgm:t>
        <a:bodyPr/>
        <a:lstStyle/>
        <a:p>
          <a:endParaRPr lang="zh-CN" altLang="en-US"/>
        </a:p>
      </dgm:t>
    </dgm:pt>
    <dgm:pt modelId="{5B067A95-AA47-446E-93E3-05F507EF7878}" type="pres">
      <dgm:prSet presAssocID="{F34BBD57-154E-4545-8343-12500DB3F50A}" presName="hierChild4" presStyleCnt="0"/>
      <dgm:spPr/>
    </dgm:pt>
    <dgm:pt modelId="{E564E050-97D4-43BA-87B3-5C27AE341ECA}" type="pres">
      <dgm:prSet presAssocID="{F34BBD57-154E-4545-8343-12500DB3F50A}" presName="hierChild5" presStyleCnt="0"/>
      <dgm:spPr/>
    </dgm:pt>
    <dgm:pt modelId="{59479DB0-ACA0-4A82-8560-82A889E47E86}" type="pres">
      <dgm:prSet presAssocID="{F3F62A0B-FE45-4B95-8CCE-768CC5AFC876}" presName="hierChild3" presStyleCnt="0"/>
      <dgm:spPr/>
    </dgm:pt>
  </dgm:ptLst>
  <dgm:cxnLst>
    <dgm:cxn modelId="{AB7B9CA7-9D8E-437F-9855-69749B805B87}" type="presOf" srcId="{1B38C0BC-6C1C-4507-B3EE-61B927B8ED31}" destId="{D3C6222D-1ABD-470D-976F-CCCB647454CF}" srcOrd="1" destOrd="0" presId="urn:microsoft.com/office/officeart/2005/8/layout/orgChart1#1"/>
    <dgm:cxn modelId="{5BC2B764-3DFD-4669-9800-4433AA6C1E21}" type="presOf" srcId="{1B38C0BC-6C1C-4507-B3EE-61B927B8ED31}" destId="{8B60B62E-EEAE-40A5-AEAE-5CB5BC82F4CA}" srcOrd="0" destOrd="0" presId="urn:microsoft.com/office/officeart/2005/8/layout/orgChart1#1"/>
    <dgm:cxn modelId="{8AD2C592-86CE-4CBA-8830-A8C95CBED462}" type="presOf" srcId="{78610F40-4EAB-4CF0-95F4-6146E1E9424C}" destId="{6B290B9F-DB6D-46A5-B0EB-526CEBF4CA4A}" srcOrd="0" destOrd="0" presId="urn:microsoft.com/office/officeart/2005/8/layout/orgChart1#1"/>
    <dgm:cxn modelId="{0D08776F-1E83-40C3-A53A-E3DA395E9BFB}" type="presOf" srcId="{21BB549E-CE83-4FEC-A6EF-9275544D450B}" destId="{93D0C4E9-1818-4D30-9846-D644893BBC6C}" srcOrd="0" destOrd="0" presId="urn:microsoft.com/office/officeart/2005/8/layout/orgChart1#1"/>
    <dgm:cxn modelId="{2388DC23-880C-4013-A43D-663424722644}" type="presOf" srcId="{F3F62A0B-FE45-4B95-8CCE-768CC5AFC876}" destId="{41FD05BA-7531-4E16-B5EE-BF9ADB8E6930}" srcOrd="0" destOrd="0" presId="urn:microsoft.com/office/officeart/2005/8/layout/orgChart1#1"/>
    <dgm:cxn modelId="{50383F34-DF2B-4D36-BFF2-6E43C6E31C8A}" type="presOf" srcId="{85E0D968-C929-4AB8-B953-DFE53ABAEE01}" destId="{3B18F0EA-A4A4-4B54-A04D-C5A301FC45F5}" srcOrd="0" destOrd="0" presId="urn:microsoft.com/office/officeart/2005/8/layout/orgChart1#1"/>
    <dgm:cxn modelId="{2BC22DB8-57FD-4F04-9B79-9C482D47E4D3}" srcId="{F3F62A0B-FE45-4B95-8CCE-768CC5AFC876}" destId="{F34BBD57-154E-4545-8343-12500DB3F50A}" srcOrd="6" destOrd="0" parTransId="{9B3CFACC-5360-4735-AB43-3D8C7188BCDD}" sibTransId="{81B8DFF9-E52B-4CB8-B235-AC332340CBDF}"/>
    <dgm:cxn modelId="{9BDFCDF9-A786-4A3E-8E9E-DD624C330A7E}" srcId="{BB605435-EDD1-4342-82F9-8B6F759B22D2}" destId="{F3F62A0B-FE45-4B95-8CCE-768CC5AFC876}" srcOrd="0" destOrd="0" parTransId="{7C270DDF-4B4F-4906-8F07-014AB1399EC1}" sibTransId="{747FCE92-9FBF-4CB6-A978-AE4663627685}"/>
    <dgm:cxn modelId="{19131815-6CFD-495D-AC58-31B3B2280E70}" type="presOf" srcId="{DAF0CD5C-A8E7-4F19-9857-59854F38970E}" destId="{432C97AB-C273-4767-AE2B-E2D0A94C17D4}" srcOrd="0" destOrd="0" presId="urn:microsoft.com/office/officeart/2005/8/layout/orgChart1#1"/>
    <dgm:cxn modelId="{CD33F728-B353-44D5-9547-743E1ABBBEF8}" srcId="{F3F62A0B-FE45-4B95-8CCE-768CC5AFC876}" destId="{8CF6E461-CA80-497C-92DD-7A49DDCFA7A3}" srcOrd="1" destOrd="0" parTransId="{3C8CA9FD-29D7-4016-94CB-BDCC81361918}" sibTransId="{8DC2C9AC-8FB9-4840-81EB-AEA63CF58E58}"/>
    <dgm:cxn modelId="{BEBFE5AD-3CF1-49A9-81B6-42AE44F9CF4C}" srcId="{F3F62A0B-FE45-4B95-8CCE-768CC5AFC876}" destId="{314DE02B-3130-4F1A-B554-B72A34624289}" srcOrd="0" destOrd="0" parTransId="{483EA4BC-0645-469A-BF26-C52CE4413E59}" sibTransId="{71383C00-AE97-464C-ACAB-9203A6B28E21}"/>
    <dgm:cxn modelId="{33DD02FC-4ACF-4B32-8750-2068C36129B6}" type="presOf" srcId="{F3F62A0B-FE45-4B95-8CCE-768CC5AFC876}" destId="{A57DBA81-AE2D-47E3-9674-7DC4D71F7FEA}" srcOrd="1" destOrd="0" presId="urn:microsoft.com/office/officeart/2005/8/layout/orgChart1#1"/>
    <dgm:cxn modelId="{C09B0FE1-892D-4176-A6D8-0EE21B48BD11}" srcId="{F3F62A0B-FE45-4B95-8CCE-768CC5AFC876}" destId="{BD0C89A9-2986-42FB-B709-01AA16E82684}" srcOrd="2" destOrd="0" parTransId="{DAF0CD5C-A8E7-4F19-9857-59854F38970E}" sibTransId="{EB5D02DA-33D8-4ACF-9772-E8AE21456CB1}"/>
    <dgm:cxn modelId="{24A48EB7-5725-4F0F-A1E3-FB1ED59D23F1}" type="presOf" srcId="{BB605435-EDD1-4342-82F9-8B6F759B22D2}" destId="{0E68B5E5-239B-42CE-99EA-8DBE0806DA07}" srcOrd="0" destOrd="0" presId="urn:microsoft.com/office/officeart/2005/8/layout/orgChart1#1"/>
    <dgm:cxn modelId="{9072629D-6FFE-48A1-BD4E-22E185633B87}" type="presOf" srcId="{314DE02B-3130-4F1A-B554-B72A34624289}" destId="{2C0A0A51-AA8A-4312-A4D3-2F9FC34EA9CF}" srcOrd="1" destOrd="0" presId="urn:microsoft.com/office/officeart/2005/8/layout/orgChart1#1"/>
    <dgm:cxn modelId="{24FE1483-CDF0-4ADF-8621-7A5AE31BABCC}" srcId="{F3F62A0B-FE45-4B95-8CCE-768CC5AFC876}" destId="{85E0D968-C929-4AB8-B953-DFE53ABAEE01}" srcOrd="3" destOrd="0" parTransId="{78610F40-4EAB-4CF0-95F4-6146E1E9424C}" sibTransId="{FEF273C2-8C04-4592-9514-9879F32220FB}"/>
    <dgm:cxn modelId="{32CFAB38-C26E-4788-812F-4438DD0E32C8}" type="presOf" srcId="{8CF6E461-CA80-497C-92DD-7A49DDCFA7A3}" destId="{BA865B78-AAA9-41CB-A3A0-8F2B09FB079D}" srcOrd="1" destOrd="0" presId="urn:microsoft.com/office/officeart/2005/8/layout/orgChart1#1"/>
    <dgm:cxn modelId="{C60AC76E-7A67-48C6-BAF3-73545DF7790B}" type="presOf" srcId="{483EA4BC-0645-469A-BF26-C52CE4413E59}" destId="{7FBFA871-1CBD-4955-BB10-039673E07CF4}" srcOrd="0" destOrd="0" presId="urn:microsoft.com/office/officeart/2005/8/layout/orgChart1#1"/>
    <dgm:cxn modelId="{927D0153-4326-4B6C-B032-CC3925B004D5}" type="presOf" srcId="{BD0C89A9-2986-42FB-B709-01AA16E82684}" destId="{ACCDF4B9-1DB7-420F-89E1-E567022569EA}" srcOrd="1" destOrd="0" presId="urn:microsoft.com/office/officeart/2005/8/layout/orgChart1#1"/>
    <dgm:cxn modelId="{E1EA7077-FDFF-496A-830C-3CCC6CD2DFB9}" type="presOf" srcId="{07832B5B-738D-4D38-8404-731E1351359C}" destId="{96B0F064-4138-4B60-8AC8-0B4B34F47303}" srcOrd="0" destOrd="0" presId="urn:microsoft.com/office/officeart/2005/8/layout/orgChart1#1"/>
    <dgm:cxn modelId="{E28A5493-97E5-4987-9401-E50C14F10F4F}" srcId="{F3F62A0B-FE45-4B95-8CCE-768CC5AFC876}" destId="{07832B5B-738D-4D38-8404-731E1351359C}" srcOrd="5" destOrd="0" parTransId="{CE71A293-EDA2-4F92-95CF-07F96089C7BF}" sibTransId="{69125CDE-6361-4462-8090-5D86238D67A9}"/>
    <dgm:cxn modelId="{0CF75D02-6E62-4A3F-B2E4-47821EFE45F7}" srcId="{F3F62A0B-FE45-4B95-8CCE-768CC5AFC876}" destId="{1B38C0BC-6C1C-4507-B3EE-61B927B8ED31}" srcOrd="4" destOrd="0" parTransId="{21BB549E-CE83-4FEC-A6EF-9275544D450B}" sibTransId="{1825A787-2290-4CEE-A4B8-DDE5FB07E15E}"/>
    <dgm:cxn modelId="{63D86764-29E6-4C6D-8F5E-8DE3119B1CF8}" type="presOf" srcId="{314DE02B-3130-4F1A-B554-B72A34624289}" destId="{37045F55-8474-42BA-A352-15E5B6EF48F5}" srcOrd="0" destOrd="0" presId="urn:microsoft.com/office/officeart/2005/8/layout/orgChart1#1"/>
    <dgm:cxn modelId="{325C8B91-917A-425A-9582-5C6E58A1B4C0}" type="presOf" srcId="{9B3CFACC-5360-4735-AB43-3D8C7188BCDD}" destId="{21698482-FDF0-46B9-83AA-882ABBBF0797}" srcOrd="0" destOrd="0" presId="urn:microsoft.com/office/officeart/2005/8/layout/orgChart1#1"/>
    <dgm:cxn modelId="{B4018926-60DA-4A5F-80E7-3D344A50D5E6}" type="presOf" srcId="{8CF6E461-CA80-497C-92DD-7A49DDCFA7A3}" destId="{D2E1AF1A-312F-4503-8AEA-A44D5D808477}" srcOrd="0" destOrd="0" presId="urn:microsoft.com/office/officeart/2005/8/layout/orgChart1#1"/>
    <dgm:cxn modelId="{4D5305D3-4C79-43E6-B3DF-DE9972CC589C}" type="presOf" srcId="{F34BBD57-154E-4545-8343-12500DB3F50A}" destId="{EF75F697-7E66-449E-AC15-69BA4AEE1955}" srcOrd="0" destOrd="0" presId="urn:microsoft.com/office/officeart/2005/8/layout/orgChart1#1"/>
    <dgm:cxn modelId="{5E81A32B-A97D-4A71-8931-557B3F6CA428}" type="presOf" srcId="{07832B5B-738D-4D38-8404-731E1351359C}" destId="{E1BFDE3C-4353-4D3B-B65B-5215B9B2B6B0}" srcOrd="1" destOrd="0" presId="urn:microsoft.com/office/officeart/2005/8/layout/orgChart1#1"/>
    <dgm:cxn modelId="{094E4180-A803-440F-9C18-F235618E3A1A}" type="presOf" srcId="{85E0D968-C929-4AB8-B953-DFE53ABAEE01}" destId="{2B2DCA3D-6C66-44CD-B7E9-4216C98C2F25}" srcOrd="1" destOrd="0" presId="urn:microsoft.com/office/officeart/2005/8/layout/orgChart1#1"/>
    <dgm:cxn modelId="{F9745CA0-AC6F-4F54-AF33-F9D3F577ABD1}" type="presOf" srcId="{F34BBD57-154E-4545-8343-12500DB3F50A}" destId="{AE6435C6-02E4-4424-83B1-571B6902F84B}" srcOrd="1" destOrd="0" presId="urn:microsoft.com/office/officeart/2005/8/layout/orgChart1#1"/>
    <dgm:cxn modelId="{0A92B047-7826-4573-A468-2851A340E403}" type="presOf" srcId="{CE71A293-EDA2-4F92-95CF-07F96089C7BF}" destId="{FEFA5141-3436-4C04-AA37-9E70FF316529}" srcOrd="0" destOrd="0" presId="urn:microsoft.com/office/officeart/2005/8/layout/orgChart1#1"/>
    <dgm:cxn modelId="{0160DEA7-F6C2-43FD-823B-438952A7426C}" type="presOf" srcId="{BD0C89A9-2986-42FB-B709-01AA16E82684}" destId="{C65E7708-1ECA-49DA-B26D-A54FB8F4D2A9}" srcOrd="0" destOrd="0" presId="urn:microsoft.com/office/officeart/2005/8/layout/orgChart1#1"/>
    <dgm:cxn modelId="{56E5B44F-F58F-4479-B367-33C67A36FAE7}" type="presOf" srcId="{3C8CA9FD-29D7-4016-94CB-BDCC81361918}" destId="{4C99BA0E-A1B4-43E6-A6B1-20AE267EE436}" srcOrd="0" destOrd="0" presId="urn:microsoft.com/office/officeart/2005/8/layout/orgChart1#1"/>
    <dgm:cxn modelId="{E84CA8DD-8350-4A5D-B82E-C40F5EFBCD98}" type="presParOf" srcId="{0E68B5E5-239B-42CE-99EA-8DBE0806DA07}" destId="{84AC11AA-311F-4DB5-B662-75FD0A6CEF54}" srcOrd="0" destOrd="0" presId="urn:microsoft.com/office/officeart/2005/8/layout/orgChart1#1"/>
    <dgm:cxn modelId="{14AE709F-B635-49EA-AA0A-C175C6D03BCD}" type="presParOf" srcId="{84AC11AA-311F-4DB5-B662-75FD0A6CEF54}" destId="{E2EE162C-EDE4-48C8-A47B-9E32F09033E8}" srcOrd="0" destOrd="0" presId="urn:microsoft.com/office/officeart/2005/8/layout/orgChart1#1"/>
    <dgm:cxn modelId="{CA61BD59-C0D1-460A-ABCC-4EBD682D5427}" type="presParOf" srcId="{E2EE162C-EDE4-48C8-A47B-9E32F09033E8}" destId="{41FD05BA-7531-4E16-B5EE-BF9ADB8E6930}" srcOrd="0" destOrd="0" presId="urn:microsoft.com/office/officeart/2005/8/layout/orgChart1#1"/>
    <dgm:cxn modelId="{CCC07CE0-4C36-44EC-AC63-0704A77652BB}" type="presParOf" srcId="{E2EE162C-EDE4-48C8-A47B-9E32F09033E8}" destId="{A57DBA81-AE2D-47E3-9674-7DC4D71F7FEA}" srcOrd="1" destOrd="0" presId="urn:microsoft.com/office/officeart/2005/8/layout/orgChart1#1"/>
    <dgm:cxn modelId="{13739FC3-A5BC-43E7-8845-6B11E7BB390A}" type="presParOf" srcId="{84AC11AA-311F-4DB5-B662-75FD0A6CEF54}" destId="{9F2022BB-8A16-4790-9E47-DC9F9689B0F6}" srcOrd="1" destOrd="0" presId="urn:microsoft.com/office/officeart/2005/8/layout/orgChart1#1"/>
    <dgm:cxn modelId="{56347896-1531-4C86-A32D-4A56D0EEF2F9}" type="presParOf" srcId="{9F2022BB-8A16-4790-9E47-DC9F9689B0F6}" destId="{7FBFA871-1CBD-4955-BB10-039673E07CF4}" srcOrd="0" destOrd="0" presId="urn:microsoft.com/office/officeart/2005/8/layout/orgChart1#1"/>
    <dgm:cxn modelId="{8565F5C2-9463-4B36-AD9D-A7643A03BA6C}" type="presParOf" srcId="{9F2022BB-8A16-4790-9E47-DC9F9689B0F6}" destId="{4C40804F-315C-4D65-9B3C-FC1AA1D7C91C}" srcOrd="1" destOrd="0" presId="urn:microsoft.com/office/officeart/2005/8/layout/orgChart1#1"/>
    <dgm:cxn modelId="{B2AC05EF-1AE1-4809-AAC6-9F744EE36AF2}" type="presParOf" srcId="{4C40804F-315C-4D65-9B3C-FC1AA1D7C91C}" destId="{60EABC95-6DFF-48B2-A124-6AB15E9D78F8}" srcOrd="0" destOrd="0" presId="urn:microsoft.com/office/officeart/2005/8/layout/orgChart1#1"/>
    <dgm:cxn modelId="{35CBD4FB-DD5A-4B39-992C-C16EA8DAF4E8}" type="presParOf" srcId="{60EABC95-6DFF-48B2-A124-6AB15E9D78F8}" destId="{37045F55-8474-42BA-A352-15E5B6EF48F5}" srcOrd="0" destOrd="0" presId="urn:microsoft.com/office/officeart/2005/8/layout/orgChart1#1"/>
    <dgm:cxn modelId="{C17EA749-DE7D-4249-BCA0-921B8ED0DDE5}" type="presParOf" srcId="{60EABC95-6DFF-48B2-A124-6AB15E9D78F8}" destId="{2C0A0A51-AA8A-4312-A4D3-2F9FC34EA9CF}" srcOrd="1" destOrd="0" presId="urn:microsoft.com/office/officeart/2005/8/layout/orgChart1#1"/>
    <dgm:cxn modelId="{22B6D58C-B37A-4913-A1EB-6585B33F29B5}" type="presParOf" srcId="{4C40804F-315C-4D65-9B3C-FC1AA1D7C91C}" destId="{005FDD04-4227-4089-AF0A-C21F038211A7}" srcOrd="1" destOrd="0" presId="urn:microsoft.com/office/officeart/2005/8/layout/orgChart1#1"/>
    <dgm:cxn modelId="{760B3CC8-F0D2-40FA-A416-052B24542303}" type="presParOf" srcId="{4C40804F-315C-4D65-9B3C-FC1AA1D7C91C}" destId="{8D7CA100-0B71-4E12-9C81-4717BE47C95F}" srcOrd="2" destOrd="0" presId="urn:microsoft.com/office/officeart/2005/8/layout/orgChart1#1"/>
    <dgm:cxn modelId="{59B5C452-407A-43A6-BB53-798077E4B6C0}" type="presParOf" srcId="{9F2022BB-8A16-4790-9E47-DC9F9689B0F6}" destId="{4C99BA0E-A1B4-43E6-A6B1-20AE267EE436}" srcOrd="2" destOrd="0" presId="urn:microsoft.com/office/officeart/2005/8/layout/orgChart1#1"/>
    <dgm:cxn modelId="{D0C1BEDA-90C9-40B2-8562-A24D7A573DD7}" type="presParOf" srcId="{9F2022BB-8A16-4790-9E47-DC9F9689B0F6}" destId="{2F34CEF2-3CCC-472A-A209-D733D04465B7}" srcOrd="3" destOrd="0" presId="urn:microsoft.com/office/officeart/2005/8/layout/orgChart1#1"/>
    <dgm:cxn modelId="{60FE32D5-1A17-45BB-8880-A6D3C4CD586B}" type="presParOf" srcId="{2F34CEF2-3CCC-472A-A209-D733D04465B7}" destId="{7AAE98F5-2169-4A8B-9953-A684FCA86FE1}" srcOrd="0" destOrd="0" presId="urn:microsoft.com/office/officeart/2005/8/layout/orgChart1#1"/>
    <dgm:cxn modelId="{E9676BBE-6CBC-4F3F-B3E9-5434066F0DEF}" type="presParOf" srcId="{7AAE98F5-2169-4A8B-9953-A684FCA86FE1}" destId="{D2E1AF1A-312F-4503-8AEA-A44D5D808477}" srcOrd="0" destOrd="0" presId="urn:microsoft.com/office/officeart/2005/8/layout/orgChart1#1"/>
    <dgm:cxn modelId="{2DDB6F62-C646-451E-A369-6E23579FD0C5}" type="presParOf" srcId="{7AAE98F5-2169-4A8B-9953-A684FCA86FE1}" destId="{BA865B78-AAA9-41CB-A3A0-8F2B09FB079D}" srcOrd="1" destOrd="0" presId="urn:microsoft.com/office/officeart/2005/8/layout/orgChart1#1"/>
    <dgm:cxn modelId="{F8844927-157A-43F7-84EF-F3273F0A4F9A}" type="presParOf" srcId="{2F34CEF2-3CCC-472A-A209-D733D04465B7}" destId="{7B9EFF7F-2EEB-4D40-A223-CF6B7DC5274C}" srcOrd="1" destOrd="0" presId="urn:microsoft.com/office/officeart/2005/8/layout/orgChart1#1"/>
    <dgm:cxn modelId="{07570187-348E-49C3-A80B-468A4678DD31}" type="presParOf" srcId="{2F34CEF2-3CCC-472A-A209-D733D04465B7}" destId="{B4F01C08-4BC3-42CE-8DE0-6E8821E94249}" srcOrd="2" destOrd="0" presId="urn:microsoft.com/office/officeart/2005/8/layout/orgChart1#1"/>
    <dgm:cxn modelId="{245DCCAE-8F87-4221-A9C1-DD9E9CA156BC}" type="presParOf" srcId="{9F2022BB-8A16-4790-9E47-DC9F9689B0F6}" destId="{432C97AB-C273-4767-AE2B-E2D0A94C17D4}" srcOrd="4" destOrd="0" presId="urn:microsoft.com/office/officeart/2005/8/layout/orgChart1#1"/>
    <dgm:cxn modelId="{1E77EA60-91F3-429F-82AB-EF7E20CBAAAE}" type="presParOf" srcId="{9F2022BB-8A16-4790-9E47-DC9F9689B0F6}" destId="{A930BB68-E110-446C-A343-35F49882EBAB}" srcOrd="5" destOrd="0" presId="urn:microsoft.com/office/officeart/2005/8/layout/orgChart1#1"/>
    <dgm:cxn modelId="{76D0FFE4-BA30-48E2-95AD-DA3E419B1799}" type="presParOf" srcId="{A930BB68-E110-446C-A343-35F49882EBAB}" destId="{F8F973F6-E958-4748-9D04-D1FE540A524B}" srcOrd="0" destOrd="0" presId="urn:microsoft.com/office/officeart/2005/8/layout/orgChart1#1"/>
    <dgm:cxn modelId="{AEE446E8-74F9-4FA5-8D12-19DFEE74389D}" type="presParOf" srcId="{F8F973F6-E958-4748-9D04-D1FE540A524B}" destId="{C65E7708-1ECA-49DA-B26D-A54FB8F4D2A9}" srcOrd="0" destOrd="0" presId="urn:microsoft.com/office/officeart/2005/8/layout/orgChart1#1"/>
    <dgm:cxn modelId="{538BD91C-58A0-4556-A102-EDDF24DDBFA5}" type="presParOf" srcId="{F8F973F6-E958-4748-9D04-D1FE540A524B}" destId="{ACCDF4B9-1DB7-420F-89E1-E567022569EA}" srcOrd="1" destOrd="0" presId="urn:microsoft.com/office/officeart/2005/8/layout/orgChart1#1"/>
    <dgm:cxn modelId="{C5A6D4A4-B1CA-46C8-B700-D6854E3ACF9D}" type="presParOf" srcId="{A930BB68-E110-446C-A343-35F49882EBAB}" destId="{4D73EFF6-3D8B-4952-ADA9-D863A011CC70}" srcOrd="1" destOrd="0" presId="urn:microsoft.com/office/officeart/2005/8/layout/orgChart1#1"/>
    <dgm:cxn modelId="{0124B061-9839-4D7F-A371-0CD25925ED58}" type="presParOf" srcId="{A930BB68-E110-446C-A343-35F49882EBAB}" destId="{84CC83B9-91CF-4475-9366-9F162E22023D}" srcOrd="2" destOrd="0" presId="urn:microsoft.com/office/officeart/2005/8/layout/orgChart1#1"/>
    <dgm:cxn modelId="{E7AE46D3-CC5B-4661-A97E-C866B28C816A}" type="presParOf" srcId="{9F2022BB-8A16-4790-9E47-DC9F9689B0F6}" destId="{6B290B9F-DB6D-46A5-B0EB-526CEBF4CA4A}" srcOrd="6" destOrd="0" presId="urn:microsoft.com/office/officeart/2005/8/layout/orgChart1#1"/>
    <dgm:cxn modelId="{367BE11A-F38D-4E89-B23E-F4780B4EEE04}" type="presParOf" srcId="{9F2022BB-8A16-4790-9E47-DC9F9689B0F6}" destId="{1A399B5D-297B-4B70-943B-DEADCF4944B4}" srcOrd="7" destOrd="0" presId="urn:microsoft.com/office/officeart/2005/8/layout/orgChart1#1"/>
    <dgm:cxn modelId="{DBF640BF-FB81-4023-A3D9-59A1E65130FE}" type="presParOf" srcId="{1A399B5D-297B-4B70-943B-DEADCF4944B4}" destId="{84FB0ACC-8B56-4BE2-8F69-3CF3B155CCFB}" srcOrd="0" destOrd="0" presId="urn:microsoft.com/office/officeart/2005/8/layout/orgChart1#1"/>
    <dgm:cxn modelId="{C1AB73A9-22F4-43C3-A8D5-F3ECF6BE656E}" type="presParOf" srcId="{84FB0ACC-8B56-4BE2-8F69-3CF3B155CCFB}" destId="{3B18F0EA-A4A4-4B54-A04D-C5A301FC45F5}" srcOrd="0" destOrd="0" presId="urn:microsoft.com/office/officeart/2005/8/layout/orgChart1#1"/>
    <dgm:cxn modelId="{64FB2377-5D26-4038-88A6-A4765411A399}" type="presParOf" srcId="{84FB0ACC-8B56-4BE2-8F69-3CF3B155CCFB}" destId="{2B2DCA3D-6C66-44CD-B7E9-4216C98C2F25}" srcOrd="1" destOrd="0" presId="urn:microsoft.com/office/officeart/2005/8/layout/orgChart1#1"/>
    <dgm:cxn modelId="{69B93CEA-D95E-4F3B-9E61-665534B0DDB5}" type="presParOf" srcId="{1A399B5D-297B-4B70-943B-DEADCF4944B4}" destId="{B9C0A731-0889-4B0E-A286-CEB4A18F0906}" srcOrd="1" destOrd="0" presId="urn:microsoft.com/office/officeart/2005/8/layout/orgChart1#1"/>
    <dgm:cxn modelId="{A3BC2357-21AF-4E85-A9FC-2B91FC5E3D3E}" type="presParOf" srcId="{1A399B5D-297B-4B70-943B-DEADCF4944B4}" destId="{A6A2E847-0802-4126-A68F-FB709D4B4B57}" srcOrd="2" destOrd="0" presId="urn:microsoft.com/office/officeart/2005/8/layout/orgChart1#1"/>
    <dgm:cxn modelId="{462F59B6-B3C2-4FA6-8A04-835E407123AE}" type="presParOf" srcId="{9F2022BB-8A16-4790-9E47-DC9F9689B0F6}" destId="{93D0C4E9-1818-4D30-9846-D644893BBC6C}" srcOrd="8" destOrd="0" presId="urn:microsoft.com/office/officeart/2005/8/layout/orgChart1#1"/>
    <dgm:cxn modelId="{6765AD63-96CB-48A4-AB54-911024CEDF9A}" type="presParOf" srcId="{9F2022BB-8A16-4790-9E47-DC9F9689B0F6}" destId="{D77A2BC9-3D54-4C47-A1AC-E60776DE56FE}" srcOrd="9" destOrd="0" presId="urn:microsoft.com/office/officeart/2005/8/layout/orgChart1#1"/>
    <dgm:cxn modelId="{38A70327-7D77-45CA-A58C-D83C050CE6BE}" type="presParOf" srcId="{D77A2BC9-3D54-4C47-A1AC-E60776DE56FE}" destId="{1393DB3C-5883-4567-819F-69A31E7054B1}" srcOrd="0" destOrd="0" presId="urn:microsoft.com/office/officeart/2005/8/layout/orgChart1#1"/>
    <dgm:cxn modelId="{D380ADFD-C2D4-463A-8287-8204BF2E41D0}" type="presParOf" srcId="{1393DB3C-5883-4567-819F-69A31E7054B1}" destId="{8B60B62E-EEAE-40A5-AEAE-5CB5BC82F4CA}" srcOrd="0" destOrd="0" presId="urn:microsoft.com/office/officeart/2005/8/layout/orgChart1#1"/>
    <dgm:cxn modelId="{A38F409E-E167-49F6-B226-0C79936E1EBC}" type="presParOf" srcId="{1393DB3C-5883-4567-819F-69A31E7054B1}" destId="{D3C6222D-1ABD-470D-976F-CCCB647454CF}" srcOrd="1" destOrd="0" presId="urn:microsoft.com/office/officeart/2005/8/layout/orgChart1#1"/>
    <dgm:cxn modelId="{907E71E5-0CB0-4567-A0A3-EF1E77DF0927}" type="presParOf" srcId="{D77A2BC9-3D54-4C47-A1AC-E60776DE56FE}" destId="{C3BF9D86-21E5-45FF-95C5-F543FAABB2E6}" srcOrd="1" destOrd="0" presId="urn:microsoft.com/office/officeart/2005/8/layout/orgChart1#1"/>
    <dgm:cxn modelId="{08FEDD20-F0A1-483A-B663-1FB308DC852A}" type="presParOf" srcId="{D77A2BC9-3D54-4C47-A1AC-E60776DE56FE}" destId="{5A815CDE-B06A-4E71-B2AC-057D3EECE64E}" srcOrd="2" destOrd="0" presId="urn:microsoft.com/office/officeart/2005/8/layout/orgChart1#1"/>
    <dgm:cxn modelId="{1578CFAE-2F40-4E75-AB39-B311E26BC94E}" type="presParOf" srcId="{9F2022BB-8A16-4790-9E47-DC9F9689B0F6}" destId="{FEFA5141-3436-4C04-AA37-9E70FF316529}" srcOrd="10" destOrd="0" presId="urn:microsoft.com/office/officeart/2005/8/layout/orgChart1#1"/>
    <dgm:cxn modelId="{9C2F423C-F3D1-49B3-BB15-77DEA86DAA82}" type="presParOf" srcId="{9F2022BB-8A16-4790-9E47-DC9F9689B0F6}" destId="{2EE04FB4-CD2F-439D-BE5D-B8EB5438208E}" srcOrd="11" destOrd="0" presId="urn:microsoft.com/office/officeart/2005/8/layout/orgChart1#1"/>
    <dgm:cxn modelId="{835A506D-C158-4494-8F61-396E4EE4FA39}" type="presParOf" srcId="{2EE04FB4-CD2F-439D-BE5D-B8EB5438208E}" destId="{F0E6EF84-38EA-49A9-9F25-A7D7D0BC87D4}" srcOrd="0" destOrd="0" presId="urn:microsoft.com/office/officeart/2005/8/layout/orgChart1#1"/>
    <dgm:cxn modelId="{1AACB751-A5A6-4D12-B2A3-7228583BC843}" type="presParOf" srcId="{F0E6EF84-38EA-49A9-9F25-A7D7D0BC87D4}" destId="{96B0F064-4138-4B60-8AC8-0B4B34F47303}" srcOrd="0" destOrd="0" presId="urn:microsoft.com/office/officeart/2005/8/layout/orgChart1#1"/>
    <dgm:cxn modelId="{05417288-9676-4205-A117-03421F502817}" type="presParOf" srcId="{F0E6EF84-38EA-49A9-9F25-A7D7D0BC87D4}" destId="{E1BFDE3C-4353-4D3B-B65B-5215B9B2B6B0}" srcOrd="1" destOrd="0" presId="urn:microsoft.com/office/officeart/2005/8/layout/orgChart1#1"/>
    <dgm:cxn modelId="{8228A079-5A52-4ABC-973C-F862F7B37EF8}" type="presParOf" srcId="{2EE04FB4-CD2F-439D-BE5D-B8EB5438208E}" destId="{EC97FF4D-FD4E-4260-AB12-907813DC16E1}" srcOrd="1" destOrd="0" presId="urn:microsoft.com/office/officeart/2005/8/layout/orgChart1#1"/>
    <dgm:cxn modelId="{41BAA2DA-F6D2-4978-B652-F661AC7C84FB}" type="presParOf" srcId="{2EE04FB4-CD2F-439D-BE5D-B8EB5438208E}" destId="{5555FF43-1905-46AD-9918-038DF5C66A1F}" srcOrd="2" destOrd="0" presId="urn:microsoft.com/office/officeart/2005/8/layout/orgChart1#1"/>
    <dgm:cxn modelId="{22A1045C-84BE-443F-AE86-504992304702}" type="presParOf" srcId="{9F2022BB-8A16-4790-9E47-DC9F9689B0F6}" destId="{21698482-FDF0-46B9-83AA-882ABBBF0797}" srcOrd="12" destOrd="0" presId="urn:microsoft.com/office/officeart/2005/8/layout/orgChart1#1"/>
    <dgm:cxn modelId="{28C9198F-394A-42D6-84D2-7D4BC8B6687E}" type="presParOf" srcId="{9F2022BB-8A16-4790-9E47-DC9F9689B0F6}" destId="{6411FDF8-AE82-4212-A3C9-009653F5DF90}" srcOrd="13" destOrd="0" presId="urn:microsoft.com/office/officeart/2005/8/layout/orgChart1#1"/>
    <dgm:cxn modelId="{3C69C83C-C134-4AD6-8918-FA2C6844E427}" type="presParOf" srcId="{6411FDF8-AE82-4212-A3C9-009653F5DF90}" destId="{78FC1127-D3B4-493F-B6C3-28EB3BC2AFEF}" srcOrd="0" destOrd="0" presId="urn:microsoft.com/office/officeart/2005/8/layout/orgChart1#1"/>
    <dgm:cxn modelId="{D5D6C6CF-69CE-4994-BEB7-3D87FCD820BF}" type="presParOf" srcId="{78FC1127-D3B4-493F-B6C3-28EB3BC2AFEF}" destId="{EF75F697-7E66-449E-AC15-69BA4AEE1955}" srcOrd="0" destOrd="0" presId="urn:microsoft.com/office/officeart/2005/8/layout/orgChart1#1"/>
    <dgm:cxn modelId="{FF76D422-C5A4-4E55-B819-B465FE9D7833}" type="presParOf" srcId="{78FC1127-D3B4-493F-B6C3-28EB3BC2AFEF}" destId="{AE6435C6-02E4-4424-83B1-571B6902F84B}" srcOrd="1" destOrd="0" presId="urn:microsoft.com/office/officeart/2005/8/layout/orgChart1#1"/>
    <dgm:cxn modelId="{C718294E-D6A7-4859-B00F-31A355FA21F6}" type="presParOf" srcId="{6411FDF8-AE82-4212-A3C9-009653F5DF90}" destId="{5B067A95-AA47-446E-93E3-05F507EF7878}" srcOrd="1" destOrd="0" presId="urn:microsoft.com/office/officeart/2005/8/layout/orgChart1#1"/>
    <dgm:cxn modelId="{E4A4373C-FEF2-486B-9131-F53C94C3086D}" type="presParOf" srcId="{6411FDF8-AE82-4212-A3C9-009653F5DF90}" destId="{E564E050-97D4-43BA-87B3-5C27AE341ECA}" srcOrd="2" destOrd="0" presId="urn:microsoft.com/office/officeart/2005/8/layout/orgChart1#1"/>
    <dgm:cxn modelId="{84ADAFF1-5047-45DD-BB85-EB24CAF3F76E}" type="presParOf" srcId="{84AC11AA-311F-4DB5-B662-75FD0A6CEF54}" destId="{59479DB0-ACA0-4A82-8560-82A889E47E86}" srcOrd="2" destOrd="0" presId="urn:microsoft.com/office/officeart/2005/8/layout/orgChart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45BA3DB-F24F-4EA0-B82C-F91E537881A4}" type="doc">
      <dgm:prSet loTypeId="urn:microsoft.com/office/officeart/2005/8/layout/hierarchy1#2" loCatId="hierarchy" qsTypeId="urn:microsoft.com/office/officeart/2005/8/quickstyle/simple1#6" qsCatId="simple" csTypeId="urn:microsoft.com/office/officeart/2005/8/colors/accent1_2#6" csCatId="accent1" phldr="1"/>
      <dgm:spPr/>
      <dgm:t>
        <a:bodyPr/>
        <a:lstStyle/>
        <a:p>
          <a:endParaRPr lang="zh-CN" altLang="en-US"/>
        </a:p>
      </dgm:t>
    </dgm:pt>
    <dgm:pt modelId="{DD0E1CC9-95ED-49F9-A734-076A00A4371A}">
      <dgm:prSet phldrT="[文本]" custT="1"/>
      <dgm:spPr/>
      <dgm:t>
        <a:bodyPr/>
        <a:lstStyle/>
        <a:p>
          <a:r>
            <a:rPr lang="zh-CN" altLang="en-US" sz="2800" dirty="0" smtClean="0"/>
            <a:t>总则</a:t>
          </a:r>
          <a:endParaRPr lang="zh-CN" altLang="en-US" sz="2800" dirty="0"/>
        </a:p>
      </dgm:t>
    </dgm:pt>
    <dgm:pt modelId="{FFDB1E85-3A93-4A57-9BC6-785DEAE2E2EA}" type="parTrans" cxnId="{612DE6B3-DB78-45F7-BA7F-226EE7D8AD86}">
      <dgm:prSet/>
      <dgm:spPr/>
      <dgm:t>
        <a:bodyPr/>
        <a:lstStyle/>
        <a:p>
          <a:endParaRPr lang="zh-CN" altLang="en-US"/>
        </a:p>
      </dgm:t>
    </dgm:pt>
    <dgm:pt modelId="{E7519C03-71C1-4702-9E67-E270682E4BEC}" type="sibTrans" cxnId="{612DE6B3-DB78-45F7-BA7F-226EE7D8AD86}">
      <dgm:prSet/>
      <dgm:spPr/>
      <dgm:t>
        <a:bodyPr/>
        <a:lstStyle/>
        <a:p>
          <a:endParaRPr lang="zh-CN" altLang="en-US"/>
        </a:p>
      </dgm:t>
    </dgm:pt>
    <dgm:pt modelId="{9CCB100C-5AE0-48E0-93EB-5F2C7EBC129E}">
      <dgm:prSet phldrT="[文本]" custT="1"/>
      <dgm:spPr/>
      <dgm:t>
        <a:bodyPr/>
        <a:lstStyle/>
        <a:p>
          <a:r>
            <a:rPr lang="zh-CN" altLang="en-US" sz="2400" dirty="0" smtClean="0"/>
            <a:t>基本</a:t>
          </a:r>
          <a:br>
            <a:rPr lang="zh-CN" altLang="en-US" sz="2400" dirty="0" smtClean="0"/>
          </a:br>
          <a:r>
            <a:rPr lang="zh-CN" altLang="en-US" sz="2400" dirty="0" smtClean="0"/>
            <a:t>规定</a:t>
          </a:r>
          <a:endParaRPr lang="zh-CN" altLang="en-US" sz="2400" dirty="0"/>
        </a:p>
      </dgm:t>
    </dgm:pt>
    <dgm:pt modelId="{647EFEC9-7B8E-4C8A-90A4-22C5E075BB6C}" type="parTrans" cxnId="{93B950B6-5518-4974-852D-2070C1420E38}">
      <dgm:prSet/>
      <dgm:spPr/>
      <dgm:t>
        <a:bodyPr/>
        <a:lstStyle/>
        <a:p>
          <a:endParaRPr lang="zh-CN" altLang="en-US"/>
        </a:p>
      </dgm:t>
    </dgm:pt>
    <dgm:pt modelId="{082C3240-5A1A-4D93-8B36-426EB38DC325}" type="sibTrans" cxnId="{93B950B6-5518-4974-852D-2070C1420E38}">
      <dgm:prSet/>
      <dgm:spPr/>
      <dgm:t>
        <a:bodyPr/>
        <a:lstStyle/>
        <a:p>
          <a:endParaRPr lang="zh-CN" altLang="en-US"/>
        </a:p>
      </dgm:t>
    </dgm:pt>
    <dgm:pt modelId="{88D47ABF-2159-4586-9EF7-D3E9387D9BC7}">
      <dgm:prSet phldrT="[文本]" custT="1"/>
      <dgm:spPr/>
      <dgm:t>
        <a:bodyPr/>
        <a:lstStyle/>
        <a:p>
          <a:r>
            <a:rPr lang="zh-CN" altLang="en-US" sz="2400" dirty="0" smtClean="0"/>
            <a:t>民事责任</a:t>
          </a:r>
          <a:endParaRPr lang="zh-CN" altLang="en-US" sz="2400" dirty="0"/>
        </a:p>
      </dgm:t>
    </dgm:pt>
    <dgm:pt modelId="{77E0FFC3-DCA7-4D18-883F-6E98CC3531C8}" type="parTrans" cxnId="{0BBB8F52-9217-4512-B755-C17AA9FCDBF9}">
      <dgm:prSet/>
      <dgm:spPr/>
      <dgm:t>
        <a:bodyPr/>
        <a:lstStyle/>
        <a:p>
          <a:endParaRPr lang="zh-CN" altLang="en-US"/>
        </a:p>
      </dgm:t>
    </dgm:pt>
    <dgm:pt modelId="{667DD8B0-6D66-45DE-809A-6F6578088728}" type="sibTrans" cxnId="{0BBB8F52-9217-4512-B755-C17AA9FCDBF9}">
      <dgm:prSet/>
      <dgm:spPr/>
      <dgm:t>
        <a:bodyPr/>
        <a:lstStyle/>
        <a:p>
          <a:endParaRPr lang="zh-CN" altLang="en-US"/>
        </a:p>
      </dgm:t>
    </dgm:pt>
    <dgm:pt modelId="{660A8254-1D32-4941-8DDC-01B12209F3BB}">
      <dgm:prSet phldrT="[文本]" custT="1"/>
      <dgm:spPr/>
      <dgm:t>
        <a:bodyPr/>
        <a:lstStyle/>
        <a:p>
          <a:r>
            <a:rPr lang="zh-CN" altLang="en-US" sz="2400" dirty="0" smtClean="0"/>
            <a:t>代理</a:t>
          </a:r>
          <a:endParaRPr lang="zh-CN" altLang="en-US" sz="2400" dirty="0"/>
        </a:p>
      </dgm:t>
    </dgm:pt>
    <dgm:pt modelId="{C95DCA57-D2BB-4C81-BD1F-AB33354C2349}" type="parTrans" cxnId="{22E7880E-8A05-409F-B13A-ECA0D8FF10CE}">
      <dgm:prSet/>
      <dgm:spPr/>
      <dgm:t>
        <a:bodyPr/>
        <a:lstStyle/>
        <a:p>
          <a:endParaRPr lang="zh-CN" altLang="en-US"/>
        </a:p>
      </dgm:t>
    </dgm:pt>
    <dgm:pt modelId="{8E823163-919C-4658-97CF-A3AB8B1A9EAD}" type="sibTrans" cxnId="{22E7880E-8A05-409F-B13A-ECA0D8FF10CE}">
      <dgm:prSet/>
      <dgm:spPr/>
      <dgm:t>
        <a:bodyPr/>
        <a:lstStyle/>
        <a:p>
          <a:endParaRPr lang="zh-CN" altLang="en-US"/>
        </a:p>
      </dgm:t>
    </dgm:pt>
    <dgm:pt modelId="{5609CB2F-A7E1-4CBE-9E80-4D041A6577BB}">
      <dgm:prSet phldrT="[文本]" custT="1"/>
      <dgm:spPr/>
      <dgm:t>
        <a:bodyPr/>
        <a:lstStyle/>
        <a:p>
          <a:pPr>
            <a:lnSpc>
              <a:spcPts val="2880"/>
            </a:lnSpc>
            <a:spcAft>
              <a:spcPts val="0"/>
            </a:spcAft>
          </a:pPr>
          <a:r>
            <a:rPr lang="zh-CN" altLang="en-US" sz="2400" dirty="0" smtClean="0"/>
            <a:t>民事法律</a:t>
          </a:r>
          <a:endParaRPr lang="en-US" altLang="zh-CN" sz="2400" dirty="0" smtClean="0"/>
        </a:p>
        <a:p>
          <a:pPr>
            <a:lnSpc>
              <a:spcPts val="2880"/>
            </a:lnSpc>
            <a:spcAft>
              <a:spcPts val="0"/>
            </a:spcAft>
          </a:pPr>
          <a:r>
            <a:rPr lang="zh-CN" altLang="en-US" sz="2400" dirty="0" smtClean="0"/>
            <a:t>行为</a:t>
          </a:r>
          <a:endParaRPr lang="zh-CN" altLang="en-US" sz="2400" dirty="0"/>
        </a:p>
      </dgm:t>
    </dgm:pt>
    <dgm:pt modelId="{6A0F7C1D-A364-4837-943B-C7BE3A4D88FB}" type="parTrans" cxnId="{204B910C-13AD-4D9D-86B0-9D2895E7EF78}">
      <dgm:prSet/>
      <dgm:spPr/>
      <dgm:t>
        <a:bodyPr/>
        <a:lstStyle/>
        <a:p>
          <a:endParaRPr lang="zh-CN" altLang="en-US"/>
        </a:p>
      </dgm:t>
    </dgm:pt>
    <dgm:pt modelId="{91AE43FC-02A7-4255-BA18-8D938BFBF06E}" type="sibTrans" cxnId="{204B910C-13AD-4D9D-86B0-9D2895E7EF78}">
      <dgm:prSet/>
      <dgm:spPr/>
      <dgm:t>
        <a:bodyPr/>
        <a:lstStyle/>
        <a:p>
          <a:endParaRPr lang="zh-CN" altLang="en-US"/>
        </a:p>
      </dgm:t>
    </dgm:pt>
    <dgm:pt modelId="{E80605C0-D883-46D2-A2F5-10727F998F94}">
      <dgm:prSet phldrT="[文本]" custT="1"/>
      <dgm:spPr/>
      <dgm:t>
        <a:bodyPr/>
        <a:lstStyle/>
        <a:p>
          <a:r>
            <a:rPr lang="zh-CN" altLang="en-US" sz="2400" dirty="0" smtClean="0"/>
            <a:t>民事权利</a:t>
          </a:r>
          <a:endParaRPr lang="zh-CN" altLang="en-US" sz="2400" dirty="0"/>
        </a:p>
      </dgm:t>
    </dgm:pt>
    <dgm:pt modelId="{67454538-90EA-40EA-BD9F-A3DC7387CC4F}" type="parTrans" cxnId="{A41ACFA1-CCFE-4950-9B59-CDC34CEC7DE2}">
      <dgm:prSet/>
      <dgm:spPr/>
      <dgm:t>
        <a:bodyPr/>
        <a:lstStyle/>
        <a:p>
          <a:endParaRPr lang="zh-CN" altLang="en-US"/>
        </a:p>
      </dgm:t>
    </dgm:pt>
    <dgm:pt modelId="{0408FA75-4F76-4563-BCB9-BC02053C5056}" type="sibTrans" cxnId="{A41ACFA1-CCFE-4950-9B59-CDC34CEC7DE2}">
      <dgm:prSet/>
      <dgm:spPr/>
      <dgm:t>
        <a:bodyPr/>
        <a:lstStyle/>
        <a:p>
          <a:endParaRPr lang="zh-CN" altLang="en-US"/>
        </a:p>
      </dgm:t>
    </dgm:pt>
    <dgm:pt modelId="{1ACA318C-0ED5-4F06-ABF8-C25CF35BCFAA}">
      <dgm:prSet phldrT="[文本]" custT="1"/>
      <dgm:spPr/>
      <dgm:t>
        <a:bodyPr/>
        <a:lstStyle/>
        <a:p>
          <a:r>
            <a:rPr lang="zh-CN" altLang="en-US" sz="2400" dirty="0" smtClean="0"/>
            <a:t>民事主体</a:t>
          </a:r>
          <a:endParaRPr lang="zh-CN" altLang="en-US" sz="2400" dirty="0"/>
        </a:p>
      </dgm:t>
    </dgm:pt>
    <dgm:pt modelId="{23C57939-4F3E-4CB8-A307-9A1E21FF53BC}" type="parTrans" cxnId="{B52E5943-9E24-48D4-865F-A32597A89826}">
      <dgm:prSet/>
      <dgm:spPr/>
      <dgm:t>
        <a:bodyPr/>
        <a:lstStyle/>
        <a:p>
          <a:endParaRPr lang="zh-CN" altLang="en-US"/>
        </a:p>
      </dgm:t>
    </dgm:pt>
    <dgm:pt modelId="{B8BFEFB1-032F-480D-85E7-BF47288EEA84}" type="sibTrans" cxnId="{B52E5943-9E24-48D4-865F-A32597A89826}">
      <dgm:prSet/>
      <dgm:spPr/>
      <dgm:t>
        <a:bodyPr/>
        <a:lstStyle/>
        <a:p>
          <a:endParaRPr lang="zh-CN" altLang="en-US"/>
        </a:p>
      </dgm:t>
    </dgm:pt>
    <dgm:pt modelId="{BFDB93BF-CBFA-407E-B683-E8F9EAF61218}">
      <dgm:prSet phldrT="[文本]" custT="1"/>
      <dgm:spPr/>
      <dgm:t>
        <a:bodyPr/>
        <a:lstStyle/>
        <a:p>
          <a:r>
            <a:rPr lang="zh-CN" altLang="en-US" sz="1400" dirty="0"/>
            <a:t/>
          </a:r>
          <a:br>
            <a:rPr lang="zh-CN" altLang="en-US" sz="1400" dirty="0"/>
          </a:br>
          <a:r>
            <a:rPr lang="zh-CN" altLang="en-US" sz="2400" dirty="0" smtClean="0"/>
            <a:t>诉讼时效</a:t>
          </a:r>
          <a:endParaRPr lang="en-US" altLang="zh-CN" sz="2400" dirty="0" smtClean="0"/>
        </a:p>
      </dgm:t>
    </dgm:pt>
    <dgm:pt modelId="{6241BAB5-FBE5-4AD0-AB4F-4F83592A24E0}" type="parTrans" cxnId="{3EB9FC39-9D43-4582-ACC1-3DC2A21B38EB}">
      <dgm:prSet/>
      <dgm:spPr/>
      <dgm:t>
        <a:bodyPr/>
        <a:lstStyle/>
        <a:p>
          <a:endParaRPr lang="zh-CN" altLang="en-US"/>
        </a:p>
      </dgm:t>
    </dgm:pt>
    <dgm:pt modelId="{91C7850B-7A9A-4EE6-8A9A-9F048561F9EF}" type="sibTrans" cxnId="{3EB9FC39-9D43-4582-ACC1-3DC2A21B38EB}">
      <dgm:prSet/>
      <dgm:spPr/>
      <dgm:t>
        <a:bodyPr/>
        <a:lstStyle/>
        <a:p>
          <a:endParaRPr lang="zh-CN" altLang="en-US"/>
        </a:p>
      </dgm:t>
    </dgm:pt>
    <dgm:pt modelId="{2FDF1A87-CEBF-41DA-936C-FDB5351E9823}">
      <dgm:prSet phldrT="[文本]" custT="1"/>
      <dgm:spPr/>
      <dgm:t>
        <a:bodyPr/>
        <a:lstStyle/>
        <a:p>
          <a:r>
            <a:rPr lang="zh-CN" altLang="en-US" sz="2400" dirty="0" smtClean="0"/>
            <a:t>期间计算</a:t>
          </a:r>
          <a:endParaRPr lang="zh-CN" altLang="en-US" sz="2400" dirty="0"/>
        </a:p>
      </dgm:t>
    </dgm:pt>
    <dgm:pt modelId="{E1851111-D2C5-4168-8A17-292BF02028C6}" type="parTrans" cxnId="{8F80B90A-4233-47FF-B387-C78CCEBF8700}">
      <dgm:prSet/>
      <dgm:spPr/>
      <dgm:t>
        <a:bodyPr/>
        <a:lstStyle/>
        <a:p>
          <a:endParaRPr lang="zh-CN" altLang="en-US"/>
        </a:p>
      </dgm:t>
    </dgm:pt>
    <dgm:pt modelId="{9DBA956D-0C4B-4B3B-9121-A9EF03665E87}" type="sibTrans" cxnId="{8F80B90A-4233-47FF-B387-C78CCEBF8700}">
      <dgm:prSet/>
      <dgm:spPr/>
      <dgm:t>
        <a:bodyPr/>
        <a:lstStyle/>
        <a:p>
          <a:endParaRPr lang="zh-CN" altLang="en-US"/>
        </a:p>
      </dgm:t>
    </dgm:pt>
    <dgm:pt modelId="{042457D4-5232-4DE9-84BA-1E77134AD203}" type="pres">
      <dgm:prSet presAssocID="{F45BA3DB-F24F-4EA0-B82C-F91E537881A4}" presName="hierChild1" presStyleCnt="0">
        <dgm:presLayoutVars>
          <dgm:chPref val="1"/>
          <dgm:dir/>
          <dgm:animOne val="branch"/>
          <dgm:animLvl val="lvl"/>
          <dgm:resizeHandles/>
        </dgm:presLayoutVars>
      </dgm:prSet>
      <dgm:spPr/>
      <dgm:t>
        <a:bodyPr/>
        <a:lstStyle/>
        <a:p>
          <a:endParaRPr lang="zh-CN" altLang="en-US"/>
        </a:p>
      </dgm:t>
    </dgm:pt>
    <dgm:pt modelId="{BD9D4598-7B30-461C-8E6E-8088DCFF09EF}" type="pres">
      <dgm:prSet presAssocID="{DD0E1CC9-95ED-49F9-A734-076A00A4371A}" presName="hierRoot1" presStyleCnt="0"/>
      <dgm:spPr/>
    </dgm:pt>
    <dgm:pt modelId="{5FD7DA3A-B34D-4249-B119-5BE662A9394B}" type="pres">
      <dgm:prSet presAssocID="{DD0E1CC9-95ED-49F9-A734-076A00A4371A}" presName="composite" presStyleCnt="0"/>
      <dgm:spPr/>
    </dgm:pt>
    <dgm:pt modelId="{11EB5A51-CC96-47D9-812F-B27DAF4D3503}" type="pres">
      <dgm:prSet presAssocID="{DD0E1CC9-95ED-49F9-A734-076A00A4371A}" presName="background" presStyleLbl="node0" presStyleIdx="0" presStyleCnt="1"/>
      <dgm:spPr/>
    </dgm:pt>
    <dgm:pt modelId="{BFBCD176-51A3-42A1-8F15-2DBCDDC2D59A}" type="pres">
      <dgm:prSet presAssocID="{DD0E1CC9-95ED-49F9-A734-076A00A4371A}" presName="text" presStyleLbl="fgAcc0" presStyleIdx="0" presStyleCnt="1" custScaleX="145703" custScaleY="147983" custLinFactNeighborX="-8877" custLinFactNeighborY="-77681">
        <dgm:presLayoutVars>
          <dgm:chPref val="3"/>
        </dgm:presLayoutVars>
      </dgm:prSet>
      <dgm:spPr/>
      <dgm:t>
        <a:bodyPr/>
        <a:lstStyle/>
        <a:p>
          <a:endParaRPr lang="zh-CN" altLang="en-US"/>
        </a:p>
      </dgm:t>
    </dgm:pt>
    <dgm:pt modelId="{E85833C2-E529-440B-948C-F537F71CC880}" type="pres">
      <dgm:prSet presAssocID="{DD0E1CC9-95ED-49F9-A734-076A00A4371A}" presName="hierChild2" presStyleCnt="0"/>
      <dgm:spPr/>
    </dgm:pt>
    <dgm:pt modelId="{149ACB78-5B7A-4756-9E3A-B154A5E04DCF}" type="pres">
      <dgm:prSet presAssocID="{647EFEC9-7B8E-4C8A-90A4-22C5E075BB6C}" presName="Name10" presStyleLbl="parChTrans1D2" presStyleIdx="0" presStyleCnt="8"/>
      <dgm:spPr/>
      <dgm:t>
        <a:bodyPr/>
        <a:lstStyle/>
        <a:p>
          <a:endParaRPr lang="zh-CN" altLang="en-US"/>
        </a:p>
      </dgm:t>
    </dgm:pt>
    <dgm:pt modelId="{706EBA30-DB90-49C4-95AE-73481FFA9971}" type="pres">
      <dgm:prSet presAssocID="{9CCB100C-5AE0-48E0-93EB-5F2C7EBC129E}" presName="hierRoot2" presStyleCnt="0"/>
      <dgm:spPr/>
    </dgm:pt>
    <dgm:pt modelId="{9F0CAB37-E686-437E-8F08-44E0307CD952}" type="pres">
      <dgm:prSet presAssocID="{9CCB100C-5AE0-48E0-93EB-5F2C7EBC129E}" presName="composite2" presStyleCnt="0"/>
      <dgm:spPr/>
    </dgm:pt>
    <dgm:pt modelId="{4B1B2D66-CD80-4D1C-97CD-66543F9A31EC}" type="pres">
      <dgm:prSet presAssocID="{9CCB100C-5AE0-48E0-93EB-5F2C7EBC129E}" presName="background2" presStyleLbl="node2" presStyleIdx="0" presStyleCnt="8"/>
      <dgm:spPr/>
    </dgm:pt>
    <dgm:pt modelId="{A1289961-1408-4DAE-B988-4EFE8B4ED54D}" type="pres">
      <dgm:prSet presAssocID="{9CCB100C-5AE0-48E0-93EB-5F2C7EBC129E}" presName="text2" presStyleLbl="fgAcc2" presStyleIdx="0" presStyleCnt="8" custScaleY="214721" custLinFactNeighborX="-11855" custLinFactNeighborY="-8235">
        <dgm:presLayoutVars>
          <dgm:chPref val="3"/>
        </dgm:presLayoutVars>
      </dgm:prSet>
      <dgm:spPr/>
      <dgm:t>
        <a:bodyPr/>
        <a:lstStyle/>
        <a:p>
          <a:endParaRPr lang="zh-CN" altLang="en-US"/>
        </a:p>
      </dgm:t>
    </dgm:pt>
    <dgm:pt modelId="{8B1CC76F-9B2F-46B3-9311-FEA8B27DBA0B}" type="pres">
      <dgm:prSet presAssocID="{9CCB100C-5AE0-48E0-93EB-5F2C7EBC129E}" presName="hierChild3" presStyleCnt="0"/>
      <dgm:spPr/>
    </dgm:pt>
    <dgm:pt modelId="{3E1758BA-8AAF-4A11-BC9D-569ACAE08E0C}" type="pres">
      <dgm:prSet presAssocID="{23C57939-4F3E-4CB8-A307-9A1E21FF53BC}" presName="Name10" presStyleLbl="parChTrans1D2" presStyleIdx="1" presStyleCnt="8"/>
      <dgm:spPr/>
      <dgm:t>
        <a:bodyPr/>
        <a:lstStyle/>
        <a:p>
          <a:endParaRPr lang="zh-CN" altLang="en-US"/>
        </a:p>
      </dgm:t>
    </dgm:pt>
    <dgm:pt modelId="{F2B66BCA-2571-474E-82B8-EA1C7F6376A3}" type="pres">
      <dgm:prSet presAssocID="{1ACA318C-0ED5-4F06-ABF8-C25CF35BCFAA}" presName="hierRoot2" presStyleCnt="0"/>
      <dgm:spPr/>
    </dgm:pt>
    <dgm:pt modelId="{EB65B252-D5DE-4C3D-B4C6-CB5D21E79A83}" type="pres">
      <dgm:prSet presAssocID="{1ACA318C-0ED5-4F06-ABF8-C25CF35BCFAA}" presName="composite2" presStyleCnt="0"/>
      <dgm:spPr/>
    </dgm:pt>
    <dgm:pt modelId="{943055AA-E700-43AC-AFDA-8D71DB4C1374}" type="pres">
      <dgm:prSet presAssocID="{1ACA318C-0ED5-4F06-ABF8-C25CF35BCFAA}" presName="background2" presStyleLbl="node2" presStyleIdx="1" presStyleCnt="8"/>
      <dgm:spPr/>
    </dgm:pt>
    <dgm:pt modelId="{A738DD2C-095D-42CA-9A9B-DCA72186ABF4}" type="pres">
      <dgm:prSet presAssocID="{1ACA318C-0ED5-4F06-ABF8-C25CF35BCFAA}" presName="text2" presStyleLbl="fgAcc2" presStyleIdx="1" presStyleCnt="8" custScaleY="201730" custLinFactNeighborX="-21785" custLinFactNeighborY="-1739">
        <dgm:presLayoutVars>
          <dgm:chPref val="3"/>
        </dgm:presLayoutVars>
      </dgm:prSet>
      <dgm:spPr/>
      <dgm:t>
        <a:bodyPr/>
        <a:lstStyle/>
        <a:p>
          <a:endParaRPr lang="zh-CN" altLang="en-US"/>
        </a:p>
      </dgm:t>
    </dgm:pt>
    <dgm:pt modelId="{657406E5-3A3A-4B74-A3E1-0E2AF05AC61F}" type="pres">
      <dgm:prSet presAssocID="{1ACA318C-0ED5-4F06-ABF8-C25CF35BCFAA}" presName="hierChild3" presStyleCnt="0"/>
      <dgm:spPr/>
    </dgm:pt>
    <dgm:pt modelId="{43944B65-7515-4AEE-98FC-AEC25E36D847}" type="pres">
      <dgm:prSet presAssocID="{67454538-90EA-40EA-BD9F-A3DC7387CC4F}" presName="Name10" presStyleLbl="parChTrans1D2" presStyleIdx="2" presStyleCnt="8"/>
      <dgm:spPr/>
      <dgm:t>
        <a:bodyPr/>
        <a:lstStyle/>
        <a:p>
          <a:endParaRPr lang="zh-CN" altLang="en-US"/>
        </a:p>
      </dgm:t>
    </dgm:pt>
    <dgm:pt modelId="{94A39507-9025-45B0-A80B-6E94115E9C47}" type="pres">
      <dgm:prSet presAssocID="{E80605C0-D883-46D2-A2F5-10727F998F94}" presName="hierRoot2" presStyleCnt="0"/>
      <dgm:spPr/>
    </dgm:pt>
    <dgm:pt modelId="{DC5171DC-54A1-4270-9B2C-7FBEE0074C25}" type="pres">
      <dgm:prSet presAssocID="{E80605C0-D883-46D2-A2F5-10727F998F94}" presName="composite2" presStyleCnt="0"/>
      <dgm:spPr/>
    </dgm:pt>
    <dgm:pt modelId="{27AB2D27-C4E6-4372-B9D0-DBCDC8F06806}" type="pres">
      <dgm:prSet presAssocID="{E80605C0-D883-46D2-A2F5-10727F998F94}" presName="background2" presStyleLbl="node2" presStyleIdx="2" presStyleCnt="8"/>
      <dgm:spPr/>
    </dgm:pt>
    <dgm:pt modelId="{8BC26268-8E20-4850-BC7D-D7A0FB44EB27}" type="pres">
      <dgm:prSet presAssocID="{E80605C0-D883-46D2-A2F5-10727F998F94}" presName="text2" presStyleLbl="fgAcc2" presStyleIdx="2" presStyleCnt="8" custScaleY="201729" custLinFactNeighborX="-31715" custLinFactNeighborY="-1739">
        <dgm:presLayoutVars>
          <dgm:chPref val="3"/>
        </dgm:presLayoutVars>
      </dgm:prSet>
      <dgm:spPr/>
      <dgm:t>
        <a:bodyPr/>
        <a:lstStyle/>
        <a:p>
          <a:endParaRPr lang="zh-CN" altLang="en-US"/>
        </a:p>
      </dgm:t>
    </dgm:pt>
    <dgm:pt modelId="{027FF48C-0ECD-40A9-AAE0-A43C7FFDD9E5}" type="pres">
      <dgm:prSet presAssocID="{E80605C0-D883-46D2-A2F5-10727F998F94}" presName="hierChild3" presStyleCnt="0"/>
      <dgm:spPr/>
    </dgm:pt>
    <dgm:pt modelId="{609660C2-2BFD-48EA-9592-A992E6C4D808}" type="pres">
      <dgm:prSet presAssocID="{6A0F7C1D-A364-4837-943B-C7BE3A4D88FB}" presName="Name10" presStyleLbl="parChTrans1D2" presStyleIdx="3" presStyleCnt="8"/>
      <dgm:spPr/>
      <dgm:t>
        <a:bodyPr/>
        <a:lstStyle/>
        <a:p>
          <a:endParaRPr lang="zh-CN" altLang="en-US"/>
        </a:p>
      </dgm:t>
    </dgm:pt>
    <dgm:pt modelId="{3E9FEC94-409C-4B69-9F98-09AA44342845}" type="pres">
      <dgm:prSet presAssocID="{5609CB2F-A7E1-4CBE-9E80-4D041A6577BB}" presName="hierRoot2" presStyleCnt="0"/>
      <dgm:spPr/>
    </dgm:pt>
    <dgm:pt modelId="{BECDE7DC-AD8E-4525-8E1A-79100BBB6B92}" type="pres">
      <dgm:prSet presAssocID="{5609CB2F-A7E1-4CBE-9E80-4D041A6577BB}" presName="composite2" presStyleCnt="0"/>
      <dgm:spPr/>
    </dgm:pt>
    <dgm:pt modelId="{EF66CED0-7EEC-450D-A5B5-82FE207372DE}" type="pres">
      <dgm:prSet presAssocID="{5609CB2F-A7E1-4CBE-9E80-4D041A6577BB}" presName="background2" presStyleLbl="node2" presStyleIdx="3" presStyleCnt="8"/>
      <dgm:spPr/>
    </dgm:pt>
    <dgm:pt modelId="{45FEFA88-3520-4893-87B8-C3DCE9198264}" type="pres">
      <dgm:prSet presAssocID="{5609CB2F-A7E1-4CBE-9E80-4D041A6577BB}" presName="text2" presStyleLbl="fgAcc2" presStyleIdx="3" presStyleCnt="8" custScaleY="195227" custLinFactNeighborX="-19082" custLinFactNeighborY="1512">
        <dgm:presLayoutVars>
          <dgm:chPref val="3"/>
        </dgm:presLayoutVars>
      </dgm:prSet>
      <dgm:spPr/>
      <dgm:t>
        <a:bodyPr/>
        <a:lstStyle/>
        <a:p>
          <a:endParaRPr lang="zh-CN" altLang="en-US"/>
        </a:p>
      </dgm:t>
    </dgm:pt>
    <dgm:pt modelId="{0A1FF35C-5B81-4394-B49E-3A685AB288E0}" type="pres">
      <dgm:prSet presAssocID="{5609CB2F-A7E1-4CBE-9E80-4D041A6577BB}" presName="hierChild3" presStyleCnt="0"/>
      <dgm:spPr/>
    </dgm:pt>
    <dgm:pt modelId="{099C3639-B5F4-450F-B638-CCE576494CA9}" type="pres">
      <dgm:prSet presAssocID="{C95DCA57-D2BB-4C81-BD1F-AB33354C2349}" presName="Name10" presStyleLbl="parChTrans1D2" presStyleIdx="4" presStyleCnt="8"/>
      <dgm:spPr/>
      <dgm:t>
        <a:bodyPr/>
        <a:lstStyle/>
        <a:p>
          <a:endParaRPr lang="zh-CN" altLang="en-US"/>
        </a:p>
      </dgm:t>
    </dgm:pt>
    <dgm:pt modelId="{03A39977-7BD8-4429-A469-F58894C9D0A0}" type="pres">
      <dgm:prSet presAssocID="{660A8254-1D32-4941-8DDC-01B12209F3BB}" presName="hierRoot2" presStyleCnt="0"/>
      <dgm:spPr/>
    </dgm:pt>
    <dgm:pt modelId="{5999BC2A-C7D5-43FE-B7B7-727C321C3E7A}" type="pres">
      <dgm:prSet presAssocID="{660A8254-1D32-4941-8DDC-01B12209F3BB}" presName="composite2" presStyleCnt="0"/>
      <dgm:spPr/>
    </dgm:pt>
    <dgm:pt modelId="{120E1A15-07B8-4C16-8891-5AA7CDDD240C}" type="pres">
      <dgm:prSet presAssocID="{660A8254-1D32-4941-8DDC-01B12209F3BB}" presName="background2" presStyleLbl="node2" presStyleIdx="4" presStyleCnt="8"/>
      <dgm:spPr/>
    </dgm:pt>
    <dgm:pt modelId="{FDDB467C-4B19-4BDB-B163-C31CCD4724B0}" type="pres">
      <dgm:prSet presAssocID="{660A8254-1D32-4941-8DDC-01B12209F3BB}" presName="text2" presStyleLbl="fgAcc2" presStyleIdx="4" presStyleCnt="8" custScaleY="198251">
        <dgm:presLayoutVars>
          <dgm:chPref val="3"/>
        </dgm:presLayoutVars>
      </dgm:prSet>
      <dgm:spPr/>
      <dgm:t>
        <a:bodyPr/>
        <a:lstStyle/>
        <a:p>
          <a:endParaRPr lang="zh-CN" altLang="en-US"/>
        </a:p>
      </dgm:t>
    </dgm:pt>
    <dgm:pt modelId="{19D67480-EF9C-4EEF-B939-E829A3E476E9}" type="pres">
      <dgm:prSet presAssocID="{660A8254-1D32-4941-8DDC-01B12209F3BB}" presName="hierChild3" presStyleCnt="0"/>
      <dgm:spPr/>
    </dgm:pt>
    <dgm:pt modelId="{1655500B-41F5-4E73-A60D-064E3450864A}" type="pres">
      <dgm:prSet presAssocID="{77E0FFC3-DCA7-4D18-883F-6E98CC3531C8}" presName="Name10" presStyleLbl="parChTrans1D2" presStyleIdx="5" presStyleCnt="8"/>
      <dgm:spPr/>
      <dgm:t>
        <a:bodyPr/>
        <a:lstStyle/>
        <a:p>
          <a:endParaRPr lang="zh-CN" altLang="en-US"/>
        </a:p>
      </dgm:t>
    </dgm:pt>
    <dgm:pt modelId="{A66C93C5-DC0D-40F3-96BA-80E7F6A704F3}" type="pres">
      <dgm:prSet presAssocID="{88D47ABF-2159-4586-9EF7-D3E9387D9BC7}" presName="hierRoot2" presStyleCnt="0"/>
      <dgm:spPr/>
    </dgm:pt>
    <dgm:pt modelId="{725B6C47-A100-45F6-86DF-17D3D29E75D6}" type="pres">
      <dgm:prSet presAssocID="{88D47ABF-2159-4586-9EF7-D3E9387D9BC7}" presName="composite2" presStyleCnt="0"/>
      <dgm:spPr/>
    </dgm:pt>
    <dgm:pt modelId="{80DA2590-6D52-4645-A8D8-E8A2FA695B40}" type="pres">
      <dgm:prSet presAssocID="{88D47ABF-2159-4586-9EF7-D3E9387D9BC7}" presName="background2" presStyleLbl="node2" presStyleIdx="5" presStyleCnt="8"/>
      <dgm:spPr/>
    </dgm:pt>
    <dgm:pt modelId="{BBA0EF39-F9C0-4F18-94BB-20AC1165DBC7}" type="pres">
      <dgm:prSet presAssocID="{88D47ABF-2159-4586-9EF7-D3E9387D9BC7}" presName="text2" presStyleLbl="fgAcc2" presStyleIdx="5" presStyleCnt="8" custScaleY="191422" custLinFactNeighborX="3454" custLinFactNeighborY="3415">
        <dgm:presLayoutVars>
          <dgm:chPref val="3"/>
        </dgm:presLayoutVars>
      </dgm:prSet>
      <dgm:spPr/>
      <dgm:t>
        <a:bodyPr/>
        <a:lstStyle/>
        <a:p>
          <a:endParaRPr lang="zh-CN" altLang="en-US"/>
        </a:p>
      </dgm:t>
    </dgm:pt>
    <dgm:pt modelId="{3B18B711-321E-4779-93CB-0085585F21C7}" type="pres">
      <dgm:prSet presAssocID="{88D47ABF-2159-4586-9EF7-D3E9387D9BC7}" presName="hierChild3" presStyleCnt="0"/>
      <dgm:spPr/>
    </dgm:pt>
    <dgm:pt modelId="{1F076656-BED9-4BCC-9356-86E3CBA9F207}" type="pres">
      <dgm:prSet presAssocID="{6241BAB5-FBE5-4AD0-AB4F-4F83592A24E0}" presName="Name10" presStyleLbl="parChTrans1D2" presStyleIdx="6" presStyleCnt="8"/>
      <dgm:spPr/>
      <dgm:t>
        <a:bodyPr/>
        <a:lstStyle/>
        <a:p>
          <a:endParaRPr lang="zh-CN" altLang="en-US"/>
        </a:p>
      </dgm:t>
    </dgm:pt>
    <dgm:pt modelId="{483A1765-5D5A-4B56-A1A4-06BB9A3D3A06}" type="pres">
      <dgm:prSet presAssocID="{BFDB93BF-CBFA-407E-B683-E8F9EAF61218}" presName="hierRoot2" presStyleCnt="0"/>
      <dgm:spPr/>
    </dgm:pt>
    <dgm:pt modelId="{39CA106E-1255-4222-813E-C133AF39FBD4}" type="pres">
      <dgm:prSet presAssocID="{BFDB93BF-CBFA-407E-B683-E8F9EAF61218}" presName="composite2" presStyleCnt="0"/>
      <dgm:spPr/>
    </dgm:pt>
    <dgm:pt modelId="{389DD0B2-1804-4C86-A952-A9DFB030FCEA}" type="pres">
      <dgm:prSet presAssocID="{BFDB93BF-CBFA-407E-B683-E8F9EAF61218}" presName="background2" presStyleLbl="node2" presStyleIdx="6" presStyleCnt="8"/>
      <dgm:spPr/>
    </dgm:pt>
    <dgm:pt modelId="{605BE109-1E1D-40AE-9F30-6C7B923E249A}" type="pres">
      <dgm:prSet presAssocID="{BFDB93BF-CBFA-407E-B683-E8F9EAF61218}" presName="text2" presStyleLbl="fgAcc2" presStyleIdx="6" presStyleCnt="8" custScaleY="191480">
        <dgm:presLayoutVars>
          <dgm:chPref val="3"/>
        </dgm:presLayoutVars>
      </dgm:prSet>
      <dgm:spPr/>
      <dgm:t>
        <a:bodyPr/>
        <a:lstStyle/>
        <a:p>
          <a:endParaRPr lang="zh-CN" altLang="en-US"/>
        </a:p>
      </dgm:t>
    </dgm:pt>
    <dgm:pt modelId="{FBD0AB5F-17C3-446E-932C-6181C13755F4}" type="pres">
      <dgm:prSet presAssocID="{BFDB93BF-CBFA-407E-B683-E8F9EAF61218}" presName="hierChild3" presStyleCnt="0"/>
      <dgm:spPr/>
    </dgm:pt>
    <dgm:pt modelId="{15EC8384-4C4D-48F3-AF34-BE5E288D9A8B}" type="pres">
      <dgm:prSet presAssocID="{E1851111-D2C5-4168-8A17-292BF02028C6}" presName="Name10" presStyleLbl="parChTrans1D2" presStyleIdx="7" presStyleCnt="8"/>
      <dgm:spPr/>
      <dgm:t>
        <a:bodyPr/>
        <a:lstStyle/>
        <a:p>
          <a:endParaRPr lang="zh-CN" altLang="en-US"/>
        </a:p>
      </dgm:t>
    </dgm:pt>
    <dgm:pt modelId="{666F6BB8-92E5-45E4-AE07-2A25690844DB}" type="pres">
      <dgm:prSet presAssocID="{2FDF1A87-CEBF-41DA-936C-FDB5351E9823}" presName="hierRoot2" presStyleCnt="0"/>
      <dgm:spPr/>
    </dgm:pt>
    <dgm:pt modelId="{03AB1C9C-EA9B-4A38-9D79-9753C3E88991}" type="pres">
      <dgm:prSet presAssocID="{2FDF1A87-CEBF-41DA-936C-FDB5351E9823}" presName="composite2" presStyleCnt="0"/>
      <dgm:spPr/>
    </dgm:pt>
    <dgm:pt modelId="{37A31757-BED1-4CBC-9CD9-0C3C2810C1DC}" type="pres">
      <dgm:prSet presAssocID="{2FDF1A87-CEBF-41DA-936C-FDB5351E9823}" presName="background2" presStyleLbl="node2" presStyleIdx="7" presStyleCnt="8"/>
      <dgm:spPr/>
    </dgm:pt>
    <dgm:pt modelId="{D9BF4FEC-0AC2-43E2-AA65-18AE924983D8}" type="pres">
      <dgm:prSet presAssocID="{2FDF1A87-CEBF-41DA-936C-FDB5351E9823}" presName="text2" presStyleLbl="fgAcc2" presStyleIdx="7" presStyleCnt="8" custScaleY="202012">
        <dgm:presLayoutVars>
          <dgm:chPref val="3"/>
        </dgm:presLayoutVars>
      </dgm:prSet>
      <dgm:spPr/>
      <dgm:t>
        <a:bodyPr/>
        <a:lstStyle/>
        <a:p>
          <a:endParaRPr lang="zh-CN" altLang="en-US"/>
        </a:p>
      </dgm:t>
    </dgm:pt>
    <dgm:pt modelId="{89F2C69F-47D9-4F4E-A59F-BA8BC0345692}" type="pres">
      <dgm:prSet presAssocID="{2FDF1A87-CEBF-41DA-936C-FDB5351E9823}" presName="hierChild3" presStyleCnt="0"/>
      <dgm:spPr/>
    </dgm:pt>
  </dgm:ptLst>
  <dgm:cxnLst>
    <dgm:cxn modelId="{0BBB8F52-9217-4512-B755-C17AA9FCDBF9}" srcId="{DD0E1CC9-95ED-49F9-A734-076A00A4371A}" destId="{88D47ABF-2159-4586-9EF7-D3E9387D9BC7}" srcOrd="5" destOrd="0" parTransId="{77E0FFC3-DCA7-4D18-883F-6E98CC3531C8}" sibTransId="{667DD8B0-6D66-45DE-809A-6F6578088728}"/>
    <dgm:cxn modelId="{66903078-BB75-4C23-AF89-0D746CDB2AFE}" type="presOf" srcId="{77E0FFC3-DCA7-4D18-883F-6E98CC3531C8}" destId="{1655500B-41F5-4E73-A60D-064E3450864A}" srcOrd="0" destOrd="0" presId="urn:microsoft.com/office/officeart/2005/8/layout/hierarchy1#2"/>
    <dgm:cxn modelId="{612DE6B3-DB78-45F7-BA7F-226EE7D8AD86}" srcId="{F45BA3DB-F24F-4EA0-B82C-F91E537881A4}" destId="{DD0E1CC9-95ED-49F9-A734-076A00A4371A}" srcOrd="0" destOrd="0" parTransId="{FFDB1E85-3A93-4A57-9BC6-785DEAE2E2EA}" sibTransId="{E7519C03-71C1-4702-9E67-E270682E4BEC}"/>
    <dgm:cxn modelId="{19760AE2-AFE0-47E5-BFE1-8CA198AF05CB}" type="presOf" srcId="{88D47ABF-2159-4586-9EF7-D3E9387D9BC7}" destId="{BBA0EF39-F9C0-4F18-94BB-20AC1165DBC7}" srcOrd="0" destOrd="0" presId="urn:microsoft.com/office/officeart/2005/8/layout/hierarchy1#2"/>
    <dgm:cxn modelId="{557F9372-AF1D-445A-87BF-70B152334A4E}" type="presOf" srcId="{C95DCA57-D2BB-4C81-BD1F-AB33354C2349}" destId="{099C3639-B5F4-450F-B638-CCE576494CA9}" srcOrd="0" destOrd="0" presId="urn:microsoft.com/office/officeart/2005/8/layout/hierarchy1#2"/>
    <dgm:cxn modelId="{204B910C-13AD-4D9D-86B0-9D2895E7EF78}" srcId="{DD0E1CC9-95ED-49F9-A734-076A00A4371A}" destId="{5609CB2F-A7E1-4CBE-9E80-4D041A6577BB}" srcOrd="3" destOrd="0" parTransId="{6A0F7C1D-A364-4837-943B-C7BE3A4D88FB}" sibTransId="{91AE43FC-02A7-4255-BA18-8D938BFBF06E}"/>
    <dgm:cxn modelId="{6AF9B5CC-810F-4272-AE01-D8B298A0C393}" type="presOf" srcId="{9CCB100C-5AE0-48E0-93EB-5F2C7EBC129E}" destId="{A1289961-1408-4DAE-B988-4EFE8B4ED54D}" srcOrd="0" destOrd="0" presId="urn:microsoft.com/office/officeart/2005/8/layout/hierarchy1#2"/>
    <dgm:cxn modelId="{8F80B90A-4233-47FF-B387-C78CCEBF8700}" srcId="{DD0E1CC9-95ED-49F9-A734-076A00A4371A}" destId="{2FDF1A87-CEBF-41DA-936C-FDB5351E9823}" srcOrd="7" destOrd="0" parTransId="{E1851111-D2C5-4168-8A17-292BF02028C6}" sibTransId="{9DBA956D-0C4B-4B3B-9121-A9EF03665E87}"/>
    <dgm:cxn modelId="{AD847E1D-7315-4F78-BF1B-33E87E37C55C}" type="presOf" srcId="{23C57939-4F3E-4CB8-A307-9A1E21FF53BC}" destId="{3E1758BA-8AAF-4A11-BC9D-569ACAE08E0C}" srcOrd="0" destOrd="0" presId="urn:microsoft.com/office/officeart/2005/8/layout/hierarchy1#2"/>
    <dgm:cxn modelId="{2E496C93-9636-4379-BB98-53DA79B63D96}" type="presOf" srcId="{E80605C0-D883-46D2-A2F5-10727F998F94}" destId="{8BC26268-8E20-4850-BC7D-D7A0FB44EB27}" srcOrd="0" destOrd="0" presId="urn:microsoft.com/office/officeart/2005/8/layout/hierarchy1#2"/>
    <dgm:cxn modelId="{29A1E2C6-F9EE-4ABE-936B-C9CF3C15562A}" type="presOf" srcId="{67454538-90EA-40EA-BD9F-A3DC7387CC4F}" destId="{43944B65-7515-4AEE-98FC-AEC25E36D847}" srcOrd="0" destOrd="0" presId="urn:microsoft.com/office/officeart/2005/8/layout/hierarchy1#2"/>
    <dgm:cxn modelId="{D914B231-16D0-4B8F-A613-348ACFFEBFE4}" type="presOf" srcId="{5609CB2F-A7E1-4CBE-9E80-4D041A6577BB}" destId="{45FEFA88-3520-4893-87B8-C3DCE9198264}" srcOrd="0" destOrd="0" presId="urn:microsoft.com/office/officeart/2005/8/layout/hierarchy1#2"/>
    <dgm:cxn modelId="{B52E5943-9E24-48D4-865F-A32597A89826}" srcId="{DD0E1CC9-95ED-49F9-A734-076A00A4371A}" destId="{1ACA318C-0ED5-4F06-ABF8-C25CF35BCFAA}" srcOrd="1" destOrd="0" parTransId="{23C57939-4F3E-4CB8-A307-9A1E21FF53BC}" sibTransId="{B8BFEFB1-032F-480D-85E7-BF47288EEA84}"/>
    <dgm:cxn modelId="{22E7880E-8A05-409F-B13A-ECA0D8FF10CE}" srcId="{DD0E1CC9-95ED-49F9-A734-076A00A4371A}" destId="{660A8254-1D32-4941-8DDC-01B12209F3BB}" srcOrd="4" destOrd="0" parTransId="{C95DCA57-D2BB-4C81-BD1F-AB33354C2349}" sibTransId="{8E823163-919C-4658-97CF-A3AB8B1A9EAD}"/>
    <dgm:cxn modelId="{39CADC2E-F457-446D-9A6A-79B8010395A7}" type="presOf" srcId="{BFDB93BF-CBFA-407E-B683-E8F9EAF61218}" destId="{605BE109-1E1D-40AE-9F30-6C7B923E249A}" srcOrd="0" destOrd="0" presId="urn:microsoft.com/office/officeart/2005/8/layout/hierarchy1#2"/>
    <dgm:cxn modelId="{9C1082D7-CB15-4514-8819-BA6627D77EEC}" type="presOf" srcId="{F45BA3DB-F24F-4EA0-B82C-F91E537881A4}" destId="{042457D4-5232-4DE9-84BA-1E77134AD203}" srcOrd="0" destOrd="0" presId="urn:microsoft.com/office/officeart/2005/8/layout/hierarchy1#2"/>
    <dgm:cxn modelId="{D22721C8-5FA6-45E2-966D-B51BB91F7FA7}" type="presOf" srcId="{6A0F7C1D-A364-4837-943B-C7BE3A4D88FB}" destId="{609660C2-2BFD-48EA-9592-A992E6C4D808}" srcOrd="0" destOrd="0" presId="urn:microsoft.com/office/officeart/2005/8/layout/hierarchy1#2"/>
    <dgm:cxn modelId="{8A75DE46-7E7C-4DE0-B691-6679226A09D2}" type="presOf" srcId="{660A8254-1D32-4941-8DDC-01B12209F3BB}" destId="{FDDB467C-4B19-4BDB-B163-C31CCD4724B0}" srcOrd="0" destOrd="0" presId="urn:microsoft.com/office/officeart/2005/8/layout/hierarchy1#2"/>
    <dgm:cxn modelId="{CC9509D0-A196-4382-9CB4-B107695497A9}" type="presOf" srcId="{1ACA318C-0ED5-4F06-ABF8-C25CF35BCFAA}" destId="{A738DD2C-095D-42CA-9A9B-DCA72186ABF4}" srcOrd="0" destOrd="0" presId="urn:microsoft.com/office/officeart/2005/8/layout/hierarchy1#2"/>
    <dgm:cxn modelId="{A41ACFA1-CCFE-4950-9B59-CDC34CEC7DE2}" srcId="{DD0E1CC9-95ED-49F9-A734-076A00A4371A}" destId="{E80605C0-D883-46D2-A2F5-10727F998F94}" srcOrd="2" destOrd="0" parTransId="{67454538-90EA-40EA-BD9F-A3DC7387CC4F}" sibTransId="{0408FA75-4F76-4563-BCB9-BC02053C5056}"/>
    <dgm:cxn modelId="{991FF90B-6A59-4968-902E-F8AB504FD9B1}" type="presOf" srcId="{E1851111-D2C5-4168-8A17-292BF02028C6}" destId="{15EC8384-4C4D-48F3-AF34-BE5E288D9A8B}" srcOrd="0" destOrd="0" presId="urn:microsoft.com/office/officeart/2005/8/layout/hierarchy1#2"/>
    <dgm:cxn modelId="{B3F1B9D1-C948-4E9E-80DD-8D387E8CEC49}" type="presOf" srcId="{2FDF1A87-CEBF-41DA-936C-FDB5351E9823}" destId="{D9BF4FEC-0AC2-43E2-AA65-18AE924983D8}" srcOrd="0" destOrd="0" presId="urn:microsoft.com/office/officeart/2005/8/layout/hierarchy1#2"/>
    <dgm:cxn modelId="{BCDB94D4-BEDE-4709-BB4A-39602B82ED1F}" type="presOf" srcId="{6241BAB5-FBE5-4AD0-AB4F-4F83592A24E0}" destId="{1F076656-BED9-4BCC-9356-86E3CBA9F207}" srcOrd="0" destOrd="0" presId="urn:microsoft.com/office/officeart/2005/8/layout/hierarchy1#2"/>
    <dgm:cxn modelId="{3EB9FC39-9D43-4582-ACC1-3DC2A21B38EB}" srcId="{DD0E1CC9-95ED-49F9-A734-076A00A4371A}" destId="{BFDB93BF-CBFA-407E-B683-E8F9EAF61218}" srcOrd="6" destOrd="0" parTransId="{6241BAB5-FBE5-4AD0-AB4F-4F83592A24E0}" sibTransId="{91C7850B-7A9A-4EE6-8A9A-9F048561F9EF}"/>
    <dgm:cxn modelId="{D5E8D3CD-8D1E-45B8-90D7-2BF40CB20F3F}" type="presOf" srcId="{DD0E1CC9-95ED-49F9-A734-076A00A4371A}" destId="{BFBCD176-51A3-42A1-8F15-2DBCDDC2D59A}" srcOrd="0" destOrd="0" presId="urn:microsoft.com/office/officeart/2005/8/layout/hierarchy1#2"/>
    <dgm:cxn modelId="{E9A7C846-47D6-4EC2-9BBB-AC828EFC46C2}" type="presOf" srcId="{647EFEC9-7B8E-4C8A-90A4-22C5E075BB6C}" destId="{149ACB78-5B7A-4756-9E3A-B154A5E04DCF}" srcOrd="0" destOrd="0" presId="urn:microsoft.com/office/officeart/2005/8/layout/hierarchy1#2"/>
    <dgm:cxn modelId="{93B950B6-5518-4974-852D-2070C1420E38}" srcId="{DD0E1CC9-95ED-49F9-A734-076A00A4371A}" destId="{9CCB100C-5AE0-48E0-93EB-5F2C7EBC129E}" srcOrd="0" destOrd="0" parTransId="{647EFEC9-7B8E-4C8A-90A4-22C5E075BB6C}" sibTransId="{082C3240-5A1A-4D93-8B36-426EB38DC325}"/>
    <dgm:cxn modelId="{28C541F8-9F46-42D3-83BA-F8E1E2AAEB17}" type="presParOf" srcId="{042457D4-5232-4DE9-84BA-1E77134AD203}" destId="{BD9D4598-7B30-461C-8E6E-8088DCFF09EF}" srcOrd="0" destOrd="0" presId="urn:microsoft.com/office/officeart/2005/8/layout/hierarchy1#2"/>
    <dgm:cxn modelId="{3A7FE67C-20F7-481A-BDDE-0E60F27C13FE}" type="presParOf" srcId="{BD9D4598-7B30-461C-8E6E-8088DCFF09EF}" destId="{5FD7DA3A-B34D-4249-B119-5BE662A9394B}" srcOrd="0" destOrd="0" presId="urn:microsoft.com/office/officeart/2005/8/layout/hierarchy1#2"/>
    <dgm:cxn modelId="{3BEC569D-5F15-48B7-9425-A1C347981B80}" type="presParOf" srcId="{5FD7DA3A-B34D-4249-B119-5BE662A9394B}" destId="{11EB5A51-CC96-47D9-812F-B27DAF4D3503}" srcOrd="0" destOrd="0" presId="urn:microsoft.com/office/officeart/2005/8/layout/hierarchy1#2"/>
    <dgm:cxn modelId="{1863FCDA-1525-4F43-A740-764C9DBB2582}" type="presParOf" srcId="{5FD7DA3A-B34D-4249-B119-5BE662A9394B}" destId="{BFBCD176-51A3-42A1-8F15-2DBCDDC2D59A}" srcOrd="1" destOrd="0" presId="urn:microsoft.com/office/officeart/2005/8/layout/hierarchy1#2"/>
    <dgm:cxn modelId="{0DD6705D-EC45-4CD7-8AEC-AA5772300722}" type="presParOf" srcId="{BD9D4598-7B30-461C-8E6E-8088DCFF09EF}" destId="{E85833C2-E529-440B-948C-F537F71CC880}" srcOrd="1" destOrd="0" presId="urn:microsoft.com/office/officeart/2005/8/layout/hierarchy1#2"/>
    <dgm:cxn modelId="{7CD635E0-5DAA-4E48-BC01-E416906A4F87}" type="presParOf" srcId="{E85833C2-E529-440B-948C-F537F71CC880}" destId="{149ACB78-5B7A-4756-9E3A-B154A5E04DCF}" srcOrd="0" destOrd="0" presId="urn:microsoft.com/office/officeart/2005/8/layout/hierarchy1#2"/>
    <dgm:cxn modelId="{135458FA-973D-48DC-B009-C3750B17EC32}" type="presParOf" srcId="{E85833C2-E529-440B-948C-F537F71CC880}" destId="{706EBA30-DB90-49C4-95AE-73481FFA9971}" srcOrd="1" destOrd="0" presId="urn:microsoft.com/office/officeart/2005/8/layout/hierarchy1#2"/>
    <dgm:cxn modelId="{5728A6EC-2094-490E-A019-28DFDCF6070F}" type="presParOf" srcId="{706EBA30-DB90-49C4-95AE-73481FFA9971}" destId="{9F0CAB37-E686-437E-8F08-44E0307CD952}" srcOrd="0" destOrd="0" presId="urn:microsoft.com/office/officeart/2005/8/layout/hierarchy1#2"/>
    <dgm:cxn modelId="{4C595396-2BE0-4125-94EE-65C1E22CF478}" type="presParOf" srcId="{9F0CAB37-E686-437E-8F08-44E0307CD952}" destId="{4B1B2D66-CD80-4D1C-97CD-66543F9A31EC}" srcOrd="0" destOrd="0" presId="urn:microsoft.com/office/officeart/2005/8/layout/hierarchy1#2"/>
    <dgm:cxn modelId="{F9C72509-19A3-4150-A8A5-B4CB1BD353B2}" type="presParOf" srcId="{9F0CAB37-E686-437E-8F08-44E0307CD952}" destId="{A1289961-1408-4DAE-B988-4EFE8B4ED54D}" srcOrd="1" destOrd="0" presId="urn:microsoft.com/office/officeart/2005/8/layout/hierarchy1#2"/>
    <dgm:cxn modelId="{B952DFCD-0521-4F23-BD34-CA744F70D18A}" type="presParOf" srcId="{706EBA30-DB90-49C4-95AE-73481FFA9971}" destId="{8B1CC76F-9B2F-46B3-9311-FEA8B27DBA0B}" srcOrd="1" destOrd="0" presId="urn:microsoft.com/office/officeart/2005/8/layout/hierarchy1#2"/>
    <dgm:cxn modelId="{F192EB19-A47A-42DB-97A2-B171B668E110}" type="presParOf" srcId="{E85833C2-E529-440B-948C-F537F71CC880}" destId="{3E1758BA-8AAF-4A11-BC9D-569ACAE08E0C}" srcOrd="2" destOrd="0" presId="urn:microsoft.com/office/officeart/2005/8/layout/hierarchy1#2"/>
    <dgm:cxn modelId="{C09E6ECE-2E0F-4B71-B52C-D1715F942E37}" type="presParOf" srcId="{E85833C2-E529-440B-948C-F537F71CC880}" destId="{F2B66BCA-2571-474E-82B8-EA1C7F6376A3}" srcOrd="3" destOrd="0" presId="urn:microsoft.com/office/officeart/2005/8/layout/hierarchy1#2"/>
    <dgm:cxn modelId="{B165EDDE-3945-4621-A3E0-13B2A41CA40A}" type="presParOf" srcId="{F2B66BCA-2571-474E-82B8-EA1C7F6376A3}" destId="{EB65B252-D5DE-4C3D-B4C6-CB5D21E79A83}" srcOrd="0" destOrd="0" presId="urn:microsoft.com/office/officeart/2005/8/layout/hierarchy1#2"/>
    <dgm:cxn modelId="{AD2A7FD7-2148-4F9C-9B28-1E03C0E8144E}" type="presParOf" srcId="{EB65B252-D5DE-4C3D-B4C6-CB5D21E79A83}" destId="{943055AA-E700-43AC-AFDA-8D71DB4C1374}" srcOrd="0" destOrd="0" presId="urn:microsoft.com/office/officeart/2005/8/layout/hierarchy1#2"/>
    <dgm:cxn modelId="{76608861-F922-4947-9616-7537FC33AB4A}" type="presParOf" srcId="{EB65B252-D5DE-4C3D-B4C6-CB5D21E79A83}" destId="{A738DD2C-095D-42CA-9A9B-DCA72186ABF4}" srcOrd="1" destOrd="0" presId="urn:microsoft.com/office/officeart/2005/8/layout/hierarchy1#2"/>
    <dgm:cxn modelId="{86A7697A-EED6-4CF6-AA36-DE37155D1D9D}" type="presParOf" srcId="{F2B66BCA-2571-474E-82B8-EA1C7F6376A3}" destId="{657406E5-3A3A-4B74-A3E1-0E2AF05AC61F}" srcOrd="1" destOrd="0" presId="urn:microsoft.com/office/officeart/2005/8/layout/hierarchy1#2"/>
    <dgm:cxn modelId="{E9AF4F40-2B5D-44FD-AD3A-BED93ED149A0}" type="presParOf" srcId="{E85833C2-E529-440B-948C-F537F71CC880}" destId="{43944B65-7515-4AEE-98FC-AEC25E36D847}" srcOrd="4" destOrd="0" presId="urn:microsoft.com/office/officeart/2005/8/layout/hierarchy1#2"/>
    <dgm:cxn modelId="{0108F199-B40C-42EE-865F-C8CE8A6260CD}" type="presParOf" srcId="{E85833C2-E529-440B-948C-F537F71CC880}" destId="{94A39507-9025-45B0-A80B-6E94115E9C47}" srcOrd="5" destOrd="0" presId="urn:microsoft.com/office/officeart/2005/8/layout/hierarchy1#2"/>
    <dgm:cxn modelId="{86A56210-8154-49E6-A2B8-2E4B9F16DCCF}" type="presParOf" srcId="{94A39507-9025-45B0-A80B-6E94115E9C47}" destId="{DC5171DC-54A1-4270-9B2C-7FBEE0074C25}" srcOrd="0" destOrd="0" presId="urn:microsoft.com/office/officeart/2005/8/layout/hierarchy1#2"/>
    <dgm:cxn modelId="{015EEBB1-F76D-442D-A49B-F9A201C555C6}" type="presParOf" srcId="{DC5171DC-54A1-4270-9B2C-7FBEE0074C25}" destId="{27AB2D27-C4E6-4372-B9D0-DBCDC8F06806}" srcOrd="0" destOrd="0" presId="urn:microsoft.com/office/officeart/2005/8/layout/hierarchy1#2"/>
    <dgm:cxn modelId="{66CE3E1E-A3BB-4D53-84EE-51475B3E4EAE}" type="presParOf" srcId="{DC5171DC-54A1-4270-9B2C-7FBEE0074C25}" destId="{8BC26268-8E20-4850-BC7D-D7A0FB44EB27}" srcOrd="1" destOrd="0" presId="urn:microsoft.com/office/officeart/2005/8/layout/hierarchy1#2"/>
    <dgm:cxn modelId="{57FC8F13-7215-4F9C-A042-6308C2A1FD01}" type="presParOf" srcId="{94A39507-9025-45B0-A80B-6E94115E9C47}" destId="{027FF48C-0ECD-40A9-AAE0-A43C7FFDD9E5}" srcOrd="1" destOrd="0" presId="urn:microsoft.com/office/officeart/2005/8/layout/hierarchy1#2"/>
    <dgm:cxn modelId="{9A47BCC5-B0B4-4D24-8C23-273575938580}" type="presParOf" srcId="{E85833C2-E529-440B-948C-F537F71CC880}" destId="{609660C2-2BFD-48EA-9592-A992E6C4D808}" srcOrd="6" destOrd="0" presId="urn:microsoft.com/office/officeart/2005/8/layout/hierarchy1#2"/>
    <dgm:cxn modelId="{EDF08D13-70F7-4A49-9B36-040DD51C37B4}" type="presParOf" srcId="{E85833C2-E529-440B-948C-F537F71CC880}" destId="{3E9FEC94-409C-4B69-9F98-09AA44342845}" srcOrd="7" destOrd="0" presId="urn:microsoft.com/office/officeart/2005/8/layout/hierarchy1#2"/>
    <dgm:cxn modelId="{FA9CC9A6-F117-4C80-97AF-014B37D0A0BC}" type="presParOf" srcId="{3E9FEC94-409C-4B69-9F98-09AA44342845}" destId="{BECDE7DC-AD8E-4525-8E1A-79100BBB6B92}" srcOrd="0" destOrd="0" presId="urn:microsoft.com/office/officeart/2005/8/layout/hierarchy1#2"/>
    <dgm:cxn modelId="{84E33AEE-48BC-4DFF-935F-44B4853745E2}" type="presParOf" srcId="{BECDE7DC-AD8E-4525-8E1A-79100BBB6B92}" destId="{EF66CED0-7EEC-450D-A5B5-82FE207372DE}" srcOrd="0" destOrd="0" presId="urn:microsoft.com/office/officeart/2005/8/layout/hierarchy1#2"/>
    <dgm:cxn modelId="{6B0882A8-F7D3-4369-8A49-41497CE4A08C}" type="presParOf" srcId="{BECDE7DC-AD8E-4525-8E1A-79100BBB6B92}" destId="{45FEFA88-3520-4893-87B8-C3DCE9198264}" srcOrd="1" destOrd="0" presId="urn:microsoft.com/office/officeart/2005/8/layout/hierarchy1#2"/>
    <dgm:cxn modelId="{C83B360A-7C9E-4B7F-9297-04A649140882}" type="presParOf" srcId="{3E9FEC94-409C-4B69-9F98-09AA44342845}" destId="{0A1FF35C-5B81-4394-B49E-3A685AB288E0}" srcOrd="1" destOrd="0" presId="urn:microsoft.com/office/officeart/2005/8/layout/hierarchy1#2"/>
    <dgm:cxn modelId="{47F680A9-63EC-402A-99C3-35765A53616F}" type="presParOf" srcId="{E85833C2-E529-440B-948C-F537F71CC880}" destId="{099C3639-B5F4-450F-B638-CCE576494CA9}" srcOrd="8" destOrd="0" presId="urn:microsoft.com/office/officeart/2005/8/layout/hierarchy1#2"/>
    <dgm:cxn modelId="{3AC9D738-0F0E-4E1A-ACC4-2A333476F7FA}" type="presParOf" srcId="{E85833C2-E529-440B-948C-F537F71CC880}" destId="{03A39977-7BD8-4429-A469-F58894C9D0A0}" srcOrd="9" destOrd="0" presId="urn:microsoft.com/office/officeart/2005/8/layout/hierarchy1#2"/>
    <dgm:cxn modelId="{C3C4A4BE-F2A5-4A6B-91D9-C378B2BE1AB1}" type="presParOf" srcId="{03A39977-7BD8-4429-A469-F58894C9D0A0}" destId="{5999BC2A-C7D5-43FE-B7B7-727C321C3E7A}" srcOrd="0" destOrd="0" presId="urn:microsoft.com/office/officeart/2005/8/layout/hierarchy1#2"/>
    <dgm:cxn modelId="{AE2BDF6D-0413-4CD4-A7CF-DC1BC58671C1}" type="presParOf" srcId="{5999BC2A-C7D5-43FE-B7B7-727C321C3E7A}" destId="{120E1A15-07B8-4C16-8891-5AA7CDDD240C}" srcOrd="0" destOrd="0" presId="urn:microsoft.com/office/officeart/2005/8/layout/hierarchy1#2"/>
    <dgm:cxn modelId="{5FBE3E2B-A632-49B9-98BF-64B0ECEDF10B}" type="presParOf" srcId="{5999BC2A-C7D5-43FE-B7B7-727C321C3E7A}" destId="{FDDB467C-4B19-4BDB-B163-C31CCD4724B0}" srcOrd="1" destOrd="0" presId="urn:microsoft.com/office/officeart/2005/8/layout/hierarchy1#2"/>
    <dgm:cxn modelId="{8DB70394-6FDA-49F7-A1BF-6B4BA30CD652}" type="presParOf" srcId="{03A39977-7BD8-4429-A469-F58894C9D0A0}" destId="{19D67480-EF9C-4EEF-B939-E829A3E476E9}" srcOrd="1" destOrd="0" presId="urn:microsoft.com/office/officeart/2005/8/layout/hierarchy1#2"/>
    <dgm:cxn modelId="{0E4E8F11-52EC-4445-B1DD-C7EBCF1C18E5}" type="presParOf" srcId="{E85833C2-E529-440B-948C-F537F71CC880}" destId="{1655500B-41F5-4E73-A60D-064E3450864A}" srcOrd="10" destOrd="0" presId="urn:microsoft.com/office/officeart/2005/8/layout/hierarchy1#2"/>
    <dgm:cxn modelId="{97984019-5818-4542-91B0-734BDD8D6766}" type="presParOf" srcId="{E85833C2-E529-440B-948C-F537F71CC880}" destId="{A66C93C5-DC0D-40F3-96BA-80E7F6A704F3}" srcOrd="11" destOrd="0" presId="urn:microsoft.com/office/officeart/2005/8/layout/hierarchy1#2"/>
    <dgm:cxn modelId="{A9CCCA77-F4B9-4DC3-84B0-79D561906959}" type="presParOf" srcId="{A66C93C5-DC0D-40F3-96BA-80E7F6A704F3}" destId="{725B6C47-A100-45F6-86DF-17D3D29E75D6}" srcOrd="0" destOrd="0" presId="urn:microsoft.com/office/officeart/2005/8/layout/hierarchy1#2"/>
    <dgm:cxn modelId="{83B95F99-679D-4421-BA9E-60FE1F7B75C5}" type="presParOf" srcId="{725B6C47-A100-45F6-86DF-17D3D29E75D6}" destId="{80DA2590-6D52-4645-A8D8-E8A2FA695B40}" srcOrd="0" destOrd="0" presId="urn:microsoft.com/office/officeart/2005/8/layout/hierarchy1#2"/>
    <dgm:cxn modelId="{B38F539D-25CB-4191-91CD-1CAE3722EFAA}" type="presParOf" srcId="{725B6C47-A100-45F6-86DF-17D3D29E75D6}" destId="{BBA0EF39-F9C0-4F18-94BB-20AC1165DBC7}" srcOrd="1" destOrd="0" presId="urn:microsoft.com/office/officeart/2005/8/layout/hierarchy1#2"/>
    <dgm:cxn modelId="{BA121F71-AE3F-42F8-AAAB-F1FB62381D27}" type="presParOf" srcId="{A66C93C5-DC0D-40F3-96BA-80E7F6A704F3}" destId="{3B18B711-321E-4779-93CB-0085585F21C7}" srcOrd="1" destOrd="0" presId="urn:microsoft.com/office/officeart/2005/8/layout/hierarchy1#2"/>
    <dgm:cxn modelId="{68BE9332-AADE-410F-96A6-FA4796A8097E}" type="presParOf" srcId="{E85833C2-E529-440B-948C-F537F71CC880}" destId="{1F076656-BED9-4BCC-9356-86E3CBA9F207}" srcOrd="12" destOrd="0" presId="urn:microsoft.com/office/officeart/2005/8/layout/hierarchy1#2"/>
    <dgm:cxn modelId="{55251BEB-3B0A-46A6-94B4-817058E9A6D9}" type="presParOf" srcId="{E85833C2-E529-440B-948C-F537F71CC880}" destId="{483A1765-5D5A-4B56-A1A4-06BB9A3D3A06}" srcOrd="13" destOrd="0" presId="urn:microsoft.com/office/officeart/2005/8/layout/hierarchy1#2"/>
    <dgm:cxn modelId="{0B604CFC-33B7-47BD-A0AF-E61B6D394FCF}" type="presParOf" srcId="{483A1765-5D5A-4B56-A1A4-06BB9A3D3A06}" destId="{39CA106E-1255-4222-813E-C133AF39FBD4}" srcOrd="0" destOrd="0" presId="urn:microsoft.com/office/officeart/2005/8/layout/hierarchy1#2"/>
    <dgm:cxn modelId="{2385A6CF-83E5-43AD-8FDB-02FD05787D51}" type="presParOf" srcId="{39CA106E-1255-4222-813E-C133AF39FBD4}" destId="{389DD0B2-1804-4C86-A952-A9DFB030FCEA}" srcOrd="0" destOrd="0" presId="urn:microsoft.com/office/officeart/2005/8/layout/hierarchy1#2"/>
    <dgm:cxn modelId="{6B02B913-5671-4AEE-974E-7D9129AF2961}" type="presParOf" srcId="{39CA106E-1255-4222-813E-C133AF39FBD4}" destId="{605BE109-1E1D-40AE-9F30-6C7B923E249A}" srcOrd="1" destOrd="0" presId="urn:microsoft.com/office/officeart/2005/8/layout/hierarchy1#2"/>
    <dgm:cxn modelId="{2CA01BFC-EF5A-4AC4-AF64-DEF0342566D1}" type="presParOf" srcId="{483A1765-5D5A-4B56-A1A4-06BB9A3D3A06}" destId="{FBD0AB5F-17C3-446E-932C-6181C13755F4}" srcOrd="1" destOrd="0" presId="urn:microsoft.com/office/officeart/2005/8/layout/hierarchy1#2"/>
    <dgm:cxn modelId="{DA601359-08D5-4302-A95F-E2184D2C3074}" type="presParOf" srcId="{E85833C2-E529-440B-948C-F537F71CC880}" destId="{15EC8384-4C4D-48F3-AF34-BE5E288D9A8B}" srcOrd="14" destOrd="0" presId="urn:microsoft.com/office/officeart/2005/8/layout/hierarchy1#2"/>
    <dgm:cxn modelId="{CD07C938-4190-4FE4-84F6-275B6F6ED2E4}" type="presParOf" srcId="{E85833C2-E529-440B-948C-F537F71CC880}" destId="{666F6BB8-92E5-45E4-AE07-2A25690844DB}" srcOrd="15" destOrd="0" presId="urn:microsoft.com/office/officeart/2005/8/layout/hierarchy1#2"/>
    <dgm:cxn modelId="{2451F0C3-9796-4AA6-9FEB-561721EE816D}" type="presParOf" srcId="{666F6BB8-92E5-45E4-AE07-2A25690844DB}" destId="{03AB1C9C-EA9B-4A38-9D79-9753C3E88991}" srcOrd="0" destOrd="0" presId="urn:microsoft.com/office/officeart/2005/8/layout/hierarchy1#2"/>
    <dgm:cxn modelId="{59CDA44F-0DD0-4FBF-9F3A-CDF619383705}" type="presParOf" srcId="{03AB1C9C-EA9B-4A38-9D79-9753C3E88991}" destId="{37A31757-BED1-4CBC-9CD9-0C3C2810C1DC}" srcOrd="0" destOrd="0" presId="urn:microsoft.com/office/officeart/2005/8/layout/hierarchy1#2"/>
    <dgm:cxn modelId="{8665498B-72F6-4CC7-AEB3-64BC9289E770}" type="presParOf" srcId="{03AB1C9C-EA9B-4A38-9D79-9753C3E88991}" destId="{D9BF4FEC-0AC2-43E2-AA65-18AE924983D8}" srcOrd="1" destOrd="0" presId="urn:microsoft.com/office/officeart/2005/8/layout/hierarchy1#2"/>
    <dgm:cxn modelId="{E184D609-3046-41C2-A016-B6B4077E678B}" type="presParOf" srcId="{666F6BB8-92E5-45E4-AE07-2A25690844DB}" destId="{89F2C69F-47D9-4F4E-A59F-BA8BC0345692}" srcOrd="1" destOrd="0" presId="urn:microsoft.com/office/officeart/2005/8/layout/hierarchy1#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1A05145-1488-4EAF-8241-D73AF37FA07D}" type="doc">
      <dgm:prSet loTypeId="urn:microsoft.com/office/officeart/2005/8/layout/vList2#1" loCatId="list" qsTypeId="urn:microsoft.com/office/officeart/2005/8/quickstyle/simple1#7" qsCatId="simple" csTypeId="urn:microsoft.com/office/officeart/2005/8/colors/accent1_2#7" csCatId="accent1" phldr="1"/>
      <dgm:spPr/>
      <dgm:t>
        <a:bodyPr/>
        <a:lstStyle/>
        <a:p>
          <a:endParaRPr lang="zh-CN" altLang="en-US"/>
        </a:p>
      </dgm:t>
    </dgm:pt>
    <dgm:pt modelId="{24E98ED5-B5BB-4D48-8B0C-C563EBC72B9F}">
      <dgm:prSet phldrT="[文本]"/>
      <dgm:spPr/>
      <dgm:t>
        <a:bodyPr/>
        <a:lstStyle/>
        <a:p>
          <a:r>
            <a:rPr lang="zh-CN" altLang="zh-CN" b="1" dirty="0" smtClean="0"/>
            <a:t>国家的价值目标</a:t>
          </a:r>
          <a:endParaRPr lang="zh-CN" altLang="en-US" b="1" dirty="0"/>
        </a:p>
      </dgm:t>
    </dgm:pt>
    <dgm:pt modelId="{44D0B514-BB9E-48F0-8A89-21AE2BB96EB3}" type="parTrans" cxnId="{8F9A5A92-F561-47E6-AE6B-4815B2B890A0}">
      <dgm:prSet/>
      <dgm:spPr/>
      <dgm:t>
        <a:bodyPr/>
        <a:lstStyle/>
        <a:p>
          <a:endParaRPr lang="zh-CN" altLang="en-US"/>
        </a:p>
      </dgm:t>
    </dgm:pt>
    <dgm:pt modelId="{C1F9A943-DF35-4F35-BA6E-A1655AB93E36}" type="sibTrans" cxnId="{8F9A5A92-F561-47E6-AE6B-4815B2B890A0}">
      <dgm:prSet/>
      <dgm:spPr/>
      <dgm:t>
        <a:bodyPr/>
        <a:lstStyle/>
        <a:p>
          <a:endParaRPr lang="zh-CN" altLang="en-US"/>
        </a:p>
      </dgm:t>
    </dgm:pt>
    <dgm:pt modelId="{D1D9CB2A-83E3-4519-BCBE-2D4ADBB9B664}">
      <dgm:prSet phldrT="[文本]"/>
      <dgm:spPr/>
      <dgm:t>
        <a:bodyPr/>
        <a:lstStyle/>
        <a:p>
          <a:endParaRPr lang="zh-CN" altLang="en-US" dirty="0"/>
        </a:p>
      </dgm:t>
    </dgm:pt>
    <dgm:pt modelId="{8852FB01-A843-46BB-A3AF-5F04997C44EB}" type="parTrans" cxnId="{77438EEA-E2D1-499D-BC7B-0F71673E775D}">
      <dgm:prSet/>
      <dgm:spPr/>
      <dgm:t>
        <a:bodyPr/>
        <a:lstStyle/>
        <a:p>
          <a:endParaRPr lang="zh-CN" altLang="en-US"/>
        </a:p>
      </dgm:t>
    </dgm:pt>
    <dgm:pt modelId="{A5DF8881-CEC4-487D-814A-1A712669762F}" type="sibTrans" cxnId="{77438EEA-E2D1-499D-BC7B-0F71673E775D}">
      <dgm:prSet/>
      <dgm:spPr/>
      <dgm:t>
        <a:bodyPr/>
        <a:lstStyle/>
        <a:p>
          <a:endParaRPr lang="zh-CN" altLang="en-US"/>
        </a:p>
      </dgm:t>
    </dgm:pt>
    <dgm:pt modelId="{436F7A00-9AAE-4EB5-9A32-0133A5B97D5A}">
      <dgm:prSet phldrT="[文本]"/>
      <dgm:spPr/>
      <dgm:t>
        <a:bodyPr/>
        <a:lstStyle/>
        <a:p>
          <a:r>
            <a:rPr lang="zh-CN" altLang="zh-CN" b="1" dirty="0" smtClean="0"/>
            <a:t>社会的价值取向</a:t>
          </a:r>
          <a:endParaRPr lang="zh-CN" altLang="en-US" b="1" dirty="0"/>
        </a:p>
      </dgm:t>
    </dgm:pt>
    <dgm:pt modelId="{C224F3BE-0E04-4C6C-835F-CF3CCAE7B41D}" type="parTrans" cxnId="{39653D47-AE35-4FE9-8330-CF7315434466}">
      <dgm:prSet/>
      <dgm:spPr/>
      <dgm:t>
        <a:bodyPr/>
        <a:lstStyle/>
        <a:p>
          <a:endParaRPr lang="zh-CN" altLang="en-US"/>
        </a:p>
      </dgm:t>
    </dgm:pt>
    <dgm:pt modelId="{21445615-5C4D-4BC8-B310-F7F89F32F94E}" type="sibTrans" cxnId="{39653D47-AE35-4FE9-8330-CF7315434466}">
      <dgm:prSet/>
      <dgm:spPr/>
      <dgm:t>
        <a:bodyPr/>
        <a:lstStyle/>
        <a:p>
          <a:endParaRPr lang="zh-CN" altLang="en-US"/>
        </a:p>
      </dgm:t>
    </dgm:pt>
    <dgm:pt modelId="{422D9E7E-0422-43B6-A772-D3CBE90BC88B}">
      <dgm:prSet phldrT="[文本]"/>
      <dgm:spPr/>
      <dgm:t>
        <a:bodyPr/>
        <a:lstStyle/>
        <a:p>
          <a:endParaRPr lang="zh-CN" altLang="en-US" dirty="0"/>
        </a:p>
      </dgm:t>
    </dgm:pt>
    <dgm:pt modelId="{0491C4A5-E9C2-493C-A2AA-7A5AD511BF65}" type="parTrans" cxnId="{D9E895A4-1F13-453E-B749-2D668D2EDC0A}">
      <dgm:prSet/>
      <dgm:spPr/>
      <dgm:t>
        <a:bodyPr/>
        <a:lstStyle/>
        <a:p>
          <a:endParaRPr lang="zh-CN" altLang="en-US"/>
        </a:p>
      </dgm:t>
    </dgm:pt>
    <dgm:pt modelId="{FA8FD4B0-43D8-4DC7-B63C-34ABA9120713}" type="sibTrans" cxnId="{D9E895A4-1F13-453E-B749-2D668D2EDC0A}">
      <dgm:prSet/>
      <dgm:spPr/>
      <dgm:t>
        <a:bodyPr/>
        <a:lstStyle/>
        <a:p>
          <a:endParaRPr lang="zh-CN" altLang="en-US"/>
        </a:p>
      </dgm:t>
    </dgm:pt>
    <dgm:pt modelId="{CC40530D-B69F-45BE-9EE2-5F8D2745BF74}">
      <dgm:prSet phldrT="[文本]"/>
      <dgm:spPr/>
      <dgm:t>
        <a:bodyPr/>
        <a:lstStyle/>
        <a:p>
          <a:r>
            <a:rPr lang="zh-CN" altLang="zh-CN" b="1" dirty="0" smtClean="0"/>
            <a:t>公民的价值准则</a:t>
          </a:r>
          <a:endParaRPr lang="zh-CN" altLang="en-US" b="1" dirty="0"/>
        </a:p>
      </dgm:t>
    </dgm:pt>
    <dgm:pt modelId="{18AFEC59-9CDC-441E-8324-263BA4579281}" type="parTrans" cxnId="{4DC0B959-5663-4BB8-BD06-0DF3A633C612}">
      <dgm:prSet/>
      <dgm:spPr/>
      <dgm:t>
        <a:bodyPr/>
        <a:lstStyle/>
        <a:p>
          <a:endParaRPr lang="zh-CN" altLang="en-US"/>
        </a:p>
      </dgm:t>
    </dgm:pt>
    <dgm:pt modelId="{F47D3F17-0C00-449B-91C9-C6279DB4D39F}" type="sibTrans" cxnId="{4DC0B959-5663-4BB8-BD06-0DF3A633C612}">
      <dgm:prSet/>
      <dgm:spPr/>
      <dgm:t>
        <a:bodyPr/>
        <a:lstStyle/>
        <a:p>
          <a:endParaRPr lang="zh-CN" altLang="en-US"/>
        </a:p>
      </dgm:t>
    </dgm:pt>
    <dgm:pt modelId="{BD8869BB-24E8-40D3-9698-20D6EC29B3D3}" type="pres">
      <dgm:prSet presAssocID="{51A05145-1488-4EAF-8241-D73AF37FA07D}" presName="linear" presStyleCnt="0">
        <dgm:presLayoutVars>
          <dgm:animLvl val="lvl"/>
          <dgm:resizeHandles val="exact"/>
        </dgm:presLayoutVars>
      </dgm:prSet>
      <dgm:spPr/>
      <dgm:t>
        <a:bodyPr/>
        <a:lstStyle/>
        <a:p>
          <a:endParaRPr lang="zh-CN" altLang="en-US"/>
        </a:p>
      </dgm:t>
    </dgm:pt>
    <dgm:pt modelId="{CE98A7FE-F38B-4242-96EB-DD94F64D63B8}" type="pres">
      <dgm:prSet presAssocID="{24E98ED5-B5BB-4D48-8B0C-C563EBC72B9F}" presName="parentText" presStyleLbl="node1" presStyleIdx="0" presStyleCnt="3" custLinFactY="1242" custLinFactNeighborY="100000">
        <dgm:presLayoutVars>
          <dgm:chMax val="0"/>
          <dgm:bulletEnabled val="1"/>
        </dgm:presLayoutVars>
      </dgm:prSet>
      <dgm:spPr/>
      <dgm:t>
        <a:bodyPr/>
        <a:lstStyle/>
        <a:p>
          <a:endParaRPr lang="zh-CN" altLang="en-US"/>
        </a:p>
      </dgm:t>
    </dgm:pt>
    <dgm:pt modelId="{6C2224FD-A03E-4D9D-B343-382CFF319EF0}" type="pres">
      <dgm:prSet presAssocID="{24E98ED5-B5BB-4D48-8B0C-C563EBC72B9F}" presName="childText" presStyleLbl="revTx" presStyleIdx="0" presStyleCnt="2">
        <dgm:presLayoutVars>
          <dgm:bulletEnabled val="1"/>
        </dgm:presLayoutVars>
      </dgm:prSet>
      <dgm:spPr/>
      <dgm:t>
        <a:bodyPr/>
        <a:lstStyle/>
        <a:p>
          <a:endParaRPr lang="zh-CN" altLang="en-US"/>
        </a:p>
      </dgm:t>
    </dgm:pt>
    <dgm:pt modelId="{6414AD74-70E0-4FDC-95D3-A7DCDCE8C1D1}" type="pres">
      <dgm:prSet presAssocID="{436F7A00-9AAE-4EB5-9A32-0133A5B97D5A}" presName="parentText" presStyleLbl="node1" presStyleIdx="1" presStyleCnt="3">
        <dgm:presLayoutVars>
          <dgm:chMax val="0"/>
          <dgm:bulletEnabled val="1"/>
        </dgm:presLayoutVars>
      </dgm:prSet>
      <dgm:spPr/>
      <dgm:t>
        <a:bodyPr/>
        <a:lstStyle/>
        <a:p>
          <a:endParaRPr lang="zh-CN" altLang="en-US"/>
        </a:p>
      </dgm:t>
    </dgm:pt>
    <dgm:pt modelId="{3E4D7D75-9CAA-4D9A-966E-9B29D9A1E323}" type="pres">
      <dgm:prSet presAssocID="{436F7A00-9AAE-4EB5-9A32-0133A5B97D5A}" presName="childText" presStyleLbl="revTx" presStyleIdx="1" presStyleCnt="2">
        <dgm:presLayoutVars>
          <dgm:bulletEnabled val="1"/>
        </dgm:presLayoutVars>
      </dgm:prSet>
      <dgm:spPr/>
      <dgm:t>
        <a:bodyPr/>
        <a:lstStyle/>
        <a:p>
          <a:endParaRPr lang="zh-CN" altLang="en-US"/>
        </a:p>
      </dgm:t>
    </dgm:pt>
    <dgm:pt modelId="{6382FEE0-1865-48E1-B4E0-A9D31CCF858D}" type="pres">
      <dgm:prSet presAssocID="{CC40530D-B69F-45BE-9EE2-5F8D2745BF74}" presName="parentText" presStyleLbl="node1" presStyleIdx="2" presStyleCnt="3" custLinFactY="-2010" custLinFactNeighborY="-100000">
        <dgm:presLayoutVars>
          <dgm:chMax val="0"/>
          <dgm:bulletEnabled val="1"/>
        </dgm:presLayoutVars>
      </dgm:prSet>
      <dgm:spPr/>
      <dgm:t>
        <a:bodyPr/>
        <a:lstStyle/>
        <a:p>
          <a:endParaRPr lang="zh-CN" altLang="en-US"/>
        </a:p>
      </dgm:t>
    </dgm:pt>
  </dgm:ptLst>
  <dgm:cxnLst>
    <dgm:cxn modelId="{6C4890D5-3600-48C5-8E21-6EE70EED660C}" type="presOf" srcId="{CC40530D-B69F-45BE-9EE2-5F8D2745BF74}" destId="{6382FEE0-1865-48E1-B4E0-A9D31CCF858D}" srcOrd="0" destOrd="0" presId="urn:microsoft.com/office/officeart/2005/8/layout/vList2#1"/>
    <dgm:cxn modelId="{D9E895A4-1F13-453E-B749-2D668D2EDC0A}" srcId="{436F7A00-9AAE-4EB5-9A32-0133A5B97D5A}" destId="{422D9E7E-0422-43B6-A772-D3CBE90BC88B}" srcOrd="0" destOrd="0" parTransId="{0491C4A5-E9C2-493C-A2AA-7A5AD511BF65}" sibTransId="{FA8FD4B0-43D8-4DC7-B63C-34ABA9120713}"/>
    <dgm:cxn modelId="{E3326799-9EDE-4CD5-8FAF-CABA4F8FDE31}" type="presOf" srcId="{436F7A00-9AAE-4EB5-9A32-0133A5B97D5A}" destId="{6414AD74-70E0-4FDC-95D3-A7DCDCE8C1D1}" srcOrd="0" destOrd="0" presId="urn:microsoft.com/office/officeart/2005/8/layout/vList2#1"/>
    <dgm:cxn modelId="{DA9C9415-746C-48DE-A9B1-1BCBA5E1935A}" type="presOf" srcId="{51A05145-1488-4EAF-8241-D73AF37FA07D}" destId="{BD8869BB-24E8-40D3-9698-20D6EC29B3D3}" srcOrd="0" destOrd="0" presId="urn:microsoft.com/office/officeart/2005/8/layout/vList2#1"/>
    <dgm:cxn modelId="{8F9A5A92-F561-47E6-AE6B-4815B2B890A0}" srcId="{51A05145-1488-4EAF-8241-D73AF37FA07D}" destId="{24E98ED5-B5BB-4D48-8B0C-C563EBC72B9F}" srcOrd="0" destOrd="0" parTransId="{44D0B514-BB9E-48F0-8A89-21AE2BB96EB3}" sibTransId="{C1F9A943-DF35-4F35-BA6E-A1655AB93E36}"/>
    <dgm:cxn modelId="{3EBEBACE-3BBE-4A5E-A982-EE8F0BBEEB78}" type="presOf" srcId="{D1D9CB2A-83E3-4519-BCBE-2D4ADBB9B664}" destId="{6C2224FD-A03E-4D9D-B343-382CFF319EF0}" srcOrd="0" destOrd="0" presId="urn:microsoft.com/office/officeart/2005/8/layout/vList2#1"/>
    <dgm:cxn modelId="{39653D47-AE35-4FE9-8330-CF7315434466}" srcId="{51A05145-1488-4EAF-8241-D73AF37FA07D}" destId="{436F7A00-9AAE-4EB5-9A32-0133A5B97D5A}" srcOrd="1" destOrd="0" parTransId="{C224F3BE-0E04-4C6C-835F-CF3CCAE7B41D}" sibTransId="{21445615-5C4D-4BC8-B310-F7F89F32F94E}"/>
    <dgm:cxn modelId="{1F14EA56-0A4D-4DFD-A595-389A93DE5073}" type="presOf" srcId="{24E98ED5-B5BB-4D48-8B0C-C563EBC72B9F}" destId="{CE98A7FE-F38B-4242-96EB-DD94F64D63B8}" srcOrd="0" destOrd="0" presId="urn:microsoft.com/office/officeart/2005/8/layout/vList2#1"/>
    <dgm:cxn modelId="{4DC0B959-5663-4BB8-BD06-0DF3A633C612}" srcId="{51A05145-1488-4EAF-8241-D73AF37FA07D}" destId="{CC40530D-B69F-45BE-9EE2-5F8D2745BF74}" srcOrd="2" destOrd="0" parTransId="{18AFEC59-9CDC-441E-8324-263BA4579281}" sibTransId="{F47D3F17-0C00-449B-91C9-C6279DB4D39F}"/>
    <dgm:cxn modelId="{77438EEA-E2D1-499D-BC7B-0F71673E775D}" srcId="{24E98ED5-B5BB-4D48-8B0C-C563EBC72B9F}" destId="{D1D9CB2A-83E3-4519-BCBE-2D4ADBB9B664}" srcOrd="0" destOrd="0" parTransId="{8852FB01-A843-46BB-A3AF-5F04997C44EB}" sibTransId="{A5DF8881-CEC4-487D-814A-1A712669762F}"/>
    <dgm:cxn modelId="{3124713A-CBAE-49C0-AEF5-0A3AD5E19166}" type="presOf" srcId="{422D9E7E-0422-43B6-A772-D3CBE90BC88B}" destId="{3E4D7D75-9CAA-4D9A-966E-9B29D9A1E323}" srcOrd="0" destOrd="0" presId="urn:microsoft.com/office/officeart/2005/8/layout/vList2#1"/>
    <dgm:cxn modelId="{8869C859-A8B7-4734-8A4A-DCB7E6D28A0B}" type="presParOf" srcId="{BD8869BB-24E8-40D3-9698-20D6EC29B3D3}" destId="{CE98A7FE-F38B-4242-96EB-DD94F64D63B8}" srcOrd="0" destOrd="0" presId="urn:microsoft.com/office/officeart/2005/8/layout/vList2#1"/>
    <dgm:cxn modelId="{DF25D3A7-1CF1-4562-887F-7FB59F94FC39}" type="presParOf" srcId="{BD8869BB-24E8-40D3-9698-20D6EC29B3D3}" destId="{6C2224FD-A03E-4D9D-B343-382CFF319EF0}" srcOrd="1" destOrd="0" presId="urn:microsoft.com/office/officeart/2005/8/layout/vList2#1"/>
    <dgm:cxn modelId="{9E177658-D1D0-4F99-8910-53260ACE746F}" type="presParOf" srcId="{BD8869BB-24E8-40D3-9698-20D6EC29B3D3}" destId="{6414AD74-70E0-4FDC-95D3-A7DCDCE8C1D1}" srcOrd="2" destOrd="0" presId="urn:microsoft.com/office/officeart/2005/8/layout/vList2#1"/>
    <dgm:cxn modelId="{2A3789D7-FA17-49C8-9096-02C64A68760B}" type="presParOf" srcId="{BD8869BB-24E8-40D3-9698-20D6EC29B3D3}" destId="{3E4D7D75-9CAA-4D9A-966E-9B29D9A1E323}" srcOrd="3" destOrd="0" presId="urn:microsoft.com/office/officeart/2005/8/layout/vList2#1"/>
    <dgm:cxn modelId="{C90EDF83-0D3A-4BC5-B0EA-81B817C13837}" type="presParOf" srcId="{BD8869BB-24E8-40D3-9698-20D6EC29B3D3}" destId="{6382FEE0-1865-48E1-B4E0-A9D31CCF858D}" srcOrd="4" destOrd="0" presId="urn:microsoft.com/office/officeart/2005/8/layout/vList2#1"/>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C0CA9D75-5CC5-44DD-9CB2-3DEA989422A4}" type="doc">
      <dgm:prSet loTypeId="urn:microsoft.com/office/officeart/2005/8/layout/radial1#1" loCatId="cycle" qsTypeId="urn:microsoft.com/office/officeart/2005/8/quickstyle/simple1#8" qsCatId="simple" csTypeId="urn:microsoft.com/office/officeart/2005/8/colors/accent1_2#8" csCatId="accent1" phldr="1"/>
      <dgm:spPr/>
      <dgm:t>
        <a:bodyPr/>
        <a:lstStyle/>
        <a:p>
          <a:endParaRPr lang="zh-CN" altLang="en-US"/>
        </a:p>
      </dgm:t>
    </dgm:pt>
    <dgm:pt modelId="{91D5BBDD-AE25-4463-9A63-B35CC754F79D}">
      <dgm:prSet phldrT="[文本]"/>
      <dgm:spPr/>
      <dgm:t>
        <a:bodyPr/>
        <a:lstStyle/>
        <a:p>
          <a:r>
            <a:rPr lang="zh-CN" altLang="en-US" b="1" dirty="0" smtClean="0"/>
            <a:t>基本</a:t>
          </a:r>
          <a:endParaRPr lang="en-US" altLang="zh-CN" b="1" dirty="0" smtClean="0"/>
        </a:p>
        <a:p>
          <a:r>
            <a:rPr lang="zh-CN" altLang="en-US" b="1" dirty="0" smtClean="0"/>
            <a:t>原则</a:t>
          </a:r>
          <a:endParaRPr lang="zh-CN" altLang="en-US" b="1" dirty="0"/>
        </a:p>
      </dgm:t>
    </dgm:pt>
    <dgm:pt modelId="{0A352DF6-8BA0-4AC7-9A2D-ED42EF6FDECF}" type="parTrans" cxnId="{7633F901-103D-4F88-8353-7305100B2C1B}">
      <dgm:prSet/>
      <dgm:spPr/>
      <dgm:t>
        <a:bodyPr/>
        <a:lstStyle/>
        <a:p>
          <a:endParaRPr lang="zh-CN" altLang="en-US"/>
        </a:p>
      </dgm:t>
    </dgm:pt>
    <dgm:pt modelId="{99B0516D-DAF2-4B2B-88F6-E52A798EAA92}" type="sibTrans" cxnId="{7633F901-103D-4F88-8353-7305100B2C1B}">
      <dgm:prSet/>
      <dgm:spPr/>
      <dgm:t>
        <a:bodyPr/>
        <a:lstStyle/>
        <a:p>
          <a:endParaRPr lang="zh-CN" altLang="en-US"/>
        </a:p>
      </dgm:t>
    </dgm:pt>
    <dgm:pt modelId="{F3060AF9-1941-43F6-B6D8-CFE827ED6699}">
      <dgm:prSet phldrT="[文本]"/>
      <dgm:spPr/>
      <dgm:t>
        <a:bodyPr/>
        <a:lstStyle/>
        <a:p>
          <a:r>
            <a:rPr lang="zh-CN" altLang="en-US" b="1" dirty="0" smtClean="0"/>
            <a:t>平等</a:t>
          </a:r>
          <a:endParaRPr lang="zh-CN" altLang="en-US" b="1" dirty="0"/>
        </a:p>
      </dgm:t>
    </dgm:pt>
    <dgm:pt modelId="{7114E33D-EEE8-4D6D-936A-A2AA93E4B8B5}" type="parTrans" cxnId="{1AEDF59D-49DF-417C-BFBD-55F999B8881D}">
      <dgm:prSet/>
      <dgm:spPr/>
      <dgm:t>
        <a:bodyPr/>
        <a:lstStyle/>
        <a:p>
          <a:endParaRPr lang="zh-CN" altLang="en-US"/>
        </a:p>
      </dgm:t>
    </dgm:pt>
    <dgm:pt modelId="{7D5E484C-5ADE-4100-822E-DC04BD8679D0}" type="sibTrans" cxnId="{1AEDF59D-49DF-417C-BFBD-55F999B8881D}">
      <dgm:prSet/>
      <dgm:spPr/>
      <dgm:t>
        <a:bodyPr/>
        <a:lstStyle/>
        <a:p>
          <a:endParaRPr lang="zh-CN" altLang="en-US"/>
        </a:p>
      </dgm:t>
    </dgm:pt>
    <dgm:pt modelId="{EEF7B632-4195-4CD1-8619-4CB9BED95C12}">
      <dgm:prSet phldrT="[文本]"/>
      <dgm:spPr/>
      <dgm:t>
        <a:bodyPr/>
        <a:lstStyle/>
        <a:p>
          <a:r>
            <a:rPr lang="zh-CN" altLang="en-US" b="1" dirty="0" smtClean="0"/>
            <a:t>自愿</a:t>
          </a:r>
          <a:endParaRPr lang="zh-CN" altLang="en-US" b="1" dirty="0"/>
        </a:p>
      </dgm:t>
    </dgm:pt>
    <dgm:pt modelId="{B836B834-6C68-4615-A33E-13B43102FD7E}" type="parTrans" cxnId="{34C44370-2000-4AEF-9436-87AA345EE224}">
      <dgm:prSet/>
      <dgm:spPr/>
      <dgm:t>
        <a:bodyPr/>
        <a:lstStyle/>
        <a:p>
          <a:endParaRPr lang="zh-CN" altLang="en-US"/>
        </a:p>
      </dgm:t>
    </dgm:pt>
    <dgm:pt modelId="{77AA93C3-8D61-4298-A500-BF208290E04A}" type="sibTrans" cxnId="{34C44370-2000-4AEF-9436-87AA345EE224}">
      <dgm:prSet/>
      <dgm:spPr/>
      <dgm:t>
        <a:bodyPr/>
        <a:lstStyle/>
        <a:p>
          <a:endParaRPr lang="zh-CN" altLang="en-US"/>
        </a:p>
      </dgm:t>
    </dgm:pt>
    <dgm:pt modelId="{44413780-3F5C-4B7B-A85E-0BBF73B69EFE}">
      <dgm:prSet phldrT="[文本]"/>
      <dgm:spPr/>
      <dgm:t>
        <a:bodyPr/>
        <a:lstStyle/>
        <a:p>
          <a:r>
            <a:rPr lang="zh-CN" altLang="en-US" b="1" dirty="0" smtClean="0"/>
            <a:t>公序</a:t>
          </a:r>
          <a:endParaRPr lang="en-US" altLang="zh-CN" b="1" dirty="0" smtClean="0"/>
        </a:p>
        <a:p>
          <a:r>
            <a:rPr lang="zh-CN" altLang="en-US" b="1" dirty="0" smtClean="0"/>
            <a:t>良俗  </a:t>
          </a:r>
          <a:endParaRPr lang="zh-CN" altLang="en-US" b="1" dirty="0"/>
        </a:p>
      </dgm:t>
    </dgm:pt>
    <dgm:pt modelId="{87369C8E-FFC2-4FA4-96C5-21EFE7A04C88}" type="parTrans" cxnId="{E956D1CE-0F8A-444F-B58F-462319F6658E}">
      <dgm:prSet/>
      <dgm:spPr/>
      <dgm:t>
        <a:bodyPr/>
        <a:lstStyle/>
        <a:p>
          <a:endParaRPr lang="zh-CN" altLang="en-US"/>
        </a:p>
      </dgm:t>
    </dgm:pt>
    <dgm:pt modelId="{688423FA-1CA4-49C0-9426-53E83473420C}" type="sibTrans" cxnId="{E956D1CE-0F8A-444F-B58F-462319F6658E}">
      <dgm:prSet/>
      <dgm:spPr/>
      <dgm:t>
        <a:bodyPr/>
        <a:lstStyle/>
        <a:p>
          <a:endParaRPr lang="zh-CN" altLang="en-US"/>
        </a:p>
      </dgm:t>
    </dgm:pt>
    <dgm:pt modelId="{5FCE869D-549B-46FB-AB11-0AA8076EE67C}">
      <dgm:prSet phldrT="[文本]"/>
      <dgm:spPr/>
      <dgm:t>
        <a:bodyPr/>
        <a:lstStyle/>
        <a:p>
          <a:r>
            <a:rPr lang="zh-CN" altLang="en-US" b="1" dirty="0" smtClean="0"/>
            <a:t>绿色</a:t>
          </a:r>
          <a:r>
            <a:rPr lang="zh-CN" altLang="en-US" dirty="0" smtClean="0"/>
            <a:t> </a:t>
          </a:r>
          <a:endParaRPr lang="zh-CN" altLang="en-US" dirty="0"/>
        </a:p>
      </dgm:t>
    </dgm:pt>
    <dgm:pt modelId="{4BE10640-3040-4CA0-8965-5203A67C8E72}" type="parTrans" cxnId="{67322837-EED6-4473-A989-D8603822DAE6}">
      <dgm:prSet/>
      <dgm:spPr/>
      <dgm:t>
        <a:bodyPr/>
        <a:lstStyle/>
        <a:p>
          <a:endParaRPr lang="zh-CN" altLang="en-US"/>
        </a:p>
      </dgm:t>
    </dgm:pt>
    <dgm:pt modelId="{D3FAEC58-60C0-419D-97B2-188FBC3EDF7E}" type="sibTrans" cxnId="{67322837-EED6-4473-A989-D8603822DAE6}">
      <dgm:prSet/>
      <dgm:spPr/>
      <dgm:t>
        <a:bodyPr/>
        <a:lstStyle/>
        <a:p>
          <a:endParaRPr lang="zh-CN" altLang="en-US"/>
        </a:p>
      </dgm:t>
    </dgm:pt>
    <dgm:pt modelId="{9D98264C-5038-438D-BE95-62ACE90EE7CE}">
      <dgm:prSet phldrT="[文本]"/>
      <dgm:spPr/>
      <dgm:t>
        <a:bodyPr/>
        <a:lstStyle/>
        <a:p>
          <a:r>
            <a:rPr lang="zh-CN" altLang="en-US" b="1" dirty="0" smtClean="0"/>
            <a:t>公平</a:t>
          </a:r>
          <a:endParaRPr lang="zh-CN" altLang="en-US" b="1" dirty="0"/>
        </a:p>
      </dgm:t>
    </dgm:pt>
    <dgm:pt modelId="{4B137D9C-702A-4ECC-BE1E-10E83FF7BB88}" type="parTrans" cxnId="{318DC3FE-E54C-46C4-91EC-341CBA840362}">
      <dgm:prSet/>
      <dgm:spPr/>
      <dgm:t>
        <a:bodyPr/>
        <a:lstStyle/>
        <a:p>
          <a:endParaRPr lang="zh-CN" altLang="en-US"/>
        </a:p>
      </dgm:t>
    </dgm:pt>
    <dgm:pt modelId="{9C935A51-DDB8-40EC-A55C-B7FA788D4EEC}" type="sibTrans" cxnId="{318DC3FE-E54C-46C4-91EC-341CBA840362}">
      <dgm:prSet/>
      <dgm:spPr/>
      <dgm:t>
        <a:bodyPr/>
        <a:lstStyle/>
        <a:p>
          <a:endParaRPr lang="zh-CN" altLang="en-US"/>
        </a:p>
      </dgm:t>
    </dgm:pt>
    <dgm:pt modelId="{9B17A6A4-AB0F-43F3-9479-813B991E9F65}">
      <dgm:prSet phldrT="[文本]"/>
      <dgm:spPr/>
      <dgm:t>
        <a:bodyPr/>
        <a:lstStyle/>
        <a:p>
          <a:r>
            <a:rPr lang="zh-CN" altLang="en-US" b="1" dirty="0" smtClean="0"/>
            <a:t>诚信</a:t>
          </a:r>
          <a:endParaRPr lang="zh-CN" altLang="en-US" b="1" dirty="0"/>
        </a:p>
      </dgm:t>
    </dgm:pt>
    <dgm:pt modelId="{F6B3F5AB-43ED-4423-B512-493D5E6626E6}" type="parTrans" cxnId="{F39A2DFC-788F-4106-B2B5-87CC76A9CE61}">
      <dgm:prSet/>
      <dgm:spPr/>
      <dgm:t>
        <a:bodyPr/>
        <a:lstStyle/>
        <a:p>
          <a:endParaRPr lang="zh-CN" altLang="en-US"/>
        </a:p>
      </dgm:t>
    </dgm:pt>
    <dgm:pt modelId="{9E080A5D-67B1-4C9D-A5E1-6D8AE4CB4751}" type="sibTrans" cxnId="{F39A2DFC-788F-4106-B2B5-87CC76A9CE61}">
      <dgm:prSet/>
      <dgm:spPr/>
      <dgm:t>
        <a:bodyPr/>
        <a:lstStyle/>
        <a:p>
          <a:endParaRPr lang="zh-CN" altLang="en-US"/>
        </a:p>
      </dgm:t>
    </dgm:pt>
    <dgm:pt modelId="{2DAC5D8E-B7E9-4949-A98B-095DDE88B227}" type="pres">
      <dgm:prSet presAssocID="{C0CA9D75-5CC5-44DD-9CB2-3DEA989422A4}" presName="cycle" presStyleCnt="0">
        <dgm:presLayoutVars>
          <dgm:chMax val="1"/>
          <dgm:dir/>
          <dgm:animLvl val="ctr"/>
          <dgm:resizeHandles val="exact"/>
        </dgm:presLayoutVars>
      </dgm:prSet>
      <dgm:spPr/>
      <dgm:t>
        <a:bodyPr/>
        <a:lstStyle/>
        <a:p>
          <a:endParaRPr lang="zh-CN" altLang="en-US"/>
        </a:p>
      </dgm:t>
    </dgm:pt>
    <dgm:pt modelId="{1F80B946-6189-4B3E-914E-9DD4A9D9CD12}" type="pres">
      <dgm:prSet presAssocID="{91D5BBDD-AE25-4463-9A63-B35CC754F79D}" presName="centerShape" presStyleLbl="node0" presStyleIdx="0" presStyleCnt="1"/>
      <dgm:spPr/>
      <dgm:t>
        <a:bodyPr/>
        <a:lstStyle/>
        <a:p>
          <a:endParaRPr lang="zh-CN" altLang="en-US"/>
        </a:p>
      </dgm:t>
    </dgm:pt>
    <dgm:pt modelId="{CEBF6254-8EC9-4EE9-90F7-5F59781605DA}" type="pres">
      <dgm:prSet presAssocID="{7114E33D-EEE8-4D6D-936A-A2AA93E4B8B5}" presName="Name9" presStyleLbl="parChTrans1D2" presStyleIdx="0" presStyleCnt="6"/>
      <dgm:spPr/>
      <dgm:t>
        <a:bodyPr/>
        <a:lstStyle/>
        <a:p>
          <a:endParaRPr lang="zh-CN" altLang="en-US"/>
        </a:p>
      </dgm:t>
    </dgm:pt>
    <dgm:pt modelId="{60F30F3E-ABC7-462E-AC31-24850C9C9011}" type="pres">
      <dgm:prSet presAssocID="{7114E33D-EEE8-4D6D-936A-A2AA93E4B8B5}" presName="connTx" presStyleLbl="parChTrans1D2" presStyleIdx="0" presStyleCnt="6"/>
      <dgm:spPr/>
      <dgm:t>
        <a:bodyPr/>
        <a:lstStyle/>
        <a:p>
          <a:endParaRPr lang="zh-CN" altLang="en-US"/>
        </a:p>
      </dgm:t>
    </dgm:pt>
    <dgm:pt modelId="{17E70702-4818-4549-A7D8-2EFB45E1B3CC}" type="pres">
      <dgm:prSet presAssocID="{F3060AF9-1941-43F6-B6D8-CFE827ED6699}" presName="node" presStyleLbl="node1" presStyleIdx="0" presStyleCnt="6">
        <dgm:presLayoutVars>
          <dgm:bulletEnabled val="1"/>
        </dgm:presLayoutVars>
      </dgm:prSet>
      <dgm:spPr/>
      <dgm:t>
        <a:bodyPr/>
        <a:lstStyle/>
        <a:p>
          <a:endParaRPr lang="zh-CN" altLang="en-US"/>
        </a:p>
      </dgm:t>
    </dgm:pt>
    <dgm:pt modelId="{EA68EE97-8E95-418D-8E23-41F177C4CE57}" type="pres">
      <dgm:prSet presAssocID="{B836B834-6C68-4615-A33E-13B43102FD7E}" presName="Name9" presStyleLbl="parChTrans1D2" presStyleIdx="1" presStyleCnt="6"/>
      <dgm:spPr/>
      <dgm:t>
        <a:bodyPr/>
        <a:lstStyle/>
        <a:p>
          <a:endParaRPr lang="zh-CN" altLang="en-US"/>
        </a:p>
      </dgm:t>
    </dgm:pt>
    <dgm:pt modelId="{C1CBB73A-E496-4DB5-ACFE-60947FD0F7FD}" type="pres">
      <dgm:prSet presAssocID="{B836B834-6C68-4615-A33E-13B43102FD7E}" presName="connTx" presStyleLbl="parChTrans1D2" presStyleIdx="1" presStyleCnt="6"/>
      <dgm:spPr/>
      <dgm:t>
        <a:bodyPr/>
        <a:lstStyle/>
        <a:p>
          <a:endParaRPr lang="zh-CN" altLang="en-US"/>
        </a:p>
      </dgm:t>
    </dgm:pt>
    <dgm:pt modelId="{194EC90A-4F3C-4495-BF1D-C926E5471015}" type="pres">
      <dgm:prSet presAssocID="{EEF7B632-4195-4CD1-8619-4CB9BED95C12}" presName="node" presStyleLbl="node1" presStyleIdx="1" presStyleCnt="6">
        <dgm:presLayoutVars>
          <dgm:bulletEnabled val="1"/>
        </dgm:presLayoutVars>
      </dgm:prSet>
      <dgm:spPr/>
      <dgm:t>
        <a:bodyPr/>
        <a:lstStyle/>
        <a:p>
          <a:endParaRPr lang="zh-CN" altLang="en-US"/>
        </a:p>
      </dgm:t>
    </dgm:pt>
    <dgm:pt modelId="{7FD80D24-C5B9-4264-B9CC-0D5A756AACE9}" type="pres">
      <dgm:prSet presAssocID="{4B137D9C-702A-4ECC-BE1E-10E83FF7BB88}" presName="Name9" presStyleLbl="parChTrans1D2" presStyleIdx="2" presStyleCnt="6"/>
      <dgm:spPr/>
      <dgm:t>
        <a:bodyPr/>
        <a:lstStyle/>
        <a:p>
          <a:endParaRPr lang="zh-CN" altLang="en-US"/>
        </a:p>
      </dgm:t>
    </dgm:pt>
    <dgm:pt modelId="{CBF61DA1-E7F7-49B7-B502-59E6D18CC574}" type="pres">
      <dgm:prSet presAssocID="{4B137D9C-702A-4ECC-BE1E-10E83FF7BB88}" presName="connTx" presStyleLbl="parChTrans1D2" presStyleIdx="2" presStyleCnt="6"/>
      <dgm:spPr/>
      <dgm:t>
        <a:bodyPr/>
        <a:lstStyle/>
        <a:p>
          <a:endParaRPr lang="zh-CN" altLang="en-US"/>
        </a:p>
      </dgm:t>
    </dgm:pt>
    <dgm:pt modelId="{9CFA0D5A-21F9-4526-BBB1-6ABFD55A41C7}" type="pres">
      <dgm:prSet presAssocID="{9D98264C-5038-438D-BE95-62ACE90EE7CE}" presName="node" presStyleLbl="node1" presStyleIdx="2" presStyleCnt="6">
        <dgm:presLayoutVars>
          <dgm:bulletEnabled val="1"/>
        </dgm:presLayoutVars>
      </dgm:prSet>
      <dgm:spPr/>
      <dgm:t>
        <a:bodyPr/>
        <a:lstStyle/>
        <a:p>
          <a:endParaRPr lang="zh-CN" altLang="en-US"/>
        </a:p>
      </dgm:t>
    </dgm:pt>
    <dgm:pt modelId="{EA50EF17-DA09-429C-91F2-91A04022F210}" type="pres">
      <dgm:prSet presAssocID="{F6B3F5AB-43ED-4423-B512-493D5E6626E6}" presName="Name9" presStyleLbl="parChTrans1D2" presStyleIdx="3" presStyleCnt="6"/>
      <dgm:spPr/>
      <dgm:t>
        <a:bodyPr/>
        <a:lstStyle/>
        <a:p>
          <a:endParaRPr lang="zh-CN" altLang="en-US"/>
        </a:p>
      </dgm:t>
    </dgm:pt>
    <dgm:pt modelId="{FAD48C5D-2C57-47A9-A707-19AE9678EAC4}" type="pres">
      <dgm:prSet presAssocID="{F6B3F5AB-43ED-4423-B512-493D5E6626E6}" presName="connTx" presStyleLbl="parChTrans1D2" presStyleIdx="3" presStyleCnt="6"/>
      <dgm:spPr/>
      <dgm:t>
        <a:bodyPr/>
        <a:lstStyle/>
        <a:p>
          <a:endParaRPr lang="zh-CN" altLang="en-US"/>
        </a:p>
      </dgm:t>
    </dgm:pt>
    <dgm:pt modelId="{C401BA54-C647-47B9-A7BF-64938C62F1C3}" type="pres">
      <dgm:prSet presAssocID="{9B17A6A4-AB0F-43F3-9479-813B991E9F65}" presName="node" presStyleLbl="node1" presStyleIdx="3" presStyleCnt="6">
        <dgm:presLayoutVars>
          <dgm:bulletEnabled val="1"/>
        </dgm:presLayoutVars>
      </dgm:prSet>
      <dgm:spPr/>
      <dgm:t>
        <a:bodyPr/>
        <a:lstStyle/>
        <a:p>
          <a:endParaRPr lang="zh-CN" altLang="en-US"/>
        </a:p>
      </dgm:t>
    </dgm:pt>
    <dgm:pt modelId="{A821BC46-8090-4DBA-A615-E6552DAF145B}" type="pres">
      <dgm:prSet presAssocID="{87369C8E-FFC2-4FA4-96C5-21EFE7A04C88}" presName="Name9" presStyleLbl="parChTrans1D2" presStyleIdx="4" presStyleCnt="6"/>
      <dgm:spPr/>
      <dgm:t>
        <a:bodyPr/>
        <a:lstStyle/>
        <a:p>
          <a:endParaRPr lang="zh-CN" altLang="en-US"/>
        </a:p>
      </dgm:t>
    </dgm:pt>
    <dgm:pt modelId="{581D0BDC-826D-4032-9B56-D6A06216BCB1}" type="pres">
      <dgm:prSet presAssocID="{87369C8E-FFC2-4FA4-96C5-21EFE7A04C88}" presName="connTx" presStyleLbl="parChTrans1D2" presStyleIdx="4" presStyleCnt="6"/>
      <dgm:spPr/>
      <dgm:t>
        <a:bodyPr/>
        <a:lstStyle/>
        <a:p>
          <a:endParaRPr lang="zh-CN" altLang="en-US"/>
        </a:p>
      </dgm:t>
    </dgm:pt>
    <dgm:pt modelId="{A253FD15-183F-420B-987D-B4DD444B4C54}" type="pres">
      <dgm:prSet presAssocID="{44413780-3F5C-4B7B-A85E-0BBF73B69EFE}" presName="node" presStyleLbl="node1" presStyleIdx="4" presStyleCnt="6">
        <dgm:presLayoutVars>
          <dgm:bulletEnabled val="1"/>
        </dgm:presLayoutVars>
      </dgm:prSet>
      <dgm:spPr/>
      <dgm:t>
        <a:bodyPr/>
        <a:lstStyle/>
        <a:p>
          <a:endParaRPr lang="zh-CN" altLang="en-US"/>
        </a:p>
      </dgm:t>
    </dgm:pt>
    <dgm:pt modelId="{60CF92A2-CE1B-412E-B006-035B17190018}" type="pres">
      <dgm:prSet presAssocID="{4BE10640-3040-4CA0-8965-5203A67C8E72}" presName="Name9" presStyleLbl="parChTrans1D2" presStyleIdx="5" presStyleCnt="6"/>
      <dgm:spPr/>
      <dgm:t>
        <a:bodyPr/>
        <a:lstStyle/>
        <a:p>
          <a:endParaRPr lang="zh-CN" altLang="en-US"/>
        </a:p>
      </dgm:t>
    </dgm:pt>
    <dgm:pt modelId="{D7492098-67AF-4F4A-B637-AB214FB90296}" type="pres">
      <dgm:prSet presAssocID="{4BE10640-3040-4CA0-8965-5203A67C8E72}" presName="connTx" presStyleLbl="parChTrans1D2" presStyleIdx="5" presStyleCnt="6"/>
      <dgm:spPr/>
      <dgm:t>
        <a:bodyPr/>
        <a:lstStyle/>
        <a:p>
          <a:endParaRPr lang="zh-CN" altLang="en-US"/>
        </a:p>
      </dgm:t>
    </dgm:pt>
    <dgm:pt modelId="{D716E9AE-A4A5-4525-9F8C-B95FC82AC1B9}" type="pres">
      <dgm:prSet presAssocID="{5FCE869D-549B-46FB-AB11-0AA8076EE67C}" presName="node" presStyleLbl="node1" presStyleIdx="5" presStyleCnt="6">
        <dgm:presLayoutVars>
          <dgm:bulletEnabled val="1"/>
        </dgm:presLayoutVars>
      </dgm:prSet>
      <dgm:spPr/>
      <dgm:t>
        <a:bodyPr/>
        <a:lstStyle/>
        <a:p>
          <a:endParaRPr lang="zh-CN" altLang="en-US"/>
        </a:p>
      </dgm:t>
    </dgm:pt>
  </dgm:ptLst>
  <dgm:cxnLst>
    <dgm:cxn modelId="{FE658BD2-0581-4F13-B198-E4F1E8AFCB5B}" type="presOf" srcId="{87369C8E-FFC2-4FA4-96C5-21EFE7A04C88}" destId="{A821BC46-8090-4DBA-A615-E6552DAF145B}" srcOrd="0" destOrd="0" presId="urn:microsoft.com/office/officeart/2005/8/layout/radial1#1"/>
    <dgm:cxn modelId="{28464605-59FA-47DD-9020-C41018370B6F}" type="presOf" srcId="{91D5BBDD-AE25-4463-9A63-B35CC754F79D}" destId="{1F80B946-6189-4B3E-914E-9DD4A9D9CD12}" srcOrd="0" destOrd="0" presId="urn:microsoft.com/office/officeart/2005/8/layout/radial1#1"/>
    <dgm:cxn modelId="{3D6A217C-E2D6-48A2-8E31-98CEFD2FCB87}" type="presOf" srcId="{4BE10640-3040-4CA0-8965-5203A67C8E72}" destId="{D7492098-67AF-4F4A-B637-AB214FB90296}" srcOrd="1" destOrd="0" presId="urn:microsoft.com/office/officeart/2005/8/layout/radial1#1"/>
    <dgm:cxn modelId="{5214C2F4-7C41-436E-8E78-7F4F44B643AD}" type="presOf" srcId="{5FCE869D-549B-46FB-AB11-0AA8076EE67C}" destId="{D716E9AE-A4A5-4525-9F8C-B95FC82AC1B9}" srcOrd="0" destOrd="0" presId="urn:microsoft.com/office/officeart/2005/8/layout/radial1#1"/>
    <dgm:cxn modelId="{35F54B4B-2998-40AF-9777-97105E59E3BF}" type="presOf" srcId="{4B137D9C-702A-4ECC-BE1E-10E83FF7BB88}" destId="{CBF61DA1-E7F7-49B7-B502-59E6D18CC574}" srcOrd="1" destOrd="0" presId="urn:microsoft.com/office/officeart/2005/8/layout/radial1#1"/>
    <dgm:cxn modelId="{7633F901-103D-4F88-8353-7305100B2C1B}" srcId="{C0CA9D75-5CC5-44DD-9CB2-3DEA989422A4}" destId="{91D5BBDD-AE25-4463-9A63-B35CC754F79D}" srcOrd="0" destOrd="0" parTransId="{0A352DF6-8BA0-4AC7-9A2D-ED42EF6FDECF}" sibTransId="{99B0516D-DAF2-4B2B-88F6-E52A798EAA92}"/>
    <dgm:cxn modelId="{34C44370-2000-4AEF-9436-87AA345EE224}" srcId="{91D5BBDD-AE25-4463-9A63-B35CC754F79D}" destId="{EEF7B632-4195-4CD1-8619-4CB9BED95C12}" srcOrd="1" destOrd="0" parTransId="{B836B834-6C68-4615-A33E-13B43102FD7E}" sibTransId="{77AA93C3-8D61-4298-A500-BF208290E04A}"/>
    <dgm:cxn modelId="{82117799-CBE2-40EF-871D-1EFA39287475}" type="presOf" srcId="{9D98264C-5038-438D-BE95-62ACE90EE7CE}" destId="{9CFA0D5A-21F9-4526-BBB1-6ABFD55A41C7}" srcOrd="0" destOrd="0" presId="urn:microsoft.com/office/officeart/2005/8/layout/radial1#1"/>
    <dgm:cxn modelId="{0C4E5CBD-E4ED-4E02-88C2-CABD2E547020}" type="presOf" srcId="{4BE10640-3040-4CA0-8965-5203A67C8E72}" destId="{60CF92A2-CE1B-412E-B006-035B17190018}" srcOrd="0" destOrd="0" presId="urn:microsoft.com/office/officeart/2005/8/layout/radial1#1"/>
    <dgm:cxn modelId="{318DC3FE-E54C-46C4-91EC-341CBA840362}" srcId="{91D5BBDD-AE25-4463-9A63-B35CC754F79D}" destId="{9D98264C-5038-438D-BE95-62ACE90EE7CE}" srcOrd="2" destOrd="0" parTransId="{4B137D9C-702A-4ECC-BE1E-10E83FF7BB88}" sibTransId="{9C935A51-DDB8-40EC-A55C-B7FA788D4EEC}"/>
    <dgm:cxn modelId="{1A4B9C27-FCBF-49FE-B3DD-1F46DBECE6FA}" type="presOf" srcId="{44413780-3F5C-4B7B-A85E-0BBF73B69EFE}" destId="{A253FD15-183F-420B-987D-B4DD444B4C54}" srcOrd="0" destOrd="0" presId="urn:microsoft.com/office/officeart/2005/8/layout/radial1#1"/>
    <dgm:cxn modelId="{30E8042C-8275-4E37-88D7-B91AFF701BAD}" type="presOf" srcId="{9B17A6A4-AB0F-43F3-9479-813B991E9F65}" destId="{C401BA54-C647-47B9-A7BF-64938C62F1C3}" srcOrd="0" destOrd="0" presId="urn:microsoft.com/office/officeart/2005/8/layout/radial1#1"/>
    <dgm:cxn modelId="{98F710FD-4413-47D8-8264-8E5428A645DD}" type="presOf" srcId="{B836B834-6C68-4615-A33E-13B43102FD7E}" destId="{EA68EE97-8E95-418D-8E23-41F177C4CE57}" srcOrd="0" destOrd="0" presId="urn:microsoft.com/office/officeart/2005/8/layout/radial1#1"/>
    <dgm:cxn modelId="{96E8C181-863E-47AC-9DE1-C9B345C2E6CC}" type="presOf" srcId="{87369C8E-FFC2-4FA4-96C5-21EFE7A04C88}" destId="{581D0BDC-826D-4032-9B56-D6A06216BCB1}" srcOrd="1" destOrd="0" presId="urn:microsoft.com/office/officeart/2005/8/layout/radial1#1"/>
    <dgm:cxn modelId="{67322837-EED6-4473-A989-D8603822DAE6}" srcId="{91D5BBDD-AE25-4463-9A63-B35CC754F79D}" destId="{5FCE869D-549B-46FB-AB11-0AA8076EE67C}" srcOrd="5" destOrd="0" parTransId="{4BE10640-3040-4CA0-8965-5203A67C8E72}" sibTransId="{D3FAEC58-60C0-419D-97B2-188FBC3EDF7E}"/>
    <dgm:cxn modelId="{4363CA47-A6C6-4DD0-AED0-742BC5D3355F}" type="presOf" srcId="{EEF7B632-4195-4CD1-8619-4CB9BED95C12}" destId="{194EC90A-4F3C-4495-BF1D-C926E5471015}" srcOrd="0" destOrd="0" presId="urn:microsoft.com/office/officeart/2005/8/layout/radial1#1"/>
    <dgm:cxn modelId="{E956D1CE-0F8A-444F-B58F-462319F6658E}" srcId="{91D5BBDD-AE25-4463-9A63-B35CC754F79D}" destId="{44413780-3F5C-4B7B-A85E-0BBF73B69EFE}" srcOrd="4" destOrd="0" parTransId="{87369C8E-FFC2-4FA4-96C5-21EFE7A04C88}" sibTransId="{688423FA-1CA4-49C0-9426-53E83473420C}"/>
    <dgm:cxn modelId="{07638D93-840F-4652-81C3-D5B0ADB50349}" type="presOf" srcId="{4B137D9C-702A-4ECC-BE1E-10E83FF7BB88}" destId="{7FD80D24-C5B9-4264-B9CC-0D5A756AACE9}" srcOrd="0" destOrd="0" presId="urn:microsoft.com/office/officeart/2005/8/layout/radial1#1"/>
    <dgm:cxn modelId="{30DCA08D-BA5C-4086-86D1-1E4EF5688850}" type="presOf" srcId="{7114E33D-EEE8-4D6D-936A-A2AA93E4B8B5}" destId="{60F30F3E-ABC7-462E-AC31-24850C9C9011}" srcOrd="1" destOrd="0" presId="urn:microsoft.com/office/officeart/2005/8/layout/radial1#1"/>
    <dgm:cxn modelId="{F39A2DFC-788F-4106-B2B5-87CC76A9CE61}" srcId="{91D5BBDD-AE25-4463-9A63-B35CC754F79D}" destId="{9B17A6A4-AB0F-43F3-9479-813B991E9F65}" srcOrd="3" destOrd="0" parTransId="{F6B3F5AB-43ED-4423-B512-493D5E6626E6}" sibTransId="{9E080A5D-67B1-4C9D-A5E1-6D8AE4CB4751}"/>
    <dgm:cxn modelId="{794C804E-BF90-49DC-8F56-9CA0C5849CAD}" type="presOf" srcId="{F6B3F5AB-43ED-4423-B512-493D5E6626E6}" destId="{FAD48C5D-2C57-47A9-A707-19AE9678EAC4}" srcOrd="1" destOrd="0" presId="urn:microsoft.com/office/officeart/2005/8/layout/radial1#1"/>
    <dgm:cxn modelId="{B4CB5237-E452-4096-9317-038B2158EB96}" type="presOf" srcId="{C0CA9D75-5CC5-44DD-9CB2-3DEA989422A4}" destId="{2DAC5D8E-B7E9-4949-A98B-095DDE88B227}" srcOrd="0" destOrd="0" presId="urn:microsoft.com/office/officeart/2005/8/layout/radial1#1"/>
    <dgm:cxn modelId="{261B1FDF-DB83-47A8-A08A-0591E066C125}" type="presOf" srcId="{7114E33D-EEE8-4D6D-936A-A2AA93E4B8B5}" destId="{CEBF6254-8EC9-4EE9-90F7-5F59781605DA}" srcOrd="0" destOrd="0" presId="urn:microsoft.com/office/officeart/2005/8/layout/radial1#1"/>
    <dgm:cxn modelId="{1AEDF59D-49DF-417C-BFBD-55F999B8881D}" srcId="{91D5BBDD-AE25-4463-9A63-B35CC754F79D}" destId="{F3060AF9-1941-43F6-B6D8-CFE827ED6699}" srcOrd="0" destOrd="0" parTransId="{7114E33D-EEE8-4D6D-936A-A2AA93E4B8B5}" sibTransId="{7D5E484C-5ADE-4100-822E-DC04BD8679D0}"/>
    <dgm:cxn modelId="{7B45016C-BA6C-4610-B285-489CFE5B1F19}" type="presOf" srcId="{F3060AF9-1941-43F6-B6D8-CFE827ED6699}" destId="{17E70702-4818-4549-A7D8-2EFB45E1B3CC}" srcOrd="0" destOrd="0" presId="urn:microsoft.com/office/officeart/2005/8/layout/radial1#1"/>
    <dgm:cxn modelId="{BE98F616-4C7C-4634-91D1-5174A2191104}" type="presOf" srcId="{B836B834-6C68-4615-A33E-13B43102FD7E}" destId="{C1CBB73A-E496-4DB5-ACFE-60947FD0F7FD}" srcOrd="1" destOrd="0" presId="urn:microsoft.com/office/officeart/2005/8/layout/radial1#1"/>
    <dgm:cxn modelId="{1EAA241A-014A-4118-847D-06DF46563F6E}" type="presOf" srcId="{F6B3F5AB-43ED-4423-B512-493D5E6626E6}" destId="{EA50EF17-DA09-429C-91F2-91A04022F210}" srcOrd="0" destOrd="0" presId="urn:microsoft.com/office/officeart/2005/8/layout/radial1#1"/>
    <dgm:cxn modelId="{CFA30869-2DF0-41A6-AAF8-091CAA3B22CD}" type="presParOf" srcId="{2DAC5D8E-B7E9-4949-A98B-095DDE88B227}" destId="{1F80B946-6189-4B3E-914E-9DD4A9D9CD12}" srcOrd="0" destOrd="0" presId="urn:microsoft.com/office/officeart/2005/8/layout/radial1#1"/>
    <dgm:cxn modelId="{6B550602-CF84-46D0-A489-E5258D398806}" type="presParOf" srcId="{2DAC5D8E-B7E9-4949-A98B-095DDE88B227}" destId="{CEBF6254-8EC9-4EE9-90F7-5F59781605DA}" srcOrd="1" destOrd="0" presId="urn:microsoft.com/office/officeart/2005/8/layout/radial1#1"/>
    <dgm:cxn modelId="{390A2F1D-C372-4EFA-B87E-EA89B431D694}" type="presParOf" srcId="{CEBF6254-8EC9-4EE9-90F7-5F59781605DA}" destId="{60F30F3E-ABC7-462E-AC31-24850C9C9011}" srcOrd="0" destOrd="0" presId="urn:microsoft.com/office/officeart/2005/8/layout/radial1#1"/>
    <dgm:cxn modelId="{CB392102-B7DC-496A-AF44-093D9F8A5E43}" type="presParOf" srcId="{2DAC5D8E-B7E9-4949-A98B-095DDE88B227}" destId="{17E70702-4818-4549-A7D8-2EFB45E1B3CC}" srcOrd="2" destOrd="0" presId="urn:microsoft.com/office/officeart/2005/8/layout/radial1#1"/>
    <dgm:cxn modelId="{E6220AEE-D5CC-46A6-B148-1B747D1F9CA9}" type="presParOf" srcId="{2DAC5D8E-B7E9-4949-A98B-095DDE88B227}" destId="{EA68EE97-8E95-418D-8E23-41F177C4CE57}" srcOrd="3" destOrd="0" presId="urn:microsoft.com/office/officeart/2005/8/layout/radial1#1"/>
    <dgm:cxn modelId="{709DBEA9-42F4-4619-823D-867484C47222}" type="presParOf" srcId="{EA68EE97-8E95-418D-8E23-41F177C4CE57}" destId="{C1CBB73A-E496-4DB5-ACFE-60947FD0F7FD}" srcOrd="0" destOrd="0" presId="urn:microsoft.com/office/officeart/2005/8/layout/radial1#1"/>
    <dgm:cxn modelId="{B4A7AC89-9C1A-45FD-8D5C-87314506BA2B}" type="presParOf" srcId="{2DAC5D8E-B7E9-4949-A98B-095DDE88B227}" destId="{194EC90A-4F3C-4495-BF1D-C926E5471015}" srcOrd="4" destOrd="0" presId="urn:microsoft.com/office/officeart/2005/8/layout/radial1#1"/>
    <dgm:cxn modelId="{2B44B185-3FAA-4F9E-87CA-C9510D593B2D}" type="presParOf" srcId="{2DAC5D8E-B7E9-4949-A98B-095DDE88B227}" destId="{7FD80D24-C5B9-4264-B9CC-0D5A756AACE9}" srcOrd="5" destOrd="0" presId="urn:microsoft.com/office/officeart/2005/8/layout/radial1#1"/>
    <dgm:cxn modelId="{E55416CC-3082-4D46-B2C6-3EB96F6EA5D8}" type="presParOf" srcId="{7FD80D24-C5B9-4264-B9CC-0D5A756AACE9}" destId="{CBF61DA1-E7F7-49B7-B502-59E6D18CC574}" srcOrd="0" destOrd="0" presId="urn:microsoft.com/office/officeart/2005/8/layout/radial1#1"/>
    <dgm:cxn modelId="{D53A8818-B3A2-4791-8767-D16E32FDFB07}" type="presParOf" srcId="{2DAC5D8E-B7E9-4949-A98B-095DDE88B227}" destId="{9CFA0D5A-21F9-4526-BBB1-6ABFD55A41C7}" srcOrd="6" destOrd="0" presId="urn:microsoft.com/office/officeart/2005/8/layout/radial1#1"/>
    <dgm:cxn modelId="{385C0911-A5D0-4961-A5BB-6FE38BE7668F}" type="presParOf" srcId="{2DAC5D8E-B7E9-4949-A98B-095DDE88B227}" destId="{EA50EF17-DA09-429C-91F2-91A04022F210}" srcOrd="7" destOrd="0" presId="urn:microsoft.com/office/officeart/2005/8/layout/radial1#1"/>
    <dgm:cxn modelId="{3C1BAA5F-6FF8-43B5-8933-D376C30565BD}" type="presParOf" srcId="{EA50EF17-DA09-429C-91F2-91A04022F210}" destId="{FAD48C5D-2C57-47A9-A707-19AE9678EAC4}" srcOrd="0" destOrd="0" presId="urn:microsoft.com/office/officeart/2005/8/layout/radial1#1"/>
    <dgm:cxn modelId="{B72AD503-58E4-472A-9E38-93C67DEE1373}" type="presParOf" srcId="{2DAC5D8E-B7E9-4949-A98B-095DDE88B227}" destId="{C401BA54-C647-47B9-A7BF-64938C62F1C3}" srcOrd="8" destOrd="0" presId="urn:microsoft.com/office/officeart/2005/8/layout/radial1#1"/>
    <dgm:cxn modelId="{9DC4248E-0526-4668-9508-F86CE269DFDB}" type="presParOf" srcId="{2DAC5D8E-B7E9-4949-A98B-095DDE88B227}" destId="{A821BC46-8090-4DBA-A615-E6552DAF145B}" srcOrd="9" destOrd="0" presId="urn:microsoft.com/office/officeart/2005/8/layout/radial1#1"/>
    <dgm:cxn modelId="{23180AEA-0EF6-4FDE-B3E0-A395FA722E77}" type="presParOf" srcId="{A821BC46-8090-4DBA-A615-E6552DAF145B}" destId="{581D0BDC-826D-4032-9B56-D6A06216BCB1}" srcOrd="0" destOrd="0" presId="urn:microsoft.com/office/officeart/2005/8/layout/radial1#1"/>
    <dgm:cxn modelId="{47F30528-020C-480E-BFF6-85AF359269E6}" type="presParOf" srcId="{2DAC5D8E-B7E9-4949-A98B-095DDE88B227}" destId="{A253FD15-183F-420B-987D-B4DD444B4C54}" srcOrd="10" destOrd="0" presId="urn:microsoft.com/office/officeart/2005/8/layout/radial1#1"/>
    <dgm:cxn modelId="{88AFA530-172C-4834-A65E-EFEF4D085F03}" type="presParOf" srcId="{2DAC5D8E-B7E9-4949-A98B-095DDE88B227}" destId="{60CF92A2-CE1B-412E-B006-035B17190018}" srcOrd="11" destOrd="0" presId="urn:microsoft.com/office/officeart/2005/8/layout/radial1#1"/>
    <dgm:cxn modelId="{184330FD-6141-4149-91BE-A2979E40101C}" type="presParOf" srcId="{60CF92A2-CE1B-412E-B006-035B17190018}" destId="{D7492098-67AF-4F4A-B637-AB214FB90296}" srcOrd="0" destOrd="0" presId="urn:microsoft.com/office/officeart/2005/8/layout/radial1#1"/>
    <dgm:cxn modelId="{88C8F664-C0DE-45FA-A4C3-6EAA5F98B628}" type="presParOf" srcId="{2DAC5D8E-B7E9-4949-A98B-095DDE88B227}" destId="{D716E9AE-A4A5-4525-9F8C-B95FC82AC1B9}" srcOrd="12" destOrd="0" presId="urn:microsoft.com/office/officeart/2005/8/layout/radial1#1"/>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9835724-5938-4AC2-8F9B-AA42CA68A4B6}" type="doc">
      <dgm:prSet loTypeId="urn:microsoft.com/office/officeart/2005/8/layout/hierarchy2#2" loCatId="hierarchy" qsTypeId="urn:microsoft.com/office/officeart/2005/8/quickstyle/simple1#9" qsCatId="simple" csTypeId="urn:microsoft.com/office/officeart/2005/8/colors/accent1_2#9" csCatId="accent1" phldr="1"/>
      <dgm:spPr/>
      <dgm:t>
        <a:bodyPr/>
        <a:lstStyle/>
        <a:p>
          <a:endParaRPr lang="zh-CN" altLang="en-US"/>
        </a:p>
      </dgm:t>
    </dgm:pt>
    <dgm:pt modelId="{E31E9557-A76F-42F5-A6D2-33A34A64568A}">
      <dgm:prSet phldrT="[文本]" custT="1"/>
      <dgm:spPr/>
      <dgm:t>
        <a:bodyPr/>
        <a:lstStyle/>
        <a:p>
          <a:r>
            <a:rPr lang="zh-CN" altLang="en-US" sz="2400" b="1" dirty="0" smtClean="0"/>
            <a:t>民事主体</a:t>
          </a:r>
          <a:endParaRPr lang="zh-CN" altLang="en-US" sz="2400" b="1" dirty="0"/>
        </a:p>
      </dgm:t>
    </dgm:pt>
    <dgm:pt modelId="{5E923383-CB4F-49ED-B277-19ADF73015AA}" type="parTrans" cxnId="{EF279181-F2DD-4E2E-8AB9-F6F4D9C573E9}">
      <dgm:prSet/>
      <dgm:spPr/>
      <dgm:t>
        <a:bodyPr/>
        <a:lstStyle/>
        <a:p>
          <a:endParaRPr lang="zh-CN" altLang="en-US"/>
        </a:p>
      </dgm:t>
    </dgm:pt>
    <dgm:pt modelId="{0FF5DD4E-8A98-4744-84E9-166255DF1EF4}" type="sibTrans" cxnId="{EF279181-F2DD-4E2E-8AB9-F6F4D9C573E9}">
      <dgm:prSet/>
      <dgm:spPr/>
      <dgm:t>
        <a:bodyPr/>
        <a:lstStyle/>
        <a:p>
          <a:endParaRPr lang="zh-CN" altLang="en-US"/>
        </a:p>
      </dgm:t>
    </dgm:pt>
    <dgm:pt modelId="{5FAAD46F-633E-4511-9285-5BC7E78BBEAB}">
      <dgm:prSet phldrT="[文本]" custT="1"/>
      <dgm:spPr/>
      <dgm:t>
        <a:bodyPr/>
        <a:lstStyle/>
        <a:p>
          <a:r>
            <a:rPr lang="zh-CN" altLang="en-US" sz="2400" b="1" dirty="0" smtClean="0"/>
            <a:t>自然人</a:t>
          </a:r>
          <a:endParaRPr lang="zh-CN" altLang="en-US" sz="2400" b="1" dirty="0"/>
        </a:p>
      </dgm:t>
    </dgm:pt>
    <dgm:pt modelId="{23C0AB72-E36E-40C3-B107-2BEE0EDAA309}" type="parTrans" cxnId="{7EA2D242-B073-4803-87EB-8E0A4CFD270C}">
      <dgm:prSet/>
      <dgm:spPr/>
      <dgm:t>
        <a:bodyPr/>
        <a:lstStyle/>
        <a:p>
          <a:endParaRPr lang="zh-CN" altLang="en-US"/>
        </a:p>
      </dgm:t>
    </dgm:pt>
    <dgm:pt modelId="{2ECB21E2-8156-48F9-A745-A2953659830F}" type="sibTrans" cxnId="{7EA2D242-B073-4803-87EB-8E0A4CFD270C}">
      <dgm:prSet/>
      <dgm:spPr/>
      <dgm:t>
        <a:bodyPr/>
        <a:lstStyle/>
        <a:p>
          <a:endParaRPr lang="zh-CN" altLang="en-US"/>
        </a:p>
      </dgm:t>
    </dgm:pt>
    <dgm:pt modelId="{7212392B-EBF9-4DFE-AD9A-07643AEC3246}">
      <dgm:prSet phldrT="[文本]" custT="1"/>
      <dgm:spPr/>
      <dgm:t>
        <a:bodyPr/>
        <a:lstStyle/>
        <a:p>
          <a:r>
            <a:rPr lang="zh-CN" altLang="en-US" sz="2400" b="1" dirty="0" smtClean="0"/>
            <a:t>完全民事行为能力人  </a:t>
          </a:r>
          <a:r>
            <a:rPr lang="en-US" altLang="zh-CN" sz="2400" b="1" dirty="0" smtClean="0"/>
            <a:t>&gt;18</a:t>
          </a:r>
          <a:endParaRPr lang="zh-CN" altLang="en-US" sz="2400" b="1" dirty="0"/>
        </a:p>
      </dgm:t>
    </dgm:pt>
    <dgm:pt modelId="{F3F3EAD6-D60F-4FB1-8500-7900279D4F2C}" type="parTrans" cxnId="{7214B6BB-74AA-47AE-BCD8-CB1380545163}">
      <dgm:prSet/>
      <dgm:spPr/>
      <dgm:t>
        <a:bodyPr/>
        <a:lstStyle/>
        <a:p>
          <a:endParaRPr lang="zh-CN" altLang="en-US"/>
        </a:p>
      </dgm:t>
    </dgm:pt>
    <dgm:pt modelId="{C6DADC25-3190-49B4-BAEF-733774B7DC7E}" type="sibTrans" cxnId="{7214B6BB-74AA-47AE-BCD8-CB1380545163}">
      <dgm:prSet/>
      <dgm:spPr/>
      <dgm:t>
        <a:bodyPr/>
        <a:lstStyle/>
        <a:p>
          <a:endParaRPr lang="zh-CN" altLang="en-US"/>
        </a:p>
      </dgm:t>
    </dgm:pt>
    <dgm:pt modelId="{A11A7C98-5C84-4499-A5D2-C76E64C3A19B}">
      <dgm:prSet phldrT="[文本]" custT="1"/>
      <dgm:spPr/>
      <dgm:t>
        <a:bodyPr/>
        <a:lstStyle/>
        <a:p>
          <a:r>
            <a:rPr lang="zh-CN" altLang="en-US" sz="2400" b="1" dirty="0" smtClean="0"/>
            <a:t>限制民事行为能力人  </a:t>
          </a:r>
          <a:r>
            <a:rPr lang="en-US" altLang="zh-CN" sz="2400" dirty="0" smtClean="0"/>
            <a:t>8 -18</a:t>
          </a:r>
          <a:endParaRPr lang="zh-CN" altLang="en-US" sz="2400" dirty="0"/>
        </a:p>
      </dgm:t>
    </dgm:pt>
    <dgm:pt modelId="{9F03A995-98E5-42CF-B7B8-F77566ADEB5A}" type="parTrans" cxnId="{B5013DFF-FAB5-4AC1-A7B1-A368A13C4354}">
      <dgm:prSet/>
      <dgm:spPr/>
      <dgm:t>
        <a:bodyPr/>
        <a:lstStyle/>
        <a:p>
          <a:endParaRPr lang="zh-CN" altLang="en-US"/>
        </a:p>
      </dgm:t>
    </dgm:pt>
    <dgm:pt modelId="{FF02A330-58A7-444B-8C90-317F78534B61}" type="sibTrans" cxnId="{B5013DFF-FAB5-4AC1-A7B1-A368A13C4354}">
      <dgm:prSet/>
      <dgm:spPr/>
      <dgm:t>
        <a:bodyPr/>
        <a:lstStyle/>
        <a:p>
          <a:endParaRPr lang="zh-CN" altLang="en-US"/>
        </a:p>
      </dgm:t>
    </dgm:pt>
    <dgm:pt modelId="{229786D9-B48F-4EDD-8793-85B679703A05}">
      <dgm:prSet phldrT="[文本]" custT="1"/>
      <dgm:spPr/>
      <dgm:t>
        <a:bodyPr/>
        <a:lstStyle/>
        <a:p>
          <a:r>
            <a:rPr lang="zh-CN" altLang="en-US" sz="2400" b="1" dirty="0" smtClean="0"/>
            <a:t>法  人</a:t>
          </a:r>
          <a:endParaRPr lang="zh-CN" altLang="en-US" sz="2400" b="1" dirty="0"/>
        </a:p>
      </dgm:t>
    </dgm:pt>
    <dgm:pt modelId="{C7CD3F2B-E765-4689-BEEA-41EBB0A1FBA2}" type="parTrans" cxnId="{AFE38F93-8332-4E3B-9C86-35ADE558D776}">
      <dgm:prSet/>
      <dgm:spPr/>
      <dgm:t>
        <a:bodyPr/>
        <a:lstStyle/>
        <a:p>
          <a:endParaRPr lang="zh-CN" altLang="en-US"/>
        </a:p>
      </dgm:t>
    </dgm:pt>
    <dgm:pt modelId="{F866A677-ACA1-436A-B2B4-C1CCEF7237A6}" type="sibTrans" cxnId="{AFE38F93-8332-4E3B-9C86-35ADE558D776}">
      <dgm:prSet/>
      <dgm:spPr/>
      <dgm:t>
        <a:bodyPr/>
        <a:lstStyle/>
        <a:p>
          <a:endParaRPr lang="zh-CN" altLang="en-US"/>
        </a:p>
      </dgm:t>
    </dgm:pt>
    <dgm:pt modelId="{BFFA4EEE-CE66-4505-9290-9D96E6F9A1AC}">
      <dgm:prSet phldrT="[文本]" custT="1"/>
      <dgm:spPr/>
      <dgm:t>
        <a:bodyPr/>
        <a:lstStyle/>
        <a:p>
          <a:r>
            <a:rPr lang="zh-CN" altLang="en-US" sz="2400" b="1" dirty="0" smtClean="0"/>
            <a:t>非法人组织</a:t>
          </a:r>
          <a:endParaRPr lang="zh-CN" altLang="en-US" sz="2400" b="1" dirty="0"/>
        </a:p>
      </dgm:t>
    </dgm:pt>
    <dgm:pt modelId="{324127EA-DCBD-4EBA-A257-32553AF1B91A}" type="parTrans" cxnId="{7054E104-A3BD-42F1-B127-40E8E4ECA8F8}">
      <dgm:prSet/>
      <dgm:spPr/>
      <dgm:t>
        <a:bodyPr/>
        <a:lstStyle/>
        <a:p>
          <a:endParaRPr lang="zh-CN" altLang="en-US"/>
        </a:p>
      </dgm:t>
    </dgm:pt>
    <dgm:pt modelId="{A3D3A3C6-083F-486C-B4D7-DC149B817D12}" type="sibTrans" cxnId="{7054E104-A3BD-42F1-B127-40E8E4ECA8F8}">
      <dgm:prSet/>
      <dgm:spPr/>
      <dgm:t>
        <a:bodyPr/>
        <a:lstStyle/>
        <a:p>
          <a:endParaRPr lang="zh-CN" altLang="en-US"/>
        </a:p>
      </dgm:t>
    </dgm:pt>
    <dgm:pt modelId="{233589DE-4BB1-4EA8-8C3F-57EF667F7B22}">
      <dgm:prSet phldrT="[文本]" custT="1"/>
      <dgm:spPr/>
      <dgm:t>
        <a:bodyPr/>
        <a:lstStyle/>
        <a:p>
          <a:pPr algn="l"/>
          <a:r>
            <a:rPr lang="zh-CN" altLang="en-US" sz="2400" b="1" dirty="0" smtClean="0"/>
            <a:t>     无民事行为能力人  </a:t>
          </a:r>
          <a:r>
            <a:rPr lang="en-US" altLang="zh-CN" sz="2400" b="1" dirty="0" smtClean="0"/>
            <a:t>&lt;8</a:t>
          </a:r>
          <a:endParaRPr lang="zh-CN" altLang="en-US" sz="2400" b="1" dirty="0"/>
        </a:p>
      </dgm:t>
    </dgm:pt>
    <dgm:pt modelId="{98CBA144-8A56-464D-9BCE-C856F886A757}" type="parTrans" cxnId="{4343B046-6F96-4FD0-87F6-BB5A884E7E8F}">
      <dgm:prSet/>
      <dgm:spPr/>
      <dgm:t>
        <a:bodyPr/>
        <a:lstStyle/>
        <a:p>
          <a:endParaRPr lang="zh-CN" altLang="en-US"/>
        </a:p>
      </dgm:t>
    </dgm:pt>
    <dgm:pt modelId="{3BFE451B-EC37-4D29-B1D6-DF105069B987}" type="sibTrans" cxnId="{4343B046-6F96-4FD0-87F6-BB5A884E7E8F}">
      <dgm:prSet/>
      <dgm:spPr/>
      <dgm:t>
        <a:bodyPr/>
        <a:lstStyle/>
        <a:p>
          <a:endParaRPr lang="zh-CN" altLang="en-US"/>
        </a:p>
      </dgm:t>
    </dgm:pt>
    <dgm:pt modelId="{31058955-E5A1-44CC-A6B7-30FEBBD60FB2}" type="pres">
      <dgm:prSet presAssocID="{A9835724-5938-4AC2-8F9B-AA42CA68A4B6}" presName="diagram" presStyleCnt="0">
        <dgm:presLayoutVars>
          <dgm:chPref val="1"/>
          <dgm:dir/>
          <dgm:animOne val="branch"/>
          <dgm:animLvl val="lvl"/>
          <dgm:resizeHandles val="exact"/>
        </dgm:presLayoutVars>
      </dgm:prSet>
      <dgm:spPr/>
      <dgm:t>
        <a:bodyPr/>
        <a:lstStyle/>
        <a:p>
          <a:endParaRPr lang="zh-CN" altLang="en-US"/>
        </a:p>
      </dgm:t>
    </dgm:pt>
    <dgm:pt modelId="{A797C4B1-53E8-42FB-BB88-5A1474F7951B}" type="pres">
      <dgm:prSet presAssocID="{E31E9557-A76F-42F5-A6D2-33A34A64568A}" presName="root1" presStyleCnt="0"/>
      <dgm:spPr/>
    </dgm:pt>
    <dgm:pt modelId="{C91F3968-FD48-4F25-A04B-1DF94EF24915}" type="pres">
      <dgm:prSet presAssocID="{E31E9557-A76F-42F5-A6D2-33A34A64568A}" presName="LevelOneTextNode" presStyleLbl="node0" presStyleIdx="0" presStyleCnt="1">
        <dgm:presLayoutVars>
          <dgm:chPref val="3"/>
        </dgm:presLayoutVars>
      </dgm:prSet>
      <dgm:spPr/>
      <dgm:t>
        <a:bodyPr/>
        <a:lstStyle/>
        <a:p>
          <a:endParaRPr lang="zh-CN" altLang="en-US"/>
        </a:p>
      </dgm:t>
    </dgm:pt>
    <dgm:pt modelId="{BB9C978B-995B-425F-A57F-BA5904EC2FDD}" type="pres">
      <dgm:prSet presAssocID="{E31E9557-A76F-42F5-A6D2-33A34A64568A}" presName="level2hierChild" presStyleCnt="0"/>
      <dgm:spPr/>
    </dgm:pt>
    <dgm:pt modelId="{40ECEB4F-9499-46B4-99A2-69488014CB1B}" type="pres">
      <dgm:prSet presAssocID="{23C0AB72-E36E-40C3-B107-2BEE0EDAA309}" presName="conn2-1" presStyleLbl="parChTrans1D2" presStyleIdx="0" presStyleCnt="3"/>
      <dgm:spPr/>
      <dgm:t>
        <a:bodyPr/>
        <a:lstStyle/>
        <a:p>
          <a:endParaRPr lang="zh-CN" altLang="en-US"/>
        </a:p>
      </dgm:t>
    </dgm:pt>
    <dgm:pt modelId="{71A80568-FDB2-497C-9C39-1B4A4034EF44}" type="pres">
      <dgm:prSet presAssocID="{23C0AB72-E36E-40C3-B107-2BEE0EDAA309}" presName="connTx" presStyleLbl="parChTrans1D2" presStyleIdx="0" presStyleCnt="3"/>
      <dgm:spPr/>
      <dgm:t>
        <a:bodyPr/>
        <a:lstStyle/>
        <a:p>
          <a:endParaRPr lang="zh-CN" altLang="en-US"/>
        </a:p>
      </dgm:t>
    </dgm:pt>
    <dgm:pt modelId="{FD3A78D1-621D-45EE-B834-DB762E8143DE}" type="pres">
      <dgm:prSet presAssocID="{5FAAD46F-633E-4511-9285-5BC7E78BBEAB}" presName="root2" presStyleCnt="0"/>
      <dgm:spPr/>
    </dgm:pt>
    <dgm:pt modelId="{EF0D35BA-6E7F-4246-A117-336B2373BBA7}" type="pres">
      <dgm:prSet presAssocID="{5FAAD46F-633E-4511-9285-5BC7E78BBEAB}" presName="LevelTwoTextNode" presStyleLbl="node2" presStyleIdx="0" presStyleCnt="3">
        <dgm:presLayoutVars>
          <dgm:chPref val="3"/>
        </dgm:presLayoutVars>
      </dgm:prSet>
      <dgm:spPr/>
      <dgm:t>
        <a:bodyPr/>
        <a:lstStyle/>
        <a:p>
          <a:endParaRPr lang="zh-CN" altLang="en-US"/>
        </a:p>
      </dgm:t>
    </dgm:pt>
    <dgm:pt modelId="{04F9E415-ABD7-475F-A838-4042B3FA7B74}" type="pres">
      <dgm:prSet presAssocID="{5FAAD46F-633E-4511-9285-5BC7E78BBEAB}" presName="level3hierChild" presStyleCnt="0"/>
      <dgm:spPr/>
    </dgm:pt>
    <dgm:pt modelId="{092AA8F5-7460-4EC5-94BE-436EE25041C7}" type="pres">
      <dgm:prSet presAssocID="{F3F3EAD6-D60F-4FB1-8500-7900279D4F2C}" presName="conn2-1" presStyleLbl="parChTrans1D3" presStyleIdx="0" presStyleCnt="3"/>
      <dgm:spPr/>
      <dgm:t>
        <a:bodyPr/>
        <a:lstStyle/>
        <a:p>
          <a:endParaRPr lang="zh-CN" altLang="en-US"/>
        </a:p>
      </dgm:t>
    </dgm:pt>
    <dgm:pt modelId="{4B18CEE0-7AF9-4FDE-8726-55472E8BA69F}" type="pres">
      <dgm:prSet presAssocID="{F3F3EAD6-D60F-4FB1-8500-7900279D4F2C}" presName="connTx" presStyleLbl="parChTrans1D3" presStyleIdx="0" presStyleCnt="3"/>
      <dgm:spPr/>
      <dgm:t>
        <a:bodyPr/>
        <a:lstStyle/>
        <a:p>
          <a:endParaRPr lang="zh-CN" altLang="en-US"/>
        </a:p>
      </dgm:t>
    </dgm:pt>
    <dgm:pt modelId="{FA31B290-2914-4134-A6EE-32E19B4B3B67}" type="pres">
      <dgm:prSet presAssocID="{7212392B-EBF9-4DFE-AD9A-07643AEC3246}" presName="root2" presStyleCnt="0"/>
      <dgm:spPr/>
    </dgm:pt>
    <dgm:pt modelId="{BA3B83AA-A0B2-4983-822B-E71CF2AD8404}" type="pres">
      <dgm:prSet presAssocID="{7212392B-EBF9-4DFE-AD9A-07643AEC3246}" presName="LevelTwoTextNode" presStyleLbl="node3" presStyleIdx="0" presStyleCnt="3" custScaleX="330213">
        <dgm:presLayoutVars>
          <dgm:chPref val="3"/>
        </dgm:presLayoutVars>
      </dgm:prSet>
      <dgm:spPr/>
      <dgm:t>
        <a:bodyPr/>
        <a:lstStyle/>
        <a:p>
          <a:endParaRPr lang="zh-CN" altLang="en-US"/>
        </a:p>
      </dgm:t>
    </dgm:pt>
    <dgm:pt modelId="{A91B7911-4BBA-4223-A109-F2E2B5160E22}" type="pres">
      <dgm:prSet presAssocID="{7212392B-EBF9-4DFE-AD9A-07643AEC3246}" presName="level3hierChild" presStyleCnt="0"/>
      <dgm:spPr/>
    </dgm:pt>
    <dgm:pt modelId="{7261813B-B23A-49D5-8C9A-07882F2CE726}" type="pres">
      <dgm:prSet presAssocID="{9F03A995-98E5-42CF-B7B8-F77566ADEB5A}" presName="conn2-1" presStyleLbl="parChTrans1D3" presStyleIdx="1" presStyleCnt="3"/>
      <dgm:spPr/>
      <dgm:t>
        <a:bodyPr/>
        <a:lstStyle/>
        <a:p>
          <a:endParaRPr lang="zh-CN" altLang="en-US"/>
        </a:p>
      </dgm:t>
    </dgm:pt>
    <dgm:pt modelId="{481E185D-F8D5-4270-B679-A88D337B4F98}" type="pres">
      <dgm:prSet presAssocID="{9F03A995-98E5-42CF-B7B8-F77566ADEB5A}" presName="connTx" presStyleLbl="parChTrans1D3" presStyleIdx="1" presStyleCnt="3"/>
      <dgm:spPr/>
      <dgm:t>
        <a:bodyPr/>
        <a:lstStyle/>
        <a:p>
          <a:endParaRPr lang="zh-CN" altLang="en-US"/>
        </a:p>
      </dgm:t>
    </dgm:pt>
    <dgm:pt modelId="{1976C4E5-350C-42BC-812A-D54421796960}" type="pres">
      <dgm:prSet presAssocID="{A11A7C98-5C84-4499-A5D2-C76E64C3A19B}" presName="root2" presStyleCnt="0"/>
      <dgm:spPr/>
    </dgm:pt>
    <dgm:pt modelId="{BC5F11AD-5E94-4EBF-875F-845FA43E555A}" type="pres">
      <dgm:prSet presAssocID="{A11A7C98-5C84-4499-A5D2-C76E64C3A19B}" presName="LevelTwoTextNode" presStyleLbl="node3" presStyleIdx="1" presStyleCnt="3" custScaleX="333795" custLinFactNeighborX="-3477" custLinFactNeighborY="-1133">
        <dgm:presLayoutVars>
          <dgm:chPref val="3"/>
        </dgm:presLayoutVars>
      </dgm:prSet>
      <dgm:spPr/>
      <dgm:t>
        <a:bodyPr/>
        <a:lstStyle/>
        <a:p>
          <a:endParaRPr lang="zh-CN" altLang="en-US"/>
        </a:p>
      </dgm:t>
    </dgm:pt>
    <dgm:pt modelId="{FD355D71-FF7E-4503-A4C8-8A82A957E956}" type="pres">
      <dgm:prSet presAssocID="{A11A7C98-5C84-4499-A5D2-C76E64C3A19B}" presName="level3hierChild" presStyleCnt="0"/>
      <dgm:spPr/>
    </dgm:pt>
    <dgm:pt modelId="{A6883452-9942-402E-B4E3-3711A1F1AECB}" type="pres">
      <dgm:prSet presAssocID="{98CBA144-8A56-464D-9BCE-C856F886A757}" presName="conn2-1" presStyleLbl="parChTrans1D3" presStyleIdx="2" presStyleCnt="3"/>
      <dgm:spPr/>
      <dgm:t>
        <a:bodyPr/>
        <a:lstStyle/>
        <a:p>
          <a:endParaRPr lang="zh-CN" altLang="en-US"/>
        </a:p>
      </dgm:t>
    </dgm:pt>
    <dgm:pt modelId="{9B8BCA2B-A8BE-4A2E-AA5A-160CACE185BA}" type="pres">
      <dgm:prSet presAssocID="{98CBA144-8A56-464D-9BCE-C856F886A757}" presName="connTx" presStyleLbl="parChTrans1D3" presStyleIdx="2" presStyleCnt="3"/>
      <dgm:spPr/>
      <dgm:t>
        <a:bodyPr/>
        <a:lstStyle/>
        <a:p>
          <a:endParaRPr lang="zh-CN" altLang="en-US"/>
        </a:p>
      </dgm:t>
    </dgm:pt>
    <dgm:pt modelId="{A4BF8721-7FF3-417D-B5B4-74BC30046F74}" type="pres">
      <dgm:prSet presAssocID="{233589DE-4BB1-4EA8-8C3F-57EF667F7B22}" presName="root2" presStyleCnt="0"/>
      <dgm:spPr/>
    </dgm:pt>
    <dgm:pt modelId="{444FCF6E-F4A4-4B40-9B61-704B01894A9D}" type="pres">
      <dgm:prSet presAssocID="{233589DE-4BB1-4EA8-8C3F-57EF667F7B22}" presName="LevelTwoTextNode" presStyleLbl="node3" presStyleIdx="2" presStyleCnt="3" custScaleX="315189">
        <dgm:presLayoutVars>
          <dgm:chPref val="3"/>
        </dgm:presLayoutVars>
      </dgm:prSet>
      <dgm:spPr/>
      <dgm:t>
        <a:bodyPr/>
        <a:lstStyle/>
        <a:p>
          <a:endParaRPr lang="zh-CN" altLang="en-US"/>
        </a:p>
      </dgm:t>
    </dgm:pt>
    <dgm:pt modelId="{947C65BF-118E-435D-96CC-A9DA53C23379}" type="pres">
      <dgm:prSet presAssocID="{233589DE-4BB1-4EA8-8C3F-57EF667F7B22}" presName="level3hierChild" presStyleCnt="0"/>
      <dgm:spPr/>
    </dgm:pt>
    <dgm:pt modelId="{B9289F6D-27D4-459D-B41A-E678F574704D}" type="pres">
      <dgm:prSet presAssocID="{C7CD3F2B-E765-4689-BEEA-41EBB0A1FBA2}" presName="conn2-1" presStyleLbl="parChTrans1D2" presStyleIdx="1" presStyleCnt="3"/>
      <dgm:spPr/>
      <dgm:t>
        <a:bodyPr/>
        <a:lstStyle/>
        <a:p>
          <a:endParaRPr lang="zh-CN" altLang="en-US"/>
        </a:p>
      </dgm:t>
    </dgm:pt>
    <dgm:pt modelId="{780B52E5-0FBD-4E35-A310-BC32BA88D444}" type="pres">
      <dgm:prSet presAssocID="{C7CD3F2B-E765-4689-BEEA-41EBB0A1FBA2}" presName="connTx" presStyleLbl="parChTrans1D2" presStyleIdx="1" presStyleCnt="3"/>
      <dgm:spPr/>
      <dgm:t>
        <a:bodyPr/>
        <a:lstStyle/>
        <a:p>
          <a:endParaRPr lang="zh-CN" altLang="en-US"/>
        </a:p>
      </dgm:t>
    </dgm:pt>
    <dgm:pt modelId="{02FAB7ED-D8ED-4673-AAB6-33C2192F4E5B}" type="pres">
      <dgm:prSet presAssocID="{229786D9-B48F-4EDD-8793-85B679703A05}" presName="root2" presStyleCnt="0"/>
      <dgm:spPr/>
    </dgm:pt>
    <dgm:pt modelId="{86736247-A119-4A68-BC10-ABF274A91F95}" type="pres">
      <dgm:prSet presAssocID="{229786D9-B48F-4EDD-8793-85B679703A05}" presName="LevelTwoTextNode" presStyleLbl="node2" presStyleIdx="1" presStyleCnt="3">
        <dgm:presLayoutVars>
          <dgm:chPref val="3"/>
        </dgm:presLayoutVars>
      </dgm:prSet>
      <dgm:spPr/>
      <dgm:t>
        <a:bodyPr/>
        <a:lstStyle/>
        <a:p>
          <a:endParaRPr lang="zh-CN" altLang="en-US"/>
        </a:p>
      </dgm:t>
    </dgm:pt>
    <dgm:pt modelId="{9A9567B5-7054-416C-87B1-CD8CF7064333}" type="pres">
      <dgm:prSet presAssocID="{229786D9-B48F-4EDD-8793-85B679703A05}" presName="level3hierChild" presStyleCnt="0"/>
      <dgm:spPr/>
    </dgm:pt>
    <dgm:pt modelId="{C8CEAFC9-1CD2-4457-B2A1-CDE96577ED89}" type="pres">
      <dgm:prSet presAssocID="{324127EA-DCBD-4EBA-A257-32553AF1B91A}" presName="conn2-1" presStyleLbl="parChTrans1D2" presStyleIdx="2" presStyleCnt="3"/>
      <dgm:spPr/>
      <dgm:t>
        <a:bodyPr/>
        <a:lstStyle/>
        <a:p>
          <a:endParaRPr lang="zh-CN" altLang="en-US"/>
        </a:p>
      </dgm:t>
    </dgm:pt>
    <dgm:pt modelId="{45EF65E5-F5E9-4AF7-8547-1E49E4A694A5}" type="pres">
      <dgm:prSet presAssocID="{324127EA-DCBD-4EBA-A257-32553AF1B91A}" presName="connTx" presStyleLbl="parChTrans1D2" presStyleIdx="2" presStyleCnt="3"/>
      <dgm:spPr/>
      <dgm:t>
        <a:bodyPr/>
        <a:lstStyle/>
        <a:p>
          <a:endParaRPr lang="zh-CN" altLang="en-US"/>
        </a:p>
      </dgm:t>
    </dgm:pt>
    <dgm:pt modelId="{F5E4B62C-C688-4715-B4F4-3E54B6EABD70}" type="pres">
      <dgm:prSet presAssocID="{BFFA4EEE-CE66-4505-9290-9D96E6F9A1AC}" presName="root2" presStyleCnt="0"/>
      <dgm:spPr/>
    </dgm:pt>
    <dgm:pt modelId="{E1A17274-2F30-44D0-B3E8-C455A30B9D5A}" type="pres">
      <dgm:prSet presAssocID="{BFFA4EEE-CE66-4505-9290-9D96E6F9A1AC}" presName="LevelTwoTextNode" presStyleLbl="node2" presStyleIdx="2" presStyleCnt="3" custScaleX="127238">
        <dgm:presLayoutVars>
          <dgm:chPref val="3"/>
        </dgm:presLayoutVars>
      </dgm:prSet>
      <dgm:spPr/>
      <dgm:t>
        <a:bodyPr/>
        <a:lstStyle/>
        <a:p>
          <a:endParaRPr lang="zh-CN" altLang="en-US"/>
        </a:p>
      </dgm:t>
    </dgm:pt>
    <dgm:pt modelId="{66968BD2-F0EB-452F-99EF-4A69B51A855A}" type="pres">
      <dgm:prSet presAssocID="{BFFA4EEE-CE66-4505-9290-9D96E6F9A1AC}" presName="level3hierChild" presStyleCnt="0"/>
      <dgm:spPr/>
    </dgm:pt>
  </dgm:ptLst>
  <dgm:cxnLst>
    <dgm:cxn modelId="{B80C51BA-FE92-4A13-82E5-1D7598A570AF}" type="presOf" srcId="{7212392B-EBF9-4DFE-AD9A-07643AEC3246}" destId="{BA3B83AA-A0B2-4983-822B-E71CF2AD8404}" srcOrd="0" destOrd="0" presId="urn:microsoft.com/office/officeart/2005/8/layout/hierarchy2#2"/>
    <dgm:cxn modelId="{D1F92888-C17E-4725-B864-00BE0C09DC4E}" type="presOf" srcId="{98CBA144-8A56-464D-9BCE-C856F886A757}" destId="{A6883452-9942-402E-B4E3-3711A1F1AECB}" srcOrd="0" destOrd="0" presId="urn:microsoft.com/office/officeart/2005/8/layout/hierarchy2#2"/>
    <dgm:cxn modelId="{7054E104-A3BD-42F1-B127-40E8E4ECA8F8}" srcId="{E31E9557-A76F-42F5-A6D2-33A34A64568A}" destId="{BFFA4EEE-CE66-4505-9290-9D96E6F9A1AC}" srcOrd="2" destOrd="0" parTransId="{324127EA-DCBD-4EBA-A257-32553AF1B91A}" sibTransId="{A3D3A3C6-083F-486C-B4D7-DC149B817D12}"/>
    <dgm:cxn modelId="{90432984-3FF9-4A6A-8B6F-EFDE7DB2A93F}" type="presOf" srcId="{324127EA-DCBD-4EBA-A257-32553AF1B91A}" destId="{C8CEAFC9-1CD2-4457-B2A1-CDE96577ED89}" srcOrd="0" destOrd="0" presId="urn:microsoft.com/office/officeart/2005/8/layout/hierarchy2#2"/>
    <dgm:cxn modelId="{01364957-1A9E-40D2-9907-D30215CF5278}" type="presOf" srcId="{F3F3EAD6-D60F-4FB1-8500-7900279D4F2C}" destId="{4B18CEE0-7AF9-4FDE-8726-55472E8BA69F}" srcOrd="1" destOrd="0" presId="urn:microsoft.com/office/officeart/2005/8/layout/hierarchy2#2"/>
    <dgm:cxn modelId="{8F2D14AB-1558-44F8-865F-A62E5BF02EA3}" type="presOf" srcId="{9F03A995-98E5-42CF-B7B8-F77566ADEB5A}" destId="{481E185D-F8D5-4270-B679-A88D337B4F98}" srcOrd="1" destOrd="0" presId="urn:microsoft.com/office/officeart/2005/8/layout/hierarchy2#2"/>
    <dgm:cxn modelId="{2B722A43-91E2-40EC-A906-0CB7EA5AC79D}" type="presOf" srcId="{5FAAD46F-633E-4511-9285-5BC7E78BBEAB}" destId="{EF0D35BA-6E7F-4246-A117-336B2373BBA7}" srcOrd="0" destOrd="0" presId="urn:microsoft.com/office/officeart/2005/8/layout/hierarchy2#2"/>
    <dgm:cxn modelId="{7EA2D242-B073-4803-87EB-8E0A4CFD270C}" srcId="{E31E9557-A76F-42F5-A6D2-33A34A64568A}" destId="{5FAAD46F-633E-4511-9285-5BC7E78BBEAB}" srcOrd="0" destOrd="0" parTransId="{23C0AB72-E36E-40C3-B107-2BEE0EDAA309}" sibTransId="{2ECB21E2-8156-48F9-A745-A2953659830F}"/>
    <dgm:cxn modelId="{D58E11F3-3D41-4D2E-8275-6B910308FFBA}" type="presOf" srcId="{C7CD3F2B-E765-4689-BEEA-41EBB0A1FBA2}" destId="{B9289F6D-27D4-459D-B41A-E678F574704D}" srcOrd="0" destOrd="0" presId="urn:microsoft.com/office/officeart/2005/8/layout/hierarchy2#2"/>
    <dgm:cxn modelId="{7214B6BB-74AA-47AE-BCD8-CB1380545163}" srcId="{5FAAD46F-633E-4511-9285-5BC7E78BBEAB}" destId="{7212392B-EBF9-4DFE-AD9A-07643AEC3246}" srcOrd="0" destOrd="0" parTransId="{F3F3EAD6-D60F-4FB1-8500-7900279D4F2C}" sibTransId="{C6DADC25-3190-49B4-BAEF-733774B7DC7E}"/>
    <dgm:cxn modelId="{EF279181-F2DD-4E2E-8AB9-F6F4D9C573E9}" srcId="{A9835724-5938-4AC2-8F9B-AA42CA68A4B6}" destId="{E31E9557-A76F-42F5-A6D2-33A34A64568A}" srcOrd="0" destOrd="0" parTransId="{5E923383-CB4F-49ED-B277-19ADF73015AA}" sibTransId="{0FF5DD4E-8A98-4744-84E9-166255DF1EF4}"/>
    <dgm:cxn modelId="{B5013DFF-FAB5-4AC1-A7B1-A368A13C4354}" srcId="{5FAAD46F-633E-4511-9285-5BC7E78BBEAB}" destId="{A11A7C98-5C84-4499-A5D2-C76E64C3A19B}" srcOrd="1" destOrd="0" parTransId="{9F03A995-98E5-42CF-B7B8-F77566ADEB5A}" sibTransId="{FF02A330-58A7-444B-8C90-317F78534B61}"/>
    <dgm:cxn modelId="{87626AF3-6054-4479-9E5D-B587A4BFCDD6}" type="presOf" srcId="{A11A7C98-5C84-4499-A5D2-C76E64C3A19B}" destId="{BC5F11AD-5E94-4EBF-875F-845FA43E555A}" srcOrd="0" destOrd="0" presId="urn:microsoft.com/office/officeart/2005/8/layout/hierarchy2#2"/>
    <dgm:cxn modelId="{EAF9F874-B1EA-4170-8EB9-AA5805C4F543}" type="presOf" srcId="{9F03A995-98E5-42CF-B7B8-F77566ADEB5A}" destId="{7261813B-B23A-49D5-8C9A-07882F2CE726}" srcOrd="0" destOrd="0" presId="urn:microsoft.com/office/officeart/2005/8/layout/hierarchy2#2"/>
    <dgm:cxn modelId="{4343B046-6F96-4FD0-87F6-BB5A884E7E8F}" srcId="{5FAAD46F-633E-4511-9285-5BC7E78BBEAB}" destId="{233589DE-4BB1-4EA8-8C3F-57EF667F7B22}" srcOrd="2" destOrd="0" parTransId="{98CBA144-8A56-464D-9BCE-C856F886A757}" sibTransId="{3BFE451B-EC37-4D29-B1D6-DF105069B987}"/>
    <dgm:cxn modelId="{AFE38F93-8332-4E3B-9C86-35ADE558D776}" srcId="{E31E9557-A76F-42F5-A6D2-33A34A64568A}" destId="{229786D9-B48F-4EDD-8793-85B679703A05}" srcOrd="1" destOrd="0" parTransId="{C7CD3F2B-E765-4689-BEEA-41EBB0A1FBA2}" sibTransId="{F866A677-ACA1-436A-B2B4-C1CCEF7237A6}"/>
    <dgm:cxn modelId="{288AB841-00F8-49C8-90EE-54564372CE42}" type="presOf" srcId="{C7CD3F2B-E765-4689-BEEA-41EBB0A1FBA2}" destId="{780B52E5-0FBD-4E35-A310-BC32BA88D444}" srcOrd="1" destOrd="0" presId="urn:microsoft.com/office/officeart/2005/8/layout/hierarchy2#2"/>
    <dgm:cxn modelId="{14176B68-B416-405A-8249-02541B16DB01}" type="presOf" srcId="{233589DE-4BB1-4EA8-8C3F-57EF667F7B22}" destId="{444FCF6E-F4A4-4B40-9B61-704B01894A9D}" srcOrd="0" destOrd="0" presId="urn:microsoft.com/office/officeart/2005/8/layout/hierarchy2#2"/>
    <dgm:cxn modelId="{1A53AB41-8DBE-407A-B193-795BD75BAFFF}" type="presOf" srcId="{BFFA4EEE-CE66-4505-9290-9D96E6F9A1AC}" destId="{E1A17274-2F30-44D0-B3E8-C455A30B9D5A}" srcOrd="0" destOrd="0" presId="urn:microsoft.com/office/officeart/2005/8/layout/hierarchy2#2"/>
    <dgm:cxn modelId="{4765BC26-6E64-49C4-884E-C4E0D28869D9}" type="presOf" srcId="{98CBA144-8A56-464D-9BCE-C856F886A757}" destId="{9B8BCA2B-A8BE-4A2E-AA5A-160CACE185BA}" srcOrd="1" destOrd="0" presId="urn:microsoft.com/office/officeart/2005/8/layout/hierarchy2#2"/>
    <dgm:cxn modelId="{6E445DA3-3D0D-4DE0-B7C1-09975244AE55}" type="presOf" srcId="{324127EA-DCBD-4EBA-A257-32553AF1B91A}" destId="{45EF65E5-F5E9-4AF7-8547-1E49E4A694A5}" srcOrd="1" destOrd="0" presId="urn:microsoft.com/office/officeart/2005/8/layout/hierarchy2#2"/>
    <dgm:cxn modelId="{298F0CD8-C0CE-43D9-A72E-1B595CE2A08B}" type="presOf" srcId="{F3F3EAD6-D60F-4FB1-8500-7900279D4F2C}" destId="{092AA8F5-7460-4EC5-94BE-436EE25041C7}" srcOrd="0" destOrd="0" presId="urn:microsoft.com/office/officeart/2005/8/layout/hierarchy2#2"/>
    <dgm:cxn modelId="{05468143-E57E-4CDD-84C6-28AB6586F908}" type="presOf" srcId="{23C0AB72-E36E-40C3-B107-2BEE0EDAA309}" destId="{71A80568-FDB2-497C-9C39-1B4A4034EF44}" srcOrd="1" destOrd="0" presId="urn:microsoft.com/office/officeart/2005/8/layout/hierarchy2#2"/>
    <dgm:cxn modelId="{B5249F0F-936A-44FB-A1EF-382CD14A4D91}" type="presOf" srcId="{E31E9557-A76F-42F5-A6D2-33A34A64568A}" destId="{C91F3968-FD48-4F25-A04B-1DF94EF24915}" srcOrd="0" destOrd="0" presId="urn:microsoft.com/office/officeart/2005/8/layout/hierarchy2#2"/>
    <dgm:cxn modelId="{65C996AE-1968-4A65-B860-DDCC1A206552}" type="presOf" srcId="{23C0AB72-E36E-40C3-B107-2BEE0EDAA309}" destId="{40ECEB4F-9499-46B4-99A2-69488014CB1B}" srcOrd="0" destOrd="0" presId="urn:microsoft.com/office/officeart/2005/8/layout/hierarchy2#2"/>
    <dgm:cxn modelId="{4165986C-BAB6-4351-898C-DFAC446F9673}" type="presOf" srcId="{229786D9-B48F-4EDD-8793-85B679703A05}" destId="{86736247-A119-4A68-BC10-ABF274A91F95}" srcOrd="0" destOrd="0" presId="urn:microsoft.com/office/officeart/2005/8/layout/hierarchy2#2"/>
    <dgm:cxn modelId="{97C88857-9D33-4E1A-91CE-B46911F21966}" type="presOf" srcId="{A9835724-5938-4AC2-8F9B-AA42CA68A4B6}" destId="{31058955-E5A1-44CC-A6B7-30FEBBD60FB2}" srcOrd="0" destOrd="0" presId="urn:microsoft.com/office/officeart/2005/8/layout/hierarchy2#2"/>
    <dgm:cxn modelId="{8E86E0B4-73CB-4591-BD70-71018939A269}" type="presParOf" srcId="{31058955-E5A1-44CC-A6B7-30FEBBD60FB2}" destId="{A797C4B1-53E8-42FB-BB88-5A1474F7951B}" srcOrd="0" destOrd="0" presId="urn:microsoft.com/office/officeart/2005/8/layout/hierarchy2#2"/>
    <dgm:cxn modelId="{7E5A530A-CF0D-4063-BCEE-42F2F996B158}" type="presParOf" srcId="{A797C4B1-53E8-42FB-BB88-5A1474F7951B}" destId="{C91F3968-FD48-4F25-A04B-1DF94EF24915}" srcOrd="0" destOrd="0" presId="urn:microsoft.com/office/officeart/2005/8/layout/hierarchy2#2"/>
    <dgm:cxn modelId="{F2DD10FC-2EA4-49F1-9664-C0B75919B9BE}" type="presParOf" srcId="{A797C4B1-53E8-42FB-BB88-5A1474F7951B}" destId="{BB9C978B-995B-425F-A57F-BA5904EC2FDD}" srcOrd="1" destOrd="0" presId="urn:microsoft.com/office/officeart/2005/8/layout/hierarchy2#2"/>
    <dgm:cxn modelId="{86950D1F-1AE2-4ED6-A392-073DFD5987A1}" type="presParOf" srcId="{BB9C978B-995B-425F-A57F-BA5904EC2FDD}" destId="{40ECEB4F-9499-46B4-99A2-69488014CB1B}" srcOrd="0" destOrd="0" presId="urn:microsoft.com/office/officeart/2005/8/layout/hierarchy2#2"/>
    <dgm:cxn modelId="{FA6F3EFB-38E9-4D13-A7A2-7079BAE83696}" type="presParOf" srcId="{40ECEB4F-9499-46B4-99A2-69488014CB1B}" destId="{71A80568-FDB2-497C-9C39-1B4A4034EF44}" srcOrd="0" destOrd="0" presId="urn:microsoft.com/office/officeart/2005/8/layout/hierarchy2#2"/>
    <dgm:cxn modelId="{87BC4D2C-3F71-4238-AD70-217C1F916313}" type="presParOf" srcId="{BB9C978B-995B-425F-A57F-BA5904EC2FDD}" destId="{FD3A78D1-621D-45EE-B834-DB762E8143DE}" srcOrd="1" destOrd="0" presId="urn:microsoft.com/office/officeart/2005/8/layout/hierarchy2#2"/>
    <dgm:cxn modelId="{AA446DFA-8AEC-4421-8545-57B0C57380B0}" type="presParOf" srcId="{FD3A78D1-621D-45EE-B834-DB762E8143DE}" destId="{EF0D35BA-6E7F-4246-A117-336B2373BBA7}" srcOrd="0" destOrd="0" presId="urn:microsoft.com/office/officeart/2005/8/layout/hierarchy2#2"/>
    <dgm:cxn modelId="{8E98F841-7BB3-4C54-A860-BE67479C92F2}" type="presParOf" srcId="{FD3A78D1-621D-45EE-B834-DB762E8143DE}" destId="{04F9E415-ABD7-475F-A838-4042B3FA7B74}" srcOrd="1" destOrd="0" presId="urn:microsoft.com/office/officeart/2005/8/layout/hierarchy2#2"/>
    <dgm:cxn modelId="{D8DC0E9E-5A69-402D-A7C3-56EA163327FE}" type="presParOf" srcId="{04F9E415-ABD7-475F-A838-4042B3FA7B74}" destId="{092AA8F5-7460-4EC5-94BE-436EE25041C7}" srcOrd="0" destOrd="0" presId="urn:microsoft.com/office/officeart/2005/8/layout/hierarchy2#2"/>
    <dgm:cxn modelId="{4CBFEA48-D8C4-454E-B192-32ABA491E1A7}" type="presParOf" srcId="{092AA8F5-7460-4EC5-94BE-436EE25041C7}" destId="{4B18CEE0-7AF9-4FDE-8726-55472E8BA69F}" srcOrd="0" destOrd="0" presId="urn:microsoft.com/office/officeart/2005/8/layout/hierarchy2#2"/>
    <dgm:cxn modelId="{19F47E18-DE5D-40D6-8CCA-4D2DB1EB4463}" type="presParOf" srcId="{04F9E415-ABD7-475F-A838-4042B3FA7B74}" destId="{FA31B290-2914-4134-A6EE-32E19B4B3B67}" srcOrd="1" destOrd="0" presId="urn:microsoft.com/office/officeart/2005/8/layout/hierarchy2#2"/>
    <dgm:cxn modelId="{C05150A7-DDE9-411A-AAB6-93D960CCEE8D}" type="presParOf" srcId="{FA31B290-2914-4134-A6EE-32E19B4B3B67}" destId="{BA3B83AA-A0B2-4983-822B-E71CF2AD8404}" srcOrd="0" destOrd="0" presId="urn:microsoft.com/office/officeart/2005/8/layout/hierarchy2#2"/>
    <dgm:cxn modelId="{77DDAA5F-3A6E-400B-9C43-E72257F90CCF}" type="presParOf" srcId="{FA31B290-2914-4134-A6EE-32E19B4B3B67}" destId="{A91B7911-4BBA-4223-A109-F2E2B5160E22}" srcOrd="1" destOrd="0" presId="urn:microsoft.com/office/officeart/2005/8/layout/hierarchy2#2"/>
    <dgm:cxn modelId="{5D20FC99-6E27-419B-92A1-A2FC7867364F}" type="presParOf" srcId="{04F9E415-ABD7-475F-A838-4042B3FA7B74}" destId="{7261813B-B23A-49D5-8C9A-07882F2CE726}" srcOrd="2" destOrd="0" presId="urn:microsoft.com/office/officeart/2005/8/layout/hierarchy2#2"/>
    <dgm:cxn modelId="{BEFEA31E-8B58-4929-9DF5-8C6F5EFD9283}" type="presParOf" srcId="{7261813B-B23A-49D5-8C9A-07882F2CE726}" destId="{481E185D-F8D5-4270-B679-A88D337B4F98}" srcOrd="0" destOrd="0" presId="urn:microsoft.com/office/officeart/2005/8/layout/hierarchy2#2"/>
    <dgm:cxn modelId="{CB41E11A-0A60-4F39-9D01-04ECDE5A6A1A}" type="presParOf" srcId="{04F9E415-ABD7-475F-A838-4042B3FA7B74}" destId="{1976C4E5-350C-42BC-812A-D54421796960}" srcOrd="3" destOrd="0" presId="urn:microsoft.com/office/officeart/2005/8/layout/hierarchy2#2"/>
    <dgm:cxn modelId="{C94C5139-B4AC-487B-A5A9-8B4F7713294C}" type="presParOf" srcId="{1976C4E5-350C-42BC-812A-D54421796960}" destId="{BC5F11AD-5E94-4EBF-875F-845FA43E555A}" srcOrd="0" destOrd="0" presId="urn:microsoft.com/office/officeart/2005/8/layout/hierarchy2#2"/>
    <dgm:cxn modelId="{823B0FD1-5DD9-4826-84F7-C2E2855B7BCB}" type="presParOf" srcId="{1976C4E5-350C-42BC-812A-D54421796960}" destId="{FD355D71-FF7E-4503-A4C8-8A82A957E956}" srcOrd="1" destOrd="0" presId="urn:microsoft.com/office/officeart/2005/8/layout/hierarchy2#2"/>
    <dgm:cxn modelId="{DB54C62B-5698-439D-93FA-C32AF6E63517}" type="presParOf" srcId="{04F9E415-ABD7-475F-A838-4042B3FA7B74}" destId="{A6883452-9942-402E-B4E3-3711A1F1AECB}" srcOrd="4" destOrd="0" presId="urn:microsoft.com/office/officeart/2005/8/layout/hierarchy2#2"/>
    <dgm:cxn modelId="{3572331F-8081-41F5-9CF9-6FD24F0BE031}" type="presParOf" srcId="{A6883452-9942-402E-B4E3-3711A1F1AECB}" destId="{9B8BCA2B-A8BE-4A2E-AA5A-160CACE185BA}" srcOrd="0" destOrd="0" presId="urn:microsoft.com/office/officeart/2005/8/layout/hierarchy2#2"/>
    <dgm:cxn modelId="{FFF49A5A-1244-498A-ACEB-1BE8E4038B82}" type="presParOf" srcId="{04F9E415-ABD7-475F-A838-4042B3FA7B74}" destId="{A4BF8721-7FF3-417D-B5B4-74BC30046F74}" srcOrd="5" destOrd="0" presId="urn:microsoft.com/office/officeart/2005/8/layout/hierarchy2#2"/>
    <dgm:cxn modelId="{F27FF08F-CA6D-4287-8062-EBE6DDB1081C}" type="presParOf" srcId="{A4BF8721-7FF3-417D-B5B4-74BC30046F74}" destId="{444FCF6E-F4A4-4B40-9B61-704B01894A9D}" srcOrd="0" destOrd="0" presId="urn:microsoft.com/office/officeart/2005/8/layout/hierarchy2#2"/>
    <dgm:cxn modelId="{7E2FA609-928E-44D6-AB72-AFE1AA63C471}" type="presParOf" srcId="{A4BF8721-7FF3-417D-B5B4-74BC30046F74}" destId="{947C65BF-118E-435D-96CC-A9DA53C23379}" srcOrd="1" destOrd="0" presId="urn:microsoft.com/office/officeart/2005/8/layout/hierarchy2#2"/>
    <dgm:cxn modelId="{2F8B1C40-0ABA-4E87-B6B7-1A968E5844A6}" type="presParOf" srcId="{BB9C978B-995B-425F-A57F-BA5904EC2FDD}" destId="{B9289F6D-27D4-459D-B41A-E678F574704D}" srcOrd="2" destOrd="0" presId="urn:microsoft.com/office/officeart/2005/8/layout/hierarchy2#2"/>
    <dgm:cxn modelId="{A77B7663-DE8C-4249-9BC5-89A63D129251}" type="presParOf" srcId="{B9289F6D-27D4-459D-B41A-E678F574704D}" destId="{780B52E5-0FBD-4E35-A310-BC32BA88D444}" srcOrd="0" destOrd="0" presId="urn:microsoft.com/office/officeart/2005/8/layout/hierarchy2#2"/>
    <dgm:cxn modelId="{E5ECCB54-A3F3-4A07-8919-3E60F1941C46}" type="presParOf" srcId="{BB9C978B-995B-425F-A57F-BA5904EC2FDD}" destId="{02FAB7ED-D8ED-4673-AAB6-33C2192F4E5B}" srcOrd="3" destOrd="0" presId="urn:microsoft.com/office/officeart/2005/8/layout/hierarchy2#2"/>
    <dgm:cxn modelId="{787D6E10-811F-4249-9902-4F1D0FE88C91}" type="presParOf" srcId="{02FAB7ED-D8ED-4673-AAB6-33C2192F4E5B}" destId="{86736247-A119-4A68-BC10-ABF274A91F95}" srcOrd="0" destOrd="0" presId="urn:microsoft.com/office/officeart/2005/8/layout/hierarchy2#2"/>
    <dgm:cxn modelId="{99126FC4-A049-4BB4-9E46-95A9AF0A9CDF}" type="presParOf" srcId="{02FAB7ED-D8ED-4673-AAB6-33C2192F4E5B}" destId="{9A9567B5-7054-416C-87B1-CD8CF7064333}" srcOrd="1" destOrd="0" presId="urn:microsoft.com/office/officeart/2005/8/layout/hierarchy2#2"/>
    <dgm:cxn modelId="{E370CF17-F521-4EF6-9A2B-C7E0240E814B}" type="presParOf" srcId="{BB9C978B-995B-425F-A57F-BA5904EC2FDD}" destId="{C8CEAFC9-1CD2-4457-B2A1-CDE96577ED89}" srcOrd="4" destOrd="0" presId="urn:microsoft.com/office/officeart/2005/8/layout/hierarchy2#2"/>
    <dgm:cxn modelId="{CA45A451-ED67-4473-87C9-484671898788}" type="presParOf" srcId="{C8CEAFC9-1CD2-4457-B2A1-CDE96577ED89}" destId="{45EF65E5-F5E9-4AF7-8547-1E49E4A694A5}" srcOrd="0" destOrd="0" presId="urn:microsoft.com/office/officeart/2005/8/layout/hierarchy2#2"/>
    <dgm:cxn modelId="{35D8BB3A-F81D-4F1E-8B7E-C5C40B9D2439}" type="presParOf" srcId="{BB9C978B-995B-425F-A57F-BA5904EC2FDD}" destId="{F5E4B62C-C688-4715-B4F4-3E54B6EABD70}" srcOrd="5" destOrd="0" presId="urn:microsoft.com/office/officeart/2005/8/layout/hierarchy2#2"/>
    <dgm:cxn modelId="{209287ED-43D7-418C-987F-2AC8D5E877EB}" type="presParOf" srcId="{F5E4B62C-C688-4715-B4F4-3E54B6EABD70}" destId="{E1A17274-2F30-44D0-B3E8-C455A30B9D5A}" srcOrd="0" destOrd="0" presId="urn:microsoft.com/office/officeart/2005/8/layout/hierarchy2#2"/>
    <dgm:cxn modelId="{1155CB15-EA38-4DE1-802B-45B06A16CD24}" type="presParOf" srcId="{F5E4B62C-C688-4715-B4F4-3E54B6EABD70}" destId="{66968BD2-F0EB-452F-99EF-4A69B51A855A}" srcOrd="1" destOrd="0" presId="urn:microsoft.com/office/officeart/2005/8/layout/hierarchy2#2"/>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D926EB0-99CD-47D2-BBC1-B47BDC8303A0}">
      <dsp:nvSpPr>
        <dsp:cNvPr id="0" name=""/>
        <dsp:cNvSpPr/>
      </dsp:nvSpPr>
      <dsp:spPr>
        <a:xfrm>
          <a:off x="3164" y="460862"/>
          <a:ext cx="1383552" cy="8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altLang="zh-CN" sz="3500" kern="1200" dirty="0" smtClean="0"/>
            <a:t>1954</a:t>
          </a:r>
          <a:endParaRPr lang="zh-CN" altLang="en-US" sz="3500" kern="1200" dirty="0"/>
        </a:p>
      </dsp:txBody>
      <dsp:txXfrm>
        <a:off x="3164" y="460862"/>
        <a:ext cx="1383552" cy="830131"/>
      </dsp:txXfrm>
    </dsp:sp>
    <dsp:sp modelId="{D398B77A-4CF7-44ED-9B2F-3AE3CC6001AE}">
      <dsp:nvSpPr>
        <dsp:cNvPr id="0" name=""/>
        <dsp:cNvSpPr/>
      </dsp:nvSpPr>
      <dsp:spPr>
        <a:xfrm>
          <a:off x="1525071" y="704367"/>
          <a:ext cx="293313" cy="343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1525071" y="704367"/>
        <a:ext cx="293313" cy="343120"/>
      </dsp:txXfrm>
    </dsp:sp>
    <dsp:sp modelId="{4ABDAA16-DF9C-4EBF-8765-08F20FA84902}">
      <dsp:nvSpPr>
        <dsp:cNvPr id="0" name=""/>
        <dsp:cNvSpPr/>
      </dsp:nvSpPr>
      <dsp:spPr>
        <a:xfrm>
          <a:off x="1940137" y="460862"/>
          <a:ext cx="1383552" cy="8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altLang="zh-CN" sz="3500" kern="1200" dirty="0" smtClean="0"/>
            <a:t>1962</a:t>
          </a:r>
          <a:endParaRPr lang="zh-CN" altLang="en-US" sz="3500" kern="1200" dirty="0"/>
        </a:p>
      </dsp:txBody>
      <dsp:txXfrm>
        <a:off x="1940137" y="460862"/>
        <a:ext cx="1383552" cy="830131"/>
      </dsp:txXfrm>
    </dsp:sp>
    <dsp:sp modelId="{EFE05E61-C71E-4289-9494-C9C64DC94894}">
      <dsp:nvSpPr>
        <dsp:cNvPr id="0" name=""/>
        <dsp:cNvSpPr/>
      </dsp:nvSpPr>
      <dsp:spPr>
        <a:xfrm>
          <a:off x="3462044" y="704367"/>
          <a:ext cx="293313" cy="343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3462044" y="704367"/>
        <a:ext cx="293313" cy="343120"/>
      </dsp:txXfrm>
    </dsp:sp>
    <dsp:sp modelId="{8FB8FE58-78F9-49E6-ACCD-C0F55A09C8A9}">
      <dsp:nvSpPr>
        <dsp:cNvPr id="0" name=""/>
        <dsp:cNvSpPr/>
      </dsp:nvSpPr>
      <dsp:spPr>
        <a:xfrm>
          <a:off x="3877110" y="460862"/>
          <a:ext cx="1383552" cy="8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altLang="zh-CN" sz="3500" kern="1200" dirty="0" smtClean="0"/>
            <a:t>1979</a:t>
          </a:r>
          <a:endParaRPr lang="zh-CN" altLang="en-US" sz="3500" kern="1200" dirty="0"/>
        </a:p>
      </dsp:txBody>
      <dsp:txXfrm>
        <a:off x="3877110" y="460862"/>
        <a:ext cx="1383552" cy="830131"/>
      </dsp:txXfrm>
    </dsp:sp>
    <dsp:sp modelId="{EC412BC4-8E2E-4F83-81F6-4B975F9542FF}">
      <dsp:nvSpPr>
        <dsp:cNvPr id="0" name=""/>
        <dsp:cNvSpPr/>
      </dsp:nvSpPr>
      <dsp:spPr>
        <a:xfrm>
          <a:off x="5399017" y="704367"/>
          <a:ext cx="293313" cy="343120"/>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lvl="0" algn="ctr" defTabSz="666750">
            <a:lnSpc>
              <a:spcPct val="90000"/>
            </a:lnSpc>
            <a:spcBef>
              <a:spcPct val="0"/>
            </a:spcBef>
            <a:spcAft>
              <a:spcPct val="35000"/>
            </a:spcAft>
          </a:pPr>
          <a:endParaRPr lang="zh-CN" altLang="en-US" sz="1500" kern="1200"/>
        </a:p>
      </dsp:txBody>
      <dsp:txXfrm>
        <a:off x="5399017" y="704367"/>
        <a:ext cx="293313" cy="343120"/>
      </dsp:txXfrm>
    </dsp:sp>
    <dsp:sp modelId="{71ABEE56-745B-4C77-82AF-3411FCA84726}">
      <dsp:nvSpPr>
        <dsp:cNvPr id="0" name=""/>
        <dsp:cNvSpPr/>
      </dsp:nvSpPr>
      <dsp:spPr>
        <a:xfrm>
          <a:off x="5814083" y="460862"/>
          <a:ext cx="1383552" cy="83013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33350" tIns="133350" rIns="133350" bIns="133350" numCol="1" spcCol="1270" anchor="ctr" anchorCtr="0">
          <a:noAutofit/>
        </a:bodyPr>
        <a:lstStyle/>
        <a:p>
          <a:pPr lvl="0" algn="ctr" defTabSz="1555750">
            <a:lnSpc>
              <a:spcPct val="90000"/>
            </a:lnSpc>
            <a:spcBef>
              <a:spcPct val="0"/>
            </a:spcBef>
            <a:spcAft>
              <a:spcPct val="35000"/>
            </a:spcAft>
          </a:pPr>
          <a:r>
            <a:rPr lang="en-US" altLang="zh-CN" sz="3500" kern="1200" dirty="0" smtClean="0"/>
            <a:t>2001</a:t>
          </a:r>
          <a:endParaRPr lang="zh-CN" altLang="en-US" sz="3500" kern="1200" dirty="0"/>
        </a:p>
      </dsp:txBody>
      <dsp:txXfrm>
        <a:off x="5814083" y="460862"/>
        <a:ext cx="1383552" cy="830131"/>
      </dsp:txXfrm>
    </dsp:sp>
  </dsp:spTree>
</dsp:drawing>
</file>

<file path=ppt/diagrams/drawing10.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3679D792-A92E-477C-B406-F43BB16B59BE}">
      <dsp:nvSpPr>
        <dsp:cNvPr id="0" name=""/>
        <dsp:cNvSpPr/>
      </dsp:nvSpPr>
      <dsp:spPr>
        <a:xfrm>
          <a:off x="4032448" y="696739"/>
          <a:ext cx="1800204" cy="292539"/>
        </a:xfrm>
        <a:custGeom>
          <a:avLst/>
          <a:gdLst/>
          <a:ahLst/>
          <a:cxnLst/>
          <a:rect l="0" t="0" r="0" b="0"/>
          <a:pathLst>
            <a:path>
              <a:moveTo>
                <a:pt x="0" y="0"/>
              </a:moveTo>
              <a:lnTo>
                <a:pt x="0" y="146269"/>
              </a:lnTo>
              <a:lnTo>
                <a:pt x="1800204" y="146269"/>
              </a:lnTo>
              <a:lnTo>
                <a:pt x="1800204" y="292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EB3FF2-E8DF-4B0B-A8E5-7B16C8A22086}">
      <dsp:nvSpPr>
        <dsp:cNvPr id="0" name=""/>
        <dsp:cNvSpPr/>
      </dsp:nvSpPr>
      <dsp:spPr>
        <a:xfrm>
          <a:off x="3720851" y="696739"/>
          <a:ext cx="311596" cy="292539"/>
        </a:xfrm>
        <a:custGeom>
          <a:avLst/>
          <a:gdLst/>
          <a:ahLst/>
          <a:cxnLst/>
          <a:rect l="0" t="0" r="0" b="0"/>
          <a:pathLst>
            <a:path>
              <a:moveTo>
                <a:pt x="311596" y="0"/>
              </a:moveTo>
              <a:lnTo>
                <a:pt x="311596" y="146269"/>
              </a:lnTo>
              <a:lnTo>
                <a:pt x="0" y="146269"/>
              </a:lnTo>
              <a:lnTo>
                <a:pt x="0" y="292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09A410F-1ADD-435A-A439-8939AB9338A1}">
      <dsp:nvSpPr>
        <dsp:cNvPr id="0" name=""/>
        <dsp:cNvSpPr/>
      </dsp:nvSpPr>
      <dsp:spPr>
        <a:xfrm>
          <a:off x="1920646" y="696739"/>
          <a:ext cx="2111801" cy="292539"/>
        </a:xfrm>
        <a:custGeom>
          <a:avLst/>
          <a:gdLst/>
          <a:ahLst/>
          <a:cxnLst/>
          <a:rect l="0" t="0" r="0" b="0"/>
          <a:pathLst>
            <a:path>
              <a:moveTo>
                <a:pt x="2111801" y="0"/>
              </a:moveTo>
              <a:lnTo>
                <a:pt x="2111801" y="146269"/>
              </a:lnTo>
              <a:lnTo>
                <a:pt x="0" y="146269"/>
              </a:lnTo>
              <a:lnTo>
                <a:pt x="0" y="2925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689A73-4739-4743-9C94-426C9EF8AFA0}">
      <dsp:nvSpPr>
        <dsp:cNvPr id="0" name=""/>
        <dsp:cNvSpPr/>
      </dsp:nvSpPr>
      <dsp:spPr>
        <a:xfrm>
          <a:off x="3335925" y="216"/>
          <a:ext cx="1393045" cy="696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smtClean="0"/>
            <a:t>物权</a:t>
          </a:r>
          <a:endParaRPr lang="zh-CN" altLang="en-US" sz="3600" b="1" kern="1200" dirty="0"/>
        </a:p>
      </dsp:txBody>
      <dsp:txXfrm>
        <a:off x="3335925" y="216"/>
        <a:ext cx="1393045" cy="696522"/>
      </dsp:txXfrm>
    </dsp:sp>
    <dsp:sp modelId="{57E4CB04-2A86-4982-9C12-E5492651004E}">
      <dsp:nvSpPr>
        <dsp:cNvPr id="0" name=""/>
        <dsp:cNvSpPr/>
      </dsp:nvSpPr>
      <dsp:spPr>
        <a:xfrm>
          <a:off x="1224124" y="989278"/>
          <a:ext cx="1393045" cy="696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所有权</a:t>
          </a:r>
          <a:endParaRPr lang="zh-CN" altLang="en-US" sz="2800" b="1" kern="1200" dirty="0"/>
        </a:p>
      </dsp:txBody>
      <dsp:txXfrm>
        <a:off x="1224124" y="989278"/>
        <a:ext cx="1393045" cy="696522"/>
      </dsp:txXfrm>
    </dsp:sp>
    <dsp:sp modelId="{E1BA3F86-DE9D-40A8-BCBC-0D3AA81241DD}">
      <dsp:nvSpPr>
        <dsp:cNvPr id="0" name=""/>
        <dsp:cNvSpPr/>
      </dsp:nvSpPr>
      <dsp:spPr>
        <a:xfrm>
          <a:off x="2909709" y="989278"/>
          <a:ext cx="1622284" cy="696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用益物权</a:t>
          </a:r>
          <a:endParaRPr lang="zh-CN" altLang="en-US" sz="2800" b="1" kern="1200" dirty="0"/>
        </a:p>
      </dsp:txBody>
      <dsp:txXfrm>
        <a:off x="2909709" y="989278"/>
        <a:ext cx="1622284" cy="696522"/>
      </dsp:txXfrm>
    </dsp:sp>
    <dsp:sp modelId="{51E0ED5F-4383-42A3-A762-7ADA6E0772FD}">
      <dsp:nvSpPr>
        <dsp:cNvPr id="0" name=""/>
        <dsp:cNvSpPr/>
      </dsp:nvSpPr>
      <dsp:spPr>
        <a:xfrm>
          <a:off x="4824533" y="989278"/>
          <a:ext cx="2016238" cy="6965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担保物权</a:t>
          </a:r>
          <a:endParaRPr lang="zh-CN" altLang="en-US" sz="2800" b="1" kern="1200" dirty="0"/>
        </a:p>
      </dsp:txBody>
      <dsp:txXfrm>
        <a:off x="4824533" y="989278"/>
        <a:ext cx="2016238" cy="696522"/>
      </dsp:txXfrm>
    </dsp:sp>
  </dsp:spTree>
</dsp:drawing>
</file>

<file path=ppt/diagrams/drawing1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E9310D9A-40FB-4425-9233-B17CE644E3A8}">
      <dsp:nvSpPr>
        <dsp:cNvPr id="0" name=""/>
        <dsp:cNvSpPr/>
      </dsp:nvSpPr>
      <dsp:spPr>
        <a:xfrm rot="16200000">
          <a:off x="1971566" y="-1917571"/>
          <a:ext cx="952838" cy="4787981"/>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业主大会、业主委员会成立难</a:t>
          </a:r>
          <a:endParaRPr lang="zh-CN" altLang="en-US" sz="2400" b="1" kern="1200" dirty="0">
            <a:latin typeface="华文楷体" pitchFamily="2" charset="-122"/>
            <a:ea typeface="华文楷体" pitchFamily="2" charset="-122"/>
          </a:endParaRPr>
        </a:p>
      </dsp:txBody>
      <dsp:txXfrm rot="16200000">
        <a:off x="2090671" y="-2036676"/>
        <a:ext cx="714628" cy="4787981"/>
      </dsp:txXfrm>
    </dsp:sp>
    <dsp:sp modelId="{54F2492C-8AAE-4B48-BE04-8EAB662B4D87}">
      <dsp:nvSpPr>
        <dsp:cNvPr id="0" name=""/>
        <dsp:cNvSpPr/>
      </dsp:nvSpPr>
      <dsp:spPr>
        <a:xfrm>
          <a:off x="4625995" y="0"/>
          <a:ext cx="4572000" cy="95283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业主作决议表决难</a:t>
          </a:r>
        </a:p>
      </dsp:txBody>
      <dsp:txXfrm>
        <a:off x="4625995" y="0"/>
        <a:ext cx="4572000" cy="714628"/>
      </dsp:txXfrm>
    </dsp:sp>
    <dsp:sp modelId="{EF815F63-90E5-451F-B5E4-15E475F05588}">
      <dsp:nvSpPr>
        <dsp:cNvPr id="0" name=""/>
        <dsp:cNvSpPr/>
      </dsp:nvSpPr>
      <dsp:spPr>
        <a:xfrm rot="10800000">
          <a:off x="53995" y="952838"/>
          <a:ext cx="4572000" cy="952838"/>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公共维修资金使用难</a:t>
          </a:r>
        </a:p>
      </dsp:txBody>
      <dsp:txXfrm rot="10800000">
        <a:off x="53995" y="1191047"/>
        <a:ext cx="4572000" cy="714628"/>
      </dsp:txXfrm>
    </dsp:sp>
    <dsp:sp modelId="{9C829963-95C4-47CD-8CD3-2BD7EE5D5465}">
      <dsp:nvSpPr>
        <dsp:cNvPr id="0" name=""/>
        <dsp:cNvSpPr/>
      </dsp:nvSpPr>
      <dsp:spPr>
        <a:xfrm rot="5400000">
          <a:off x="6435576" y="-856743"/>
          <a:ext cx="952838" cy="4572000"/>
        </a:xfrm>
        <a:prstGeom prst="round1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170688" rIns="170688" bIns="170688" numCol="1" spcCol="1270" anchor="ctr" anchorCtr="0">
          <a:noAutofit/>
        </a:bodyPr>
        <a:lstStyle/>
        <a:p>
          <a:pPr lvl="0" algn="ctr"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小区内违法行为管理难</a:t>
          </a:r>
        </a:p>
      </dsp:txBody>
      <dsp:txXfrm rot="5400000">
        <a:off x="6554681" y="-737638"/>
        <a:ext cx="714628" cy="4572000"/>
      </dsp:txXfrm>
    </dsp:sp>
    <dsp:sp modelId="{C162226C-9134-485D-9CBC-A0B485E4AEFD}">
      <dsp:nvSpPr>
        <dsp:cNvPr id="0" name=""/>
        <dsp:cNvSpPr/>
      </dsp:nvSpPr>
      <dsp:spPr>
        <a:xfrm>
          <a:off x="3200399" y="545140"/>
          <a:ext cx="2743200" cy="815395"/>
        </a:xfrm>
        <a:prstGeom prst="roundRect">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latin typeface="黑体" panose="02010609060101010101" pitchFamily="49" charset="-122"/>
              <a:ea typeface="黑体" panose="02010609060101010101" pitchFamily="49" charset="-122"/>
            </a:rPr>
            <a:t>居民小区管理 “四难”问题</a:t>
          </a:r>
          <a:endParaRPr lang="zh-CN" altLang="en-US" sz="2400" kern="1200" dirty="0">
            <a:latin typeface="黑体" panose="02010609060101010101" pitchFamily="49" charset="-122"/>
            <a:ea typeface="黑体" panose="02010609060101010101" pitchFamily="49" charset="-122"/>
          </a:endParaRPr>
        </a:p>
      </dsp:txBody>
      <dsp:txXfrm>
        <a:off x="3200399" y="545140"/>
        <a:ext cx="2743200" cy="815395"/>
      </dsp:txXfrm>
    </dsp:sp>
  </dsp:spTree>
</dsp:drawing>
</file>

<file path=ppt/diagrams/drawing1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FAFF72A-C657-4E90-BA7F-B360392350E0}">
      <dsp:nvSpPr>
        <dsp:cNvPr id="0" name=""/>
        <dsp:cNvSpPr/>
      </dsp:nvSpPr>
      <dsp:spPr>
        <a:xfrm>
          <a:off x="7999967" y="1567963"/>
          <a:ext cx="650761" cy="292297"/>
        </a:xfrm>
        <a:custGeom>
          <a:avLst/>
          <a:gdLst/>
          <a:ahLst/>
          <a:cxnLst/>
          <a:rect l="0" t="0" r="0" b="0"/>
          <a:pathLst>
            <a:path>
              <a:moveTo>
                <a:pt x="0" y="0"/>
              </a:moveTo>
              <a:lnTo>
                <a:pt x="0" y="199245"/>
              </a:lnTo>
              <a:lnTo>
                <a:pt x="650761" y="199245"/>
              </a:lnTo>
              <a:lnTo>
                <a:pt x="650761" y="292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4B87071-F41C-4D3D-B839-FC237C18C1B5}">
      <dsp:nvSpPr>
        <dsp:cNvPr id="0" name=""/>
        <dsp:cNvSpPr/>
      </dsp:nvSpPr>
      <dsp:spPr>
        <a:xfrm>
          <a:off x="7423053" y="1567963"/>
          <a:ext cx="576913" cy="292297"/>
        </a:xfrm>
        <a:custGeom>
          <a:avLst/>
          <a:gdLst/>
          <a:ahLst/>
          <a:cxnLst/>
          <a:rect l="0" t="0" r="0" b="0"/>
          <a:pathLst>
            <a:path>
              <a:moveTo>
                <a:pt x="576913" y="0"/>
              </a:moveTo>
              <a:lnTo>
                <a:pt x="576913" y="199245"/>
              </a:lnTo>
              <a:lnTo>
                <a:pt x="0" y="199245"/>
              </a:lnTo>
              <a:lnTo>
                <a:pt x="0" y="292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544E8F1-AF70-44C4-A27E-6CAF27A1EDD8}">
      <dsp:nvSpPr>
        <dsp:cNvPr id="0" name=""/>
        <dsp:cNvSpPr/>
      </dsp:nvSpPr>
      <dsp:spPr>
        <a:xfrm>
          <a:off x="5411928" y="637999"/>
          <a:ext cx="2588038" cy="292130"/>
        </a:xfrm>
        <a:custGeom>
          <a:avLst/>
          <a:gdLst/>
          <a:ahLst/>
          <a:cxnLst/>
          <a:rect l="0" t="0" r="0" b="0"/>
          <a:pathLst>
            <a:path>
              <a:moveTo>
                <a:pt x="0" y="0"/>
              </a:moveTo>
              <a:lnTo>
                <a:pt x="0" y="199078"/>
              </a:lnTo>
              <a:lnTo>
                <a:pt x="2588038" y="199078"/>
              </a:lnTo>
              <a:lnTo>
                <a:pt x="2588038" y="292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9EFBCD6-74EF-40EF-AA66-007F6972E9BC}">
      <dsp:nvSpPr>
        <dsp:cNvPr id="0" name=""/>
        <dsp:cNvSpPr/>
      </dsp:nvSpPr>
      <dsp:spPr>
        <a:xfrm>
          <a:off x="3414789" y="1567963"/>
          <a:ext cx="2743665" cy="292130"/>
        </a:xfrm>
        <a:custGeom>
          <a:avLst/>
          <a:gdLst/>
          <a:ahLst/>
          <a:cxnLst/>
          <a:rect l="0" t="0" r="0" b="0"/>
          <a:pathLst>
            <a:path>
              <a:moveTo>
                <a:pt x="0" y="0"/>
              </a:moveTo>
              <a:lnTo>
                <a:pt x="0" y="199078"/>
              </a:lnTo>
              <a:lnTo>
                <a:pt x="2743665" y="199078"/>
              </a:lnTo>
              <a:lnTo>
                <a:pt x="2743665" y="292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695C3D1-9E77-4120-A644-3EC6DFCEC88D}">
      <dsp:nvSpPr>
        <dsp:cNvPr id="0" name=""/>
        <dsp:cNvSpPr/>
      </dsp:nvSpPr>
      <dsp:spPr>
        <a:xfrm>
          <a:off x="3414789" y="1567963"/>
          <a:ext cx="1294019" cy="292130"/>
        </a:xfrm>
        <a:custGeom>
          <a:avLst/>
          <a:gdLst/>
          <a:ahLst/>
          <a:cxnLst/>
          <a:rect l="0" t="0" r="0" b="0"/>
          <a:pathLst>
            <a:path>
              <a:moveTo>
                <a:pt x="0" y="0"/>
              </a:moveTo>
              <a:lnTo>
                <a:pt x="0" y="199078"/>
              </a:lnTo>
              <a:lnTo>
                <a:pt x="1294019" y="199078"/>
              </a:lnTo>
              <a:lnTo>
                <a:pt x="1294019" y="292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7CBFB29-7D26-438E-9DE4-4381AC065056}">
      <dsp:nvSpPr>
        <dsp:cNvPr id="0" name=""/>
        <dsp:cNvSpPr/>
      </dsp:nvSpPr>
      <dsp:spPr>
        <a:xfrm>
          <a:off x="3244538" y="1567963"/>
          <a:ext cx="170251" cy="292297"/>
        </a:xfrm>
        <a:custGeom>
          <a:avLst/>
          <a:gdLst/>
          <a:ahLst/>
          <a:cxnLst/>
          <a:rect l="0" t="0" r="0" b="0"/>
          <a:pathLst>
            <a:path>
              <a:moveTo>
                <a:pt x="170251" y="0"/>
              </a:moveTo>
              <a:lnTo>
                <a:pt x="170251" y="199245"/>
              </a:lnTo>
              <a:lnTo>
                <a:pt x="0" y="199245"/>
              </a:lnTo>
              <a:lnTo>
                <a:pt x="0" y="292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1BDBEA8-802F-4429-9C05-9741520FF5A8}">
      <dsp:nvSpPr>
        <dsp:cNvPr id="0" name=""/>
        <dsp:cNvSpPr/>
      </dsp:nvSpPr>
      <dsp:spPr>
        <a:xfrm>
          <a:off x="2012102" y="1567963"/>
          <a:ext cx="1402687" cy="292297"/>
        </a:xfrm>
        <a:custGeom>
          <a:avLst/>
          <a:gdLst/>
          <a:ahLst/>
          <a:cxnLst/>
          <a:rect l="0" t="0" r="0" b="0"/>
          <a:pathLst>
            <a:path>
              <a:moveTo>
                <a:pt x="1402687" y="0"/>
              </a:moveTo>
              <a:lnTo>
                <a:pt x="1402687" y="199245"/>
              </a:lnTo>
              <a:lnTo>
                <a:pt x="0" y="199245"/>
              </a:lnTo>
              <a:lnTo>
                <a:pt x="0" y="292297"/>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A143AD17-D483-4DDC-83F5-804FDE6917D8}">
      <dsp:nvSpPr>
        <dsp:cNvPr id="0" name=""/>
        <dsp:cNvSpPr/>
      </dsp:nvSpPr>
      <dsp:spPr>
        <a:xfrm>
          <a:off x="732707" y="1567963"/>
          <a:ext cx="2682081" cy="292130"/>
        </a:xfrm>
        <a:custGeom>
          <a:avLst/>
          <a:gdLst/>
          <a:ahLst/>
          <a:cxnLst/>
          <a:rect l="0" t="0" r="0" b="0"/>
          <a:pathLst>
            <a:path>
              <a:moveTo>
                <a:pt x="2682081" y="0"/>
              </a:moveTo>
              <a:lnTo>
                <a:pt x="2682081" y="199078"/>
              </a:lnTo>
              <a:lnTo>
                <a:pt x="0" y="199078"/>
              </a:lnTo>
              <a:lnTo>
                <a:pt x="0" y="292130"/>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18E9E79-A867-4D13-BD98-B35979A74AA5}">
      <dsp:nvSpPr>
        <dsp:cNvPr id="0" name=""/>
        <dsp:cNvSpPr/>
      </dsp:nvSpPr>
      <dsp:spPr>
        <a:xfrm>
          <a:off x="3414789" y="637999"/>
          <a:ext cx="1997139" cy="292130"/>
        </a:xfrm>
        <a:custGeom>
          <a:avLst/>
          <a:gdLst/>
          <a:ahLst/>
          <a:cxnLst/>
          <a:rect l="0" t="0" r="0" b="0"/>
          <a:pathLst>
            <a:path>
              <a:moveTo>
                <a:pt x="1997139" y="0"/>
              </a:moveTo>
              <a:lnTo>
                <a:pt x="1997139" y="199078"/>
              </a:lnTo>
              <a:lnTo>
                <a:pt x="0" y="199078"/>
              </a:lnTo>
              <a:lnTo>
                <a:pt x="0" y="29213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922F7B2-5429-4378-9233-646EEE11CEE8}">
      <dsp:nvSpPr>
        <dsp:cNvPr id="0" name=""/>
        <dsp:cNvSpPr/>
      </dsp:nvSpPr>
      <dsp:spPr>
        <a:xfrm>
          <a:off x="4909698" y="166"/>
          <a:ext cx="1004461"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9C8A91F-7D4A-4D37-9840-46745A1507CF}">
      <dsp:nvSpPr>
        <dsp:cNvPr id="0" name=""/>
        <dsp:cNvSpPr/>
      </dsp:nvSpPr>
      <dsp:spPr>
        <a:xfrm>
          <a:off x="5021304" y="106193"/>
          <a:ext cx="1004461"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合同</a:t>
          </a:r>
          <a:endParaRPr lang="zh-CN" altLang="en-US" sz="2800" kern="1200" dirty="0"/>
        </a:p>
      </dsp:txBody>
      <dsp:txXfrm>
        <a:off x="5021304" y="106193"/>
        <a:ext cx="1004461" cy="637832"/>
      </dsp:txXfrm>
    </dsp:sp>
    <dsp:sp modelId="{499EFD55-EEEA-4EA5-90DD-6D86062291D1}">
      <dsp:nvSpPr>
        <dsp:cNvPr id="0" name=""/>
        <dsp:cNvSpPr/>
      </dsp:nvSpPr>
      <dsp:spPr>
        <a:xfrm>
          <a:off x="2044639" y="930130"/>
          <a:ext cx="2740300"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C582A6-6C33-446C-B75A-AC22E8704E4A}">
      <dsp:nvSpPr>
        <dsp:cNvPr id="0" name=""/>
        <dsp:cNvSpPr/>
      </dsp:nvSpPr>
      <dsp:spPr>
        <a:xfrm>
          <a:off x="2156246" y="1036156"/>
          <a:ext cx="2740300"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CN" altLang="en-US" sz="2400" kern="1200" dirty="0" smtClean="0"/>
            <a:t>典型合同</a:t>
          </a:r>
          <a:endParaRPr lang="en-US" altLang="zh-CN" sz="2400" kern="1200" dirty="0" smtClean="0"/>
        </a:p>
        <a:p>
          <a:pPr lvl="0" algn="ctr" defTabSz="1066800">
            <a:lnSpc>
              <a:spcPts val="2880"/>
            </a:lnSpc>
            <a:spcBef>
              <a:spcPct val="0"/>
            </a:spcBef>
            <a:spcAft>
              <a:spcPts val="0"/>
            </a:spcAft>
          </a:pPr>
          <a:r>
            <a:rPr lang="en-US" altLang="zh-CN" sz="2400" kern="1200" dirty="0" smtClean="0"/>
            <a:t>19</a:t>
          </a:r>
          <a:r>
            <a:rPr lang="zh-CN" altLang="en-US" sz="2400" kern="1200" dirty="0" smtClean="0"/>
            <a:t>种</a:t>
          </a:r>
          <a:endParaRPr lang="zh-CN" altLang="en-US" sz="2400" kern="1200" dirty="0"/>
        </a:p>
      </dsp:txBody>
      <dsp:txXfrm>
        <a:off x="2156246" y="1036156"/>
        <a:ext cx="2740300" cy="637832"/>
      </dsp:txXfrm>
    </dsp:sp>
    <dsp:sp modelId="{FEB60654-896A-4A9E-BC21-895A75B36D3A}">
      <dsp:nvSpPr>
        <dsp:cNvPr id="0" name=""/>
        <dsp:cNvSpPr/>
      </dsp:nvSpPr>
      <dsp:spPr>
        <a:xfrm>
          <a:off x="168893" y="1860094"/>
          <a:ext cx="1127628"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80E6620-C8F9-415E-9EB7-F44D1287AAA3}">
      <dsp:nvSpPr>
        <dsp:cNvPr id="0" name=""/>
        <dsp:cNvSpPr/>
      </dsp:nvSpPr>
      <dsp:spPr>
        <a:xfrm>
          <a:off x="280500" y="1966120"/>
          <a:ext cx="1127628"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ts val="2880"/>
            </a:lnSpc>
            <a:spcBef>
              <a:spcPct val="0"/>
            </a:spcBef>
            <a:spcAft>
              <a:spcPts val="0"/>
            </a:spcAft>
          </a:pPr>
          <a:r>
            <a:rPr lang="zh-CN" altLang="en-US" sz="2200" kern="1200" dirty="0" smtClean="0"/>
            <a:t>买卖</a:t>
          </a:r>
          <a:endParaRPr lang="en-US" altLang="zh-CN" sz="2200" kern="1200" dirty="0" smtClean="0"/>
        </a:p>
        <a:p>
          <a:pPr lvl="0" algn="ctr" defTabSz="977900">
            <a:lnSpc>
              <a:spcPts val="2880"/>
            </a:lnSpc>
            <a:spcBef>
              <a:spcPct val="0"/>
            </a:spcBef>
            <a:spcAft>
              <a:spcPts val="0"/>
            </a:spcAft>
          </a:pPr>
          <a:r>
            <a:rPr lang="zh-CN" altLang="en-US" sz="2200" kern="1200" dirty="0" smtClean="0"/>
            <a:t>合同</a:t>
          </a:r>
          <a:endParaRPr lang="zh-CN" altLang="en-US" sz="2200" kern="1200" dirty="0"/>
        </a:p>
      </dsp:txBody>
      <dsp:txXfrm>
        <a:off x="280500" y="1966120"/>
        <a:ext cx="1127628" cy="637832"/>
      </dsp:txXfrm>
    </dsp:sp>
    <dsp:sp modelId="{250A833B-12E9-4AE5-9C98-58A08911FB49}">
      <dsp:nvSpPr>
        <dsp:cNvPr id="0" name=""/>
        <dsp:cNvSpPr/>
      </dsp:nvSpPr>
      <dsp:spPr>
        <a:xfrm>
          <a:off x="1556659" y="1860260"/>
          <a:ext cx="910885"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301D2E-3361-4D12-AD7F-393C73B49F10}">
      <dsp:nvSpPr>
        <dsp:cNvPr id="0" name=""/>
        <dsp:cNvSpPr/>
      </dsp:nvSpPr>
      <dsp:spPr>
        <a:xfrm>
          <a:off x="1668266" y="1966287"/>
          <a:ext cx="910885"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ts val="2880"/>
            </a:lnSpc>
            <a:spcBef>
              <a:spcPct val="0"/>
            </a:spcBef>
            <a:spcAft>
              <a:spcPts val="0"/>
            </a:spcAft>
          </a:pPr>
          <a:r>
            <a:rPr lang="zh-CN" altLang="en-US" sz="2200" kern="1200" dirty="0" smtClean="0"/>
            <a:t>租赁合同</a:t>
          </a:r>
          <a:endParaRPr lang="zh-CN" altLang="en-US" sz="2200" kern="1200" dirty="0"/>
        </a:p>
      </dsp:txBody>
      <dsp:txXfrm>
        <a:off x="1668266" y="1966287"/>
        <a:ext cx="910885" cy="637832"/>
      </dsp:txXfrm>
    </dsp:sp>
    <dsp:sp modelId="{2A5D0BC5-F9AD-42CA-BD65-19718F8BDFC7}">
      <dsp:nvSpPr>
        <dsp:cNvPr id="0" name=""/>
        <dsp:cNvSpPr/>
      </dsp:nvSpPr>
      <dsp:spPr>
        <a:xfrm>
          <a:off x="2690758" y="1860260"/>
          <a:ext cx="1107559"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8C401B-0D18-4FBE-A0C1-7B827DAE09B2}">
      <dsp:nvSpPr>
        <dsp:cNvPr id="0" name=""/>
        <dsp:cNvSpPr/>
      </dsp:nvSpPr>
      <dsp:spPr>
        <a:xfrm>
          <a:off x="2802365" y="1966287"/>
          <a:ext cx="1107559"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3820" tIns="83820" rIns="83820" bIns="83820" numCol="1" spcCol="1270" anchor="ctr" anchorCtr="0">
          <a:noAutofit/>
        </a:bodyPr>
        <a:lstStyle/>
        <a:p>
          <a:pPr lvl="0" algn="ctr" defTabSz="977900">
            <a:lnSpc>
              <a:spcPts val="2880"/>
            </a:lnSpc>
            <a:spcBef>
              <a:spcPct val="0"/>
            </a:spcBef>
            <a:spcAft>
              <a:spcPts val="0"/>
            </a:spcAft>
          </a:pPr>
          <a:r>
            <a:rPr lang="zh-CN" altLang="en-US" sz="2200" kern="1200" dirty="0" smtClean="0"/>
            <a:t>借款</a:t>
          </a:r>
          <a:endParaRPr lang="en-US" altLang="zh-CN" sz="2200" kern="1200" dirty="0" smtClean="0"/>
        </a:p>
        <a:p>
          <a:pPr lvl="0" algn="ctr" defTabSz="977900">
            <a:lnSpc>
              <a:spcPts val="2880"/>
            </a:lnSpc>
            <a:spcBef>
              <a:spcPct val="0"/>
            </a:spcBef>
            <a:spcAft>
              <a:spcPts val="0"/>
            </a:spcAft>
          </a:pPr>
          <a:r>
            <a:rPr lang="zh-CN" altLang="en-US" sz="2200" kern="1200" dirty="0" smtClean="0"/>
            <a:t>合同</a:t>
          </a:r>
          <a:endParaRPr lang="zh-CN" altLang="en-US" sz="2200" kern="1200" dirty="0"/>
        </a:p>
      </dsp:txBody>
      <dsp:txXfrm>
        <a:off x="2802365" y="1966287"/>
        <a:ext cx="1107559" cy="637832"/>
      </dsp:txXfrm>
    </dsp:sp>
    <dsp:sp modelId="{08BB1E7B-59F6-49D2-9D85-9A281C99144C}">
      <dsp:nvSpPr>
        <dsp:cNvPr id="0" name=""/>
        <dsp:cNvSpPr/>
      </dsp:nvSpPr>
      <dsp:spPr>
        <a:xfrm>
          <a:off x="3984607" y="1860094"/>
          <a:ext cx="1448402"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F6B689-DD6E-498D-A92A-D23FDB54539F}">
      <dsp:nvSpPr>
        <dsp:cNvPr id="0" name=""/>
        <dsp:cNvSpPr/>
      </dsp:nvSpPr>
      <dsp:spPr>
        <a:xfrm>
          <a:off x="4096214" y="1966120"/>
          <a:ext cx="1448402"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ctr" defTabSz="889000">
            <a:lnSpc>
              <a:spcPts val="2400"/>
            </a:lnSpc>
            <a:spcBef>
              <a:spcPct val="0"/>
            </a:spcBef>
            <a:spcAft>
              <a:spcPts val="0"/>
            </a:spcAft>
          </a:pPr>
          <a:r>
            <a:rPr lang="zh-CN" altLang="en-US" sz="2000" kern="1200" dirty="0" smtClean="0"/>
            <a:t>物业服</a:t>
          </a:r>
          <a:endParaRPr lang="en-US" altLang="zh-CN" sz="2000" kern="1200" dirty="0" smtClean="0"/>
        </a:p>
        <a:p>
          <a:pPr lvl="0" algn="ctr" defTabSz="889000">
            <a:lnSpc>
              <a:spcPts val="2400"/>
            </a:lnSpc>
            <a:spcBef>
              <a:spcPct val="0"/>
            </a:spcBef>
            <a:spcAft>
              <a:spcPts val="0"/>
            </a:spcAft>
          </a:pPr>
          <a:r>
            <a:rPr lang="zh-CN" altLang="en-US" sz="2000" kern="1200" dirty="0" smtClean="0"/>
            <a:t>务合同</a:t>
          </a:r>
          <a:endParaRPr lang="zh-CN" altLang="en-US" sz="2000" kern="1200" dirty="0"/>
        </a:p>
      </dsp:txBody>
      <dsp:txXfrm>
        <a:off x="4096214" y="1966120"/>
        <a:ext cx="1448402" cy="637832"/>
      </dsp:txXfrm>
    </dsp:sp>
    <dsp:sp modelId="{35D9685F-60AB-40EE-A6C3-F325C4A46E26}">
      <dsp:nvSpPr>
        <dsp:cNvPr id="0" name=""/>
        <dsp:cNvSpPr/>
      </dsp:nvSpPr>
      <dsp:spPr>
        <a:xfrm>
          <a:off x="5656224" y="1860094"/>
          <a:ext cx="1004461"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065276-84A5-49EC-A01B-FAF79FAF13AB}">
      <dsp:nvSpPr>
        <dsp:cNvPr id="0" name=""/>
        <dsp:cNvSpPr/>
      </dsp:nvSpPr>
      <dsp:spPr>
        <a:xfrm>
          <a:off x="5767831" y="1966120"/>
          <a:ext cx="1004461"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a:t>
          </a:r>
          <a:endParaRPr lang="zh-CN" altLang="en-US" sz="1600" kern="1200" dirty="0"/>
        </a:p>
      </dsp:txBody>
      <dsp:txXfrm>
        <a:off x="5767831" y="1966120"/>
        <a:ext cx="1004461" cy="637832"/>
      </dsp:txXfrm>
    </dsp:sp>
    <dsp:sp modelId="{4D02CBDF-8786-4AB9-984E-A10524F571CD}">
      <dsp:nvSpPr>
        <dsp:cNvPr id="0" name=""/>
        <dsp:cNvSpPr/>
      </dsp:nvSpPr>
      <dsp:spPr>
        <a:xfrm>
          <a:off x="7220716" y="930130"/>
          <a:ext cx="1558501"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1BBF1C2-A70C-41EF-A12A-2F29637CFB33}">
      <dsp:nvSpPr>
        <dsp:cNvPr id="0" name=""/>
        <dsp:cNvSpPr/>
      </dsp:nvSpPr>
      <dsp:spPr>
        <a:xfrm>
          <a:off x="7332323" y="1036156"/>
          <a:ext cx="1558501"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准合同</a:t>
          </a:r>
          <a:endParaRPr lang="en-US" altLang="zh-CN" sz="2400" kern="1200" dirty="0" smtClean="0"/>
        </a:p>
        <a:p>
          <a:pPr lvl="0" algn="ctr" defTabSz="1066800">
            <a:lnSpc>
              <a:spcPts val="100"/>
            </a:lnSpc>
            <a:spcBef>
              <a:spcPct val="0"/>
            </a:spcBef>
            <a:spcAft>
              <a:spcPct val="35000"/>
            </a:spcAft>
          </a:pPr>
          <a:r>
            <a:rPr lang="en-US" altLang="zh-CN" sz="2400" kern="1200" dirty="0" smtClean="0"/>
            <a:t>2</a:t>
          </a:r>
          <a:r>
            <a:rPr lang="zh-CN" altLang="en-US" sz="2400" kern="1200" dirty="0" smtClean="0"/>
            <a:t>种</a:t>
          </a:r>
          <a:endParaRPr lang="en-US" altLang="zh-CN" sz="2400" kern="1200" dirty="0" smtClean="0"/>
        </a:p>
      </dsp:txBody>
      <dsp:txXfrm>
        <a:off x="7332323" y="1036156"/>
        <a:ext cx="1558501" cy="637832"/>
      </dsp:txXfrm>
    </dsp:sp>
    <dsp:sp modelId="{EE1644BA-E0BC-44F0-8663-5ED1A934CC56}">
      <dsp:nvSpPr>
        <dsp:cNvPr id="0" name=""/>
        <dsp:cNvSpPr/>
      </dsp:nvSpPr>
      <dsp:spPr>
        <a:xfrm>
          <a:off x="6920823" y="1860260"/>
          <a:ext cx="1004461"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D5B9DA6-ECDC-45F5-9455-6EB0DF27798C}">
      <dsp:nvSpPr>
        <dsp:cNvPr id="0" name=""/>
        <dsp:cNvSpPr/>
      </dsp:nvSpPr>
      <dsp:spPr>
        <a:xfrm>
          <a:off x="7032430" y="1966287"/>
          <a:ext cx="1004461"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无因管理</a:t>
          </a:r>
          <a:endParaRPr lang="zh-CN" altLang="en-US" sz="1600" kern="1200" dirty="0"/>
        </a:p>
      </dsp:txBody>
      <dsp:txXfrm>
        <a:off x="7032430" y="1966287"/>
        <a:ext cx="1004461" cy="637832"/>
      </dsp:txXfrm>
    </dsp:sp>
    <dsp:sp modelId="{669270BD-D1D4-4E73-9458-6AB489354384}">
      <dsp:nvSpPr>
        <dsp:cNvPr id="0" name=""/>
        <dsp:cNvSpPr/>
      </dsp:nvSpPr>
      <dsp:spPr>
        <a:xfrm>
          <a:off x="8148498" y="1860260"/>
          <a:ext cx="1004461" cy="6378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3CDD6F3-A734-4526-A453-F05F7B9B22F0}">
      <dsp:nvSpPr>
        <dsp:cNvPr id="0" name=""/>
        <dsp:cNvSpPr/>
      </dsp:nvSpPr>
      <dsp:spPr>
        <a:xfrm>
          <a:off x="8260104" y="1966287"/>
          <a:ext cx="1004461" cy="6378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不当得利</a:t>
          </a:r>
          <a:endParaRPr lang="zh-CN" altLang="en-US" sz="1600" kern="1200" dirty="0"/>
        </a:p>
      </dsp:txBody>
      <dsp:txXfrm>
        <a:off x="8260104" y="1966287"/>
        <a:ext cx="1004461" cy="637832"/>
      </dsp:txXfrm>
    </dsp:sp>
  </dsp:spTree>
</dsp:drawing>
</file>

<file path=ppt/diagrams/drawing1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C36C92-DDE7-424F-8D4C-DD567BDC0F64}">
      <dsp:nvSpPr>
        <dsp:cNvPr id="0" name=""/>
        <dsp:cNvSpPr/>
      </dsp:nvSpPr>
      <dsp:spPr>
        <a:xfrm>
          <a:off x="2985551" y="1094212"/>
          <a:ext cx="2419226" cy="657568"/>
        </a:xfrm>
        <a:custGeom>
          <a:avLst/>
          <a:gdLst/>
          <a:ahLst/>
          <a:cxnLst/>
          <a:rect l="0" t="0" r="0" b="0"/>
          <a:pathLst>
            <a:path>
              <a:moveTo>
                <a:pt x="0" y="0"/>
              </a:moveTo>
              <a:lnTo>
                <a:pt x="0" y="519465"/>
              </a:lnTo>
              <a:lnTo>
                <a:pt x="2419226" y="519465"/>
              </a:lnTo>
              <a:lnTo>
                <a:pt x="2419226" y="657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EE21C97-7E9B-4D2A-9DB2-5CA0D313E5D8}">
      <dsp:nvSpPr>
        <dsp:cNvPr id="0" name=""/>
        <dsp:cNvSpPr/>
      </dsp:nvSpPr>
      <dsp:spPr>
        <a:xfrm>
          <a:off x="2985551" y="1094212"/>
          <a:ext cx="827751" cy="657568"/>
        </a:xfrm>
        <a:custGeom>
          <a:avLst/>
          <a:gdLst/>
          <a:ahLst/>
          <a:cxnLst/>
          <a:rect l="0" t="0" r="0" b="0"/>
          <a:pathLst>
            <a:path>
              <a:moveTo>
                <a:pt x="0" y="0"/>
              </a:moveTo>
              <a:lnTo>
                <a:pt x="0" y="519465"/>
              </a:lnTo>
              <a:lnTo>
                <a:pt x="827751" y="519465"/>
              </a:lnTo>
              <a:lnTo>
                <a:pt x="827751" y="6575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7BDE12F-4DDF-450E-9001-B4A7215DA3DF}">
      <dsp:nvSpPr>
        <dsp:cNvPr id="0" name=""/>
        <dsp:cNvSpPr/>
      </dsp:nvSpPr>
      <dsp:spPr>
        <a:xfrm>
          <a:off x="2252262" y="1094212"/>
          <a:ext cx="733288" cy="636248"/>
        </a:xfrm>
        <a:custGeom>
          <a:avLst/>
          <a:gdLst/>
          <a:ahLst/>
          <a:cxnLst/>
          <a:rect l="0" t="0" r="0" b="0"/>
          <a:pathLst>
            <a:path>
              <a:moveTo>
                <a:pt x="733288" y="0"/>
              </a:moveTo>
              <a:lnTo>
                <a:pt x="733288" y="498144"/>
              </a:lnTo>
              <a:lnTo>
                <a:pt x="0" y="498144"/>
              </a:lnTo>
              <a:lnTo>
                <a:pt x="0" y="63624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BFCB9D-748C-45F5-97D7-53276D6F0089}">
      <dsp:nvSpPr>
        <dsp:cNvPr id="0" name=""/>
        <dsp:cNvSpPr/>
      </dsp:nvSpPr>
      <dsp:spPr>
        <a:xfrm>
          <a:off x="657634" y="1094212"/>
          <a:ext cx="2327916" cy="630033"/>
        </a:xfrm>
        <a:custGeom>
          <a:avLst/>
          <a:gdLst/>
          <a:ahLst/>
          <a:cxnLst/>
          <a:rect l="0" t="0" r="0" b="0"/>
          <a:pathLst>
            <a:path>
              <a:moveTo>
                <a:pt x="2327916" y="0"/>
              </a:moveTo>
              <a:lnTo>
                <a:pt x="2327916" y="491930"/>
              </a:lnTo>
              <a:lnTo>
                <a:pt x="0" y="491930"/>
              </a:lnTo>
              <a:lnTo>
                <a:pt x="0" y="630033"/>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C269B0E-CCBD-45EF-AA28-74FEA495385C}">
      <dsp:nvSpPr>
        <dsp:cNvPr id="0" name=""/>
        <dsp:cNvSpPr/>
      </dsp:nvSpPr>
      <dsp:spPr>
        <a:xfrm>
          <a:off x="1578614" y="299863"/>
          <a:ext cx="2813872" cy="79434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婚姻家庭</a:t>
          </a:r>
          <a:endParaRPr lang="zh-CN" altLang="en-US" sz="2800" b="1" kern="1200" dirty="0"/>
        </a:p>
      </dsp:txBody>
      <dsp:txXfrm>
        <a:off x="1578614" y="299863"/>
        <a:ext cx="2813872" cy="794349"/>
      </dsp:txXfrm>
    </dsp:sp>
    <dsp:sp modelId="{D9F85DE5-69D0-45E9-A00F-B7A9F2A3104C}">
      <dsp:nvSpPr>
        <dsp:cNvPr id="0" name=""/>
        <dsp:cNvSpPr/>
      </dsp:nvSpPr>
      <dsp:spPr>
        <a:xfrm>
          <a:off x="0" y="1724246"/>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结婚</a:t>
          </a:r>
          <a:endParaRPr lang="zh-CN" altLang="en-US" sz="2500" b="1" kern="1200" dirty="0"/>
        </a:p>
      </dsp:txBody>
      <dsp:txXfrm>
        <a:off x="0" y="1724246"/>
        <a:ext cx="1315268" cy="657634"/>
      </dsp:txXfrm>
    </dsp:sp>
    <dsp:sp modelId="{DAFBEE9A-072D-4DA5-AA1D-7D1CFA7FC98C}">
      <dsp:nvSpPr>
        <dsp:cNvPr id="0" name=""/>
        <dsp:cNvSpPr/>
      </dsp:nvSpPr>
      <dsp:spPr>
        <a:xfrm>
          <a:off x="1594628" y="1730460"/>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家庭关系</a:t>
          </a:r>
          <a:endParaRPr lang="zh-CN" altLang="en-US" sz="2500" b="1" kern="1200" dirty="0"/>
        </a:p>
      </dsp:txBody>
      <dsp:txXfrm>
        <a:off x="1594628" y="1730460"/>
        <a:ext cx="1315268" cy="657634"/>
      </dsp:txXfrm>
    </dsp:sp>
    <dsp:sp modelId="{26AC9F5A-0171-4358-8221-3D3E98D8DD56}">
      <dsp:nvSpPr>
        <dsp:cNvPr id="0" name=""/>
        <dsp:cNvSpPr/>
      </dsp:nvSpPr>
      <dsp:spPr>
        <a:xfrm>
          <a:off x="3155667" y="1751781"/>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离婚</a:t>
          </a:r>
          <a:endParaRPr lang="zh-CN" altLang="en-US" sz="2500" b="1" kern="1200" dirty="0"/>
        </a:p>
      </dsp:txBody>
      <dsp:txXfrm>
        <a:off x="3155667" y="1751781"/>
        <a:ext cx="1315268" cy="657634"/>
      </dsp:txXfrm>
    </dsp:sp>
    <dsp:sp modelId="{101AAA85-53EF-4438-9CE0-3E0B51328D42}">
      <dsp:nvSpPr>
        <dsp:cNvPr id="0" name=""/>
        <dsp:cNvSpPr/>
      </dsp:nvSpPr>
      <dsp:spPr>
        <a:xfrm>
          <a:off x="4747142" y="1751781"/>
          <a:ext cx="1315268" cy="657634"/>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收养</a:t>
          </a:r>
          <a:endParaRPr lang="zh-CN" altLang="en-US" sz="2500" b="1" kern="1200" dirty="0"/>
        </a:p>
      </dsp:txBody>
      <dsp:txXfrm>
        <a:off x="4747142" y="1751781"/>
        <a:ext cx="1315268" cy="657634"/>
      </dsp:txXfrm>
    </dsp:sp>
  </dsp:spTree>
</dsp:drawing>
</file>

<file path=ppt/diagrams/drawing1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452CD90-2460-4322-B2A7-0FA0FBF4B081}">
      <dsp:nvSpPr>
        <dsp:cNvPr id="0" name=""/>
        <dsp:cNvSpPr/>
      </dsp:nvSpPr>
      <dsp:spPr>
        <a:xfrm>
          <a:off x="4549162" y="553222"/>
          <a:ext cx="4039229" cy="486972"/>
        </a:xfrm>
        <a:custGeom>
          <a:avLst/>
          <a:gdLst/>
          <a:ahLst/>
          <a:cxnLst/>
          <a:rect l="0" t="0" r="0" b="0"/>
          <a:pathLst>
            <a:path>
              <a:moveTo>
                <a:pt x="0" y="0"/>
              </a:moveTo>
              <a:lnTo>
                <a:pt x="0" y="370795"/>
              </a:lnTo>
              <a:lnTo>
                <a:pt x="4039229" y="370795"/>
              </a:lnTo>
              <a:lnTo>
                <a:pt x="4039229"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9E865B9-E48C-4023-87A8-78E2AAFD238D}">
      <dsp:nvSpPr>
        <dsp:cNvPr id="0" name=""/>
        <dsp:cNvSpPr/>
      </dsp:nvSpPr>
      <dsp:spPr>
        <a:xfrm>
          <a:off x="4549162" y="553222"/>
          <a:ext cx="2700431" cy="486972"/>
        </a:xfrm>
        <a:custGeom>
          <a:avLst/>
          <a:gdLst/>
          <a:ahLst/>
          <a:cxnLst/>
          <a:rect l="0" t="0" r="0" b="0"/>
          <a:pathLst>
            <a:path>
              <a:moveTo>
                <a:pt x="0" y="0"/>
              </a:moveTo>
              <a:lnTo>
                <a:pt x="0" y="370795"/>
              </a:lnTo>
              <a:lnTo>
                <a:pt x="2700431" y="370795"/>
              </a:lnTo>
              <a:lnTo>
                <a:pt x="2700431"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E6A9FE1-6892-482A-98BA-C7D067C94B56}">
      <dsp:nvSpPr>
        <dsp:cNvPr id="0" name=""/>
        <dsp:cNvSpPr/>
      </dsp:nvSpPr>
      <dsp:spPr>
        <a:xfrm>
          <a:off x="4549162" y="553222"/>
          <a:ext cx="1361634" cy="486972"/>
        </a:xfrm>
        <a:custGeom>
          <a:avLst/>
          <a:gdLst/>
          <a:ahLst/>
          <a:cxnLst/>
          <a:rect l="0" t="0" r="0" b="0"/>
          <a:pathLst>
            <a:path>
              <a:moveTo>
                <a:pt x="0" y="0"/>
              </a:moveTo>
              <a:lnTo>
                <a:pt x="0" y="370795"/>
              </a:lnTo>
              <a:lnTo>
                <a:pt x="1361634" y="370795"/>
              </a:lnTo>
              <a:lnTo>
                <a:pt x="1361634"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C0C1BB4-F20B-4E66-97DA-EECD10D99B6F}">
      <dsp:nvSpPr>
        <dsp:cNvPr id="0" name=""/>
        <dsp:cNvSpPr/>
      </dsp:nvSpPr>
      <dsp:spPr>
        <a:xfrm>
          <a:off x="4503442" y="553222"/>
          <a:ext cx="91440" cy="486972"/>
        </a:xfrm>
        <a:custGeom>
          <a:avLst/>
          <a:gdLst/>
          <a:ahLst/>
          <a:cxnLst/>
          <a:rect l="0" t="0" r="0" b="0"/>
          <a:pathLst>
            <a:path>
              <a:moveTo>
                <a:pt x="45720" y="0"/>
              </a:moveTo>
              <a:lnTo>
                <a:pt x="45720" y="370795"/>
              </a:lnTo>
              <a:lnTo>
                <a:pt x="68557" y="370795"/>
              </a:lnTo>
              <a:lnTo>
                <a:pt x="68557"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5530CB2-9370-44F3-AA22-C57F5BAC9881}">
      <dsp:nvSpPr>
        <dsp:cNvPr id="0" name=""/>
        <dsp:cNvSpPr/>
      </dsp:nvSpPr>
      <dsp:spPr>
        <a:xfrm>
          <a:off x="3233202" y="553222"/>
          <a:ext cx="1315960" cy="486972"/>
        </a:xfrm>
        <a:custGeom>
          <a:avLst/>
          <a:gdLst/>
          <a:ahLst/>
          <a:cxnLst/>
          <a:rect l="0" t="0" r="0" b="0"/>
          <a:pathLst>
            <a:path>
              <a:moveTo>
                <a:pt x="1315960" y="0"/>
              </a:moveTo>
              <a:lnTo>
                <a:pt x="1315960" y="370795"/>
              </a:lnTo>
              <a:lnTo>
                <a:pt x="0" y="370795"/>
              </a:lnTo>
              <a:lnTo>
                <a:pt x="0"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1C6F4C9-65AC-44A3-88BB-AEE613F9C5C8}">
      <dsp:nvSpPr>
        <dsp:cNvPr id="0" name=""/>
        <dsp:cNvSpPr/>
      </dsp:nvSpPr>
      <dsp:spPr>
        <a:xfrm>
          <a:off x="1894405" y="553222"/>
          <a:ext cx="2654757" cy="486972"/>
        </a:xfrm>
        <a:custGeom>
          <a:avLst/>
          <a:gdLst/>
          <a:ahLst/>
          <a:cxnLst/>
          <a:rect l="0" t="0" r="0" b="0"/>
          <a:pathLst>
            <a:path>
              <a:moveTo>
                <a:pt x="2654757" y="0"/>
              </a:moveTo>
              <a:lnTo>
                <a:pt x="2654757" y="370795"/>
              </a:lnTo>
              <a:lnTo>
                <a:pt x="0" y="370795"/>
              </a:lnTo>
              <a:lnTo>
                <a:pt x="0"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80146A0-1038-4EFE-B133-C41E9FF6ED20}">
      <dsp:nvSpPr>
        <dsp:cNvPr id="0" name=""/>
        <dsp:cNvSpPr/>
      </dsp:nvSpPr>
      <dsp:spPr>
        <a:xfrm>
          <a:off x="555607" y="553222"/>
          <a:ext cx="3993555" cy="486972"/>
        </a:xfrm>
        <a:custGeom>
          <a:avLst/>
          <a:gdLst/>
          <a:ahLst/>
          <a:cxnLst/>
          <a:rect l="0" t="0" r="0" b="0"/>
          <a:pathLst>
            <a:path>
              <a:moveTo>
                <a:pt x="3993555" y="0"/>
              </a:moveTo>
              <a:lnTo>
                <a:pt x="3993555" y="370795"/>
              </a:lnTo>
              <a:lnTo>
                <a:pt x="0" y="370795"/>
              </a:lnTo>
              <a:lnTo>
                <a:pt x="0" y="48697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8C1B5EA-E948-4BBC-A652-50EDB181C2DD}">
      <dsp:nvSpPr>
        <dsp:cNvPr id="0" name=""/>
        <dsp:cNvSpPr/>
      </dsp:nvSpPr>
      <dsp:spPr>
        <a:xfrm>
          <a:off x="3419870" y="0"/>
          <a:ext cx="225858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遗嘱形式</a:t>
          </a:r>
          <a:endParaRPr lang="zh-CN" altLang="en-US" sz="2800" b="1" kern="1200" dirty="0"/>
        </a:p>
      </dsp:txBody>
      <dsp:txXfrm>
        <a:off x="3419870" y="0"/>
        <a:ext cx="2258584" cy="553222"/>
      </dsp:txXfrm>
    </dsp:sp>
    <dsp:sp modelId="{4761EAD4-AC41-485F-8A10-60B9B6A7B7D1}">
      <dsp:nvSpPr>
        <dsp:cNvPr id="0" name=""/>
        <dsp:cNvSpPr/>
      </dsp:nvSpPr>
      <dsp:spPr>
        <a:xfrm>
          <a:off x="2385"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自书</a:t>
          </a:r>
          <a:endParaRPr lang="zh-CN" altLang="en-US" sz="2500" b="1" kern="1200" dirty="0"/>
        </a:p>
      </dsp:txBody>
      <dsp:txXfrm>
        <a:off x="2385" y="1040194"/>
        <a:ext cx="1106444" cy="553222"/>
      </dsp:txXfrm>
    </dsp:sp>
    <dsp:sp modelId="{5D2C8AB1-4850-41B9-9694-6C19FA4F49D0}">
      <dsp:nvSpPr>
        <dsp:cNvPr id="0" name=""/>
        <dsp:cNvSpPr/>
      </dsp:nvSpPr>
      <dsp:spPr>
        <a:xfrm>
          <a:off x="1341183"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代书</a:t>
          </a:r>
          <a:endParaRPr lang="zh-CN" altLang="en-US" sz="2500" b="1" kern="1200" dirty="0"/>
        </a:p>
      </dsp:txBody>
      <dsp:txXfrm>
        <a:off x="1341183" y="1040194"/>
        <a:ext cx="1106444" cy="553222"/>
      </dsp:txXfrm>
    </dsp:sp>
    <dsp:sp modelId="{3EF2319D-1225-42DB-A000-E1E98902B5A0}">
      <dsp:nvSpPr>
        <dsp:cNvPr id="0" name=""/>
        <dsp:cNvSpPr/>
      </dsp:nvSpPr>
      <dsp:spPr>
        <a:xfrm>
          <a:off x="2679980"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录音</a:t>
          </a:r>
          <a:endParaRPr lang="zh-CN" altLang="en-US" sz="2500" b="1" kern="1200" dirty="0"/>
        </a:p>
      </dsp:txBody>
      <dsp:txXfrm>
        <a:off x="2679980" y="1040194"/>
        <a:ext cx="1106444" cy="553222"/>
      </dsp:txXfrm>
    </dsp:sp>
    <dsp:sp modelId="{AC57E26B-E1DD-472C-B8C3-DF3210E83271}">
      <dsp:nvSpPr>
        <dsp:cNvPr id="0" name=""/>
        <dsp:cNvSpPr/>
      </dsp:nvSpPr>
      <dsp:spPr>
        <a:xfrm>
          <a:off x="4018777"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t>口头</a:t>
          </a:r>
          <a:endParaRPr lang="zh-CN" altLang="en-US" sz="2500" b="1" kern="1200" dirty="0"/>
        </a:p>
      </dsp:txBody>
      <dsp:txXfrm>
        <a:off x="4018777" y="1040194"/>
        <a:ext cx="1106444" cy="553222"/>
      </dsp:txXfrm>
    </dsp:sp>
    <dsp:sp modelId="{E3F70FEB-F4E4-43EC-8D91-37BBE5E13368}">
      <dsp:nvSpPr>
        <dsp:cNvPr id="0" name=""/>
        <dsp:cNvSpPr/>
      </dsp:nvSpPr>
      <dsp:spPr>
        <a:xfrm>
          <a:off x="5357575"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solidFill>
                <a:srgbClr val="FF0000"/>
              </a:solidFill>
            </a:rPr>
            <a:t>公证</a:t>
          </a:r>
          <a:endParaRPr lang="zh-CN" altLang="en-US" sz="2500" b="1" kern="1200" dirty="0">
            <a:solidFill>
              <a:srgbClr val="FF0000"/>
            </a:solidFill>
          </a:endParaRPr>
        </a:p>
      </dsp:txBody>
      <dsp:txXfrm>
        <a:off x="5357575" y="1040194"/>
        <a:ext cx="1106444" cy="553222"/>
      </dsp:txXfrm>
    </dsp:sp>
    <dsp:sp modelId="{F3DC10DB-BF9D-4749-AA39-074B49027560}">
      <dsp:nvSpPr>
        <dsp:cNvPr id="0" name=""/>
        <dsp:cNvSpPr/>
      </dsp:nvSpPr>
      <dsp:spPr>
        <a:xfrm>
          <a:off x="6696372"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solidFill>
                <a:srgbClr val="FFC000"/>
              </a:solidFill>
            </a:rPr>
            <a:t>打印</a:t>
          </a:r>
          <a:endParaRPr lang="zh-CN" altLang="en-US" sz="2500" b="1" kern="1200" dirty="0">
            <a:solidFill>
              <a:srgbClr val="FFC000"/>
            </a:solidFill>
          </a:endParaRPr>
        </a:p>
      </dsp:txBody>
      <dsp:txXfrm>
        <a:off x="6696372" y="1040194"/>
        <a:ext cx="1106444" cy="553222"/>
      </dsp:txXfrm>
    </dsp:sp>
    <dsp:sp modelId="{B98422D2-D740-45A4-8C41-EC6174E1A2BC}">
      <dsp:nvSpPr>
        <dsp:cNvPr id="0" name=""/>
        <dsp:cNvSpPr/>
      </dsp:nvSpPr>
      <dsp:spPr>
        <a:xfrm>
          <a:off x="8035170" y="1040194"/>
          <a:ext cx="1106444" cy="5532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zh-CN" altLang="en-US" sz="2500" b="1" kern="1200" dirty="0" smtClean="0">
              <a:solidFill>
                <a:srgbClr val="FFC000"/>
              </a:solidFill>
            </a:rPr>
            <a:t>录像</a:t>
          </a:r>
          <a:endParaRPr lang="zh-CN" altLang="en-US" sz="2500" b="1" kern="1200" dirty="0">
            <a:solidFill>
              <a:srgbClr val="FFC000"/>
            </a:solidFill>
          </a:endParaRPr>
        </a:p>
      </dsp:txBody>
      <dsp:txXfrm>
        <a:off x="8035170" y="1040194"/>
        <a:ext cx="1106444" cy="553222"/>
      </dsp:txXfrm>
    </dsp:sp>
  </dsp:spTree>
</dsp:drawing>
</file>

<file path=ppt/diagrams/drawing1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6FA52F7A-6CD4-4BAF-BCD0-95A3A190A97C}">
      <dsp:nvSpPr>
        <dsp:cNvPr id="0" name=""/>
        <dsp:cNvSpPr/>
      </dsp:nvSpPr>
      <dsp:spPr>
        <a:xfrm>
          <a:off x="4598915" y="1071615"/>
          <a:ext cx="3490303" cy="326760"/>
        </a:xfrm>
        <a:custGeom>
          <a:avLst/>
          <a:gdLst/>
          <a:ahLst/>
          <a:cxnLst/>
          <a:rect l="0" t="0" r="0" b="0"/>
          <a:pathLst>
            <a:path>
              <a:moveTo>
                <a:pt x="0" y="0"/>
              </a:moveTo>
              <a:lnTo>
                <a:pt x="0" y="164435"/>
              </a:lnTo>
              <a:lnTo>
                <a:pt x="3490303" y="164435"/>
              </a:lnTo>
              <a:lnTo>
                <a:pt x="3490303"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DA7D056-B2ED-4154-BD22-CD13C1B223D7}">
      <dsp:nvSpPr>
        <dsp:cNvPr id="0" name=""/>
        <dsp:cNvSpPr/>
      </dsp:nvSpPr>
      <dsp:spPr>
        <a:xfrm>
          <a:off x="4598915" y="1071615"/>
          <a:ext cx="2215960" cy="326760"/>
        </a:xfrm>
        <a:custGeom>
          <a:avLst/>
          <a:gdLst/>
          <a:ahLst/>
          <a:cxnLst/>
          <a:rect l="0" t="0" r="0" b="0"/>
          <a:pathLst>
            <a:path>
              <a:moveTo>
                <a:pt x="0" y="0"/>
              </a:moveTo>
              <a:lnTo>
                <a:pt x="0" y="164435"/>
              </a:lnTo>
              <a:lnTo>
                <a:pt x="2215960" y="164435"/>
              </a:lnTo>
              <a:lnTo>
                <a:pt x="2215960"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259E2EF-BD01-402B-A52E-224CF28DA8CE}">
      <dsp:nvSpPr>
        <dsp:cNvPr id="0" name=""/>
        <dsp:cNvSpPr/>
      </dsp:nvSpPr>
      <dsp:spPr>
        <a:xfrm>
          <a:off x="4598915" y="1071615"/>
          <a:ext cx="1091898" cy="326760"/>
        </a:xfrm>
        <a:custGeom>
          <a:avLst/>
          <a:gdLst/>
          <a:ahLst/>
          <a:cxnLst/>
          <a:rect l="0" t="0" r="0" b="0"/>
          <a:pathLst>
            <a:path>
              <a:moveTo>
                <a:pt x="0" y="0"/>
              </a:moveTo>
              <a:lnTo>
                <a:pt x="0" y="164435"/>
              </a:lnTo>
              <a:lnTo>
                <a:pt x="1091898" y="164435"/>
              </a:lnTo>
              <a:lnTo>
                <a:pt x="1091898"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FB18CB6-00FD-4818-A13D-3D74914B4015}">
      <dsp:nvSpPr>
        <dsp:cNvPr id="0" name=""/>
        <dsp:cNvSpPr/>
      </dsp:nvSpPr>
      <dsp:spPr>
        <a:xfrm>
          <a:off x="4481322" y="1071615"/>
          <a:ext cx="117592" cy="326760"/>
        </a:xfrm>
        <a:custGeom>
          <a:avLst/>
          <a:gdLst/>
          <a:ahLst/>
          <a:cxnLst/>
          <a:rect l="0" t="0" r="0" b="0"/>
          <a:pathLst>
            <a:path>
              <a:moveTo>
                <a:pt x="117592" y="0"/>
              </a:moveTo>
              <a:lnTo>
                <a:pt x="117592" y="164435"/>
              </a:lnTo>
              <a:lnTo>
                <a:pt x="0" y="164435"/>
              </a:lnTo>
              <a:lnTo>
                <a:pt x="0"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3292EE5-5725-43E2-BFEA-41DA30C1C5AE}">
      <dsp:nvSpPr>
        <dsp:cNvPr id="0" name=""/>
        <dsp:cNvSpPr/>
      </dsp:nvSpPr>
      <dsp:spPr>
        <a:xfrm>
          <a:off x="3340564" y="1071615"/>
          <a:ext cx="1258350" cy="331622"/>
        </a:xfrm>
        <a:custGeom>
          <a:avLst/>
          <a:gdLst/>
          <a:ahLst/>
          <a:cxnLst/>
          <a:rect l="0" t="0" r="0" b="0"/>
          <a:pathLst>
            <a:path>
              <a:moveTo>
                <a:pt x="1258350" y="0"/>
              </a:moveTo>
              <a:lnTo>
                <a:pt x="1258350" y="169297"/>
              </a:lnTo>
              <a:lnTo>
                <a:pt x="0" y="169297"/>
              </a:lnTo>
              <a:lnTo>
                <a:pt x="0" y="33162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C24CCDC-D5CB-431D-93DB-05478C3D3BF1}">
      <dsp:nvSpPr>
        <dsp:cNvPr id="0" name=""/>
        <dsp:cNvSpPr/>
      </dsp:nvSpPr>
      <dsp:spPr>
        <a:xfrm>
          <a:off x="2127834" y="1071615"/>
          <a:ext cx="2471080" cy="326760"/>
        </a:xfrm>
        <a:custGeom>
          <a:avLst/>
          <a:gdLst/>
          <a:ahLst/>
          <a:cxnLst/>
          <a:rect l="0" t="0" r="0" b="0"/>
          <a:pathLst>
            <a:path>
              <a:moveTo>
                <a:pt x="2471080" y="0"/>
              </a:moveTo>
              <a:lnTo>
                <a:pt x="2471080" y="164435"/>
              </a:lnTo>
              <a:lnTo>
                <a:pt x="0" y="164435"/>
              </a:lnTo>
              <a:lnTo>
                <a:pt x="0"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2756C0-C61F-40A6-97EF-A917BD1B57E8}">
      <dsp:nvSpPr>
        <dsp:cNvPr id="0" name=""/>
        <dsp:cNvSpPr/>
      </dsp:nvSpPr>
      <dsp:spPr>
        <a:xfrm>
          <a:off x="917747" y="1071615"/>
          <a:ext cx="3681167" cy="326760"/>
        </a:xfrm>
        <a:custGeom>
          <a:avLst/>
          <a:gdLst/>
          <a:ahLst/>
          <a:cxnLst/>
          <a:rect l="0" t="0" r="0" b="0"/>
          <a:pathLst>
            <a:path>
              <a:moveTo>
                <a:pt x="3681167" y="0"/>
              </a:moveTo>
              <a:lnTo>
                <a:pt x="3681167" y="164435"/>
              </a:lnTo>
              <a:lnTo>
                <a:pt x="0" y="164435"/>
              </a:lnTo>
              <a:lnTo>
                <a:pt x="0" y="3267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D85B74A-2CBA-4F32-9741-88AD59C8AFCC}">
      <dsp:nvSpPr>
        <dsp:cNvPr id="0" name=""/>
        <dsp:cNvSpPr/>
      </dsp:nvSpPr>
      <dsp:spPr>
        <a:xfrm>
          <a:off x="3825938" y="0"/>
          <a:ext cx="1545952" cy="1071615"/>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b="1" kern="1200" dirty="0" smtClean="0"/>
            <a:t>具体侵权责任</a:t>
          </a:r>
          <a:endParaRPr lang="zh-CN" altLang="en-US" sz="2800" b="1" kern="1200" dirty="0"/>
        </a:p>
      </dsp:txBody>
      <dsp:txXfrm>
        <a:off x="3825938" y="0"/>
        <a:ext cx="1545952" cy="1071615"/>
      </dsp:txXfrm>
    </dsp:sp>
    <dsp:sp modelId="{BB757EF8-1F7A-4282-B5D6-2F4C728BFF62}">
      <dsp:nvSpPr>
        <dsp:cNvPr id="0" name=""/>
        <dsp:cNvSpPr/>
      </dsp:nvSpPr>
      <dsp:spPr>
        <a:xfrm>
          <a:off x="539553" y="1398375"/>
          <a:ext cx="756388" cy="157656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产品责任</a:t>
          </a:r>
          <a:endParaRPr lang="zh-CN" altLang="en-US" sz="2400" kern="1200" dirty="0"/>
        </a:p>
      </dsp:txBody>
      <dsp:txXfrm>
        <a:off x="539553" y="1398375"/>
        <a:ext cx="756388" cy="1576569"/>
      </dsp:txXfrm>
    </dsp:sp>
    <dsp:sp modelId="{22E9BFE3-E7E1-4CAE-A502-5C8778C10BCB}">
      <dsp:nvSpPr>
        <dsp:cNvPr id="0" name=""/>
        <dsp:cNvSpPr/>
      </dsp:nvSpPr>
      <dsp:spPr>
        <a:xfrm>
          <a:off x="1620591" y="1398375"/>
          <a:ext cx="1014484" cy="164751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880"/>
            </a:lnSpc>
            <a:spcBef>
              <a:spcPct val="0"/>
            </a:spcBef>
            <a:spcAft>
              <a:spcPts val="0"/>
            </a:spcAft>
          </a:pPr>
          <a:r>
            <a:rPr lang="zh-CN" altLang="en-US" sz="2400" kern="1200" dirty="0" smtClean="0"/>
            <a:t>机动车交通事故责任</a:t>
          </a:r>
          <a:endParaRPr lang="zh-CN" altLang="en-US" sz="2400" kern="1200" dirty="0"/>
        </a:p>
      </dsp:txBody>
      <dsp:txXfrm>
        <a:off x="1620591" y="1398375"/>
        <a:ext cx="1014484" cy="1647513"/>
      </dsp:txXfrm>
    </dsp:sp>
    <dsp:sp modelId="{B265735E-014D-4D7D-A1D1-AD807BA0A643}">
      <dsp:nvSpPr>
        <dsp:cNvPr id="0" name=""/>
        <dsp:cNvSpPr/>
      </dsp:nvSpPr>
      <dsp:spPr>
        <a:xfrm>
          <a:off x="3002039" y="1403237"/>
          <a:ext cx="677049" cy="152298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kern="1200" dirty="0" smtClean="0"/>
            <a:t>医疗损害责任</a:t>
          </a:r>
          <a:endParaRPr lang="zh-CN" altLang="en-US" sz="2400" kern="1200" dirty="0"/>
        </a:p>
      </dsp:txBody>
      <dsp:txXfrm>
        <a:off x="3002039" y="1403237"/>
        <a:ext cx="677049" cy="1522987"/>
      </dsp:txXfrm>
    </dsp:sp>
    <dsp:sp modelId="{76E8F58B-2899-4C97-94ED-92DCFB9C41D2}">
      <dsp:nvSpPr>
        <dsp:cNvPr id="0" name=""/>
        <dsp:cNvSpPr/>
      </dsp:nvSpPr>
      <dsp:spPr>
        <a:xfrm>
          <a:off x="3961426" y="1398375"/>
          <a:ext cx="1039791" cy="153271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880"/>
            </a:lnSpc>
            <a:spcBef>
              <a:spcPct val="0"/>
            </a:spcBef>
            <a:spcAft>
              <a:spcPts val="0"/>
            </a:spcAft>
          </a:pPr>
          <a:r>
            <a:rPr lang="zh-CN" altLang="en-US" sz="2400" kern="1200" dirty="0" smtClean="0"/>
            <a:t>环境污染和生态破坏责任</a:t>
          </a:r>
          <a:endParaRPr lang="zh-CN" altLang="en-US" sz="2400" kern="1200" dirty="0"/>
        </a:p>
      </dsp:txBody>
      <dsp:txXfrm>
        <a:off x="3961426" y="1398375"/>
        <a:ext cx="1039791" cy="1532711"/>
      </dsp:txXfrm>
    </dsp:sp>
    <dsp:sp modelId="{8BE9B1C7-3EE1-44D7-B577-0A479081990E}">
      <dsp:nvSpPr>
        <dsp:cNvPr id="0" name=""/>
        <dsp:cNvSpPr/>
      </dsp:nvSpPr>
      <dsp:spPr>
        <a:xfrm>
          <a:off x="5325868" y="1398375"/>
          <a:ext cx="729890" cy="159168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880"/>
            </a:lnSpc>
            <a:spcBef>
              <a:spcPct val="0"/>
            </a:spcBef>
            <a:spcAft>
              <a:spcPts val="0"/>
            </a:spcAft>
          </a:pPr>
          <a:r>
            <a:rPr lang="zh-CN" altLang="en-US" sz="2400" kern="1200" dirty="0" smtClean="0"/>
            <a:t>高度危险责任</a:t>
          </a:r>
          <a:endParaRPr lang="zh-CN" altLang="en-US" sz="2400" kern="1200" dirty="0"/>
        </a:p>
      </dsp:txBody>
      <dsp:txXfrm>
        <a:off x="5325868" y="1398375"/>
        <a:ext cx="729890" cy="1591689"/>
      </dsp:txXfrm>
    </dsp:sp>
    <dsp:sp modelId="{8C724662-8D81-4682-AF99-A9C42E224235}">
      <dsp:nvSpPr>
        <dsp:cNvPr id="0" name=""/>
        <dsp:cNvSpPr/>
      </dsp:nvSpPr>
      <dsp:spPr>
        <a:xfrm>
          <a:off x="6380408" y="1398375"/>
          <a:ext cx="868933" cy="153587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880"/>
            </a:lnSpc>
            <a:spcBef>
              <a:spcPct val="0"/>
            </a:spcBef>
            <a:spcAft>
              <a:spcPts val="0"/>
            </a:spcAft>
          </a:pPr>
          <a:r>
            <a:rPr lang="zh-CN" altLang="en-US" sz="2400" kern="1200" dirty="0" smtClean="0"/>
            <a:t>饲养动物损害责任</a:t>
          </a:r>
          <a:endParaRPr lang="zh-CN" altLang="en-US" sz="2400" kern="1200" dirty="0"/>
        </a:p>
      </dsp:txBody>
      <dsp:txXfrm>
        <a:off x="6380408" y="1398375"/>
        <a:ext cx="868933" cy="1535872"/>
      </dsp:txXfrm>
    </dsp:sp>
    <dsp:sp modelId="{34F9F600-8DC7-4013-8C12-78B562275902}">
      <dsp:nvSpPr>
        <dsp:cNvPr id="0" name=""/>
        <dsp:cNvSpPr/>
      </dsp:nvSpPr>
      <dsp:spPr>
        <a:xfrm>
          <a:off x="7573991" y="1398375"/>
          <a:ext cx="1030454" cy="1608880"/>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ts val="2880"/>
            </a:lnSpc>
            <a:spcBef>
              <a:spcPct val="0"/>
            </a:spcBef>
            <a:spcAft>
              <a:spcPts val="0"/>
            </a:spcAft>
          </a:pPr>
          <a:r>
            <a:rPr lang="zh-CN" altLang="en-US" sz="2400" kern="1200" dirty="0" smtClean="0"/>
            <a:t>建筑物和物件损害责任</a:t>
          </a:r>
          <a:endParaRPr lang="zh-CN" altLang="en-US" sz="2400" kern="1200" dirty="0"/>
        </a:p>
      </dsp:txBody>
      <dsp:txXfrm>
        <a:off x="7573991" y="1398375"/>
        <a:ext cx="1030454" cy="1608880"/>
      </dsp:txXfrm>
    </dsp:sp>
  </dsp:spTree>
</dsp:drawing>
</file>

<file path=ppt/diagrams/drawing1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650D330-CCEB-41DA-8A52-9E3DC0DF30BB}">
      <dsp:nvSpPr>
        <dsp:cNvPr id="0" name=""/>
        <dsp:cNvSpPr/>
      </dsp:nvSpPr>
      <dsp:spPr>
        <a:xfrm>
          <a:off x="6" y="405049"/>
          <a:ext cx="9140655" cy="1577681"/>
        </a:xfrm>
        <a:prstGeom prst="rect">
          <a:avLst/>
        </a:prstGeom>
        <a:solidFill>
          <a:srgbClr val="0070C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zh-CN" altLang="en-US" sz="3600" b="1" kern="1200" dirty="0" smtClean="0"/>
            <a:t>中国民法典</a:t>
          </a:r>
          <a:r>
            <a:rPr lang="en-US" altLang="zh-CN" sz="3600" b="1" kern="1200" dirty="0" smtClean="0"/>
            <a:t>——</a:t>
          </a:r>
          <a:r>
            <a:rPr lang="zh-CN" altLang="en-US" sz="3600" b="1" kern="1200" dirty="0" smtClean="0"/>
            <a:t>时代的里程碑</a:t>
          </a:r>
          <a:endParaRPr lang="zh-CN" altLang="en-US" sz="3600" kern="1200" dirty="0"/>
        </a:p>
      </dsp:txBody>
      <dsp:txXfrm>
        <a:off x="6" y="405049"/>
        <a:ext cx="9140655" cy="1577681"/>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769B86E1-4DDF-41FC-8DB0-E6874BF2E0C2}">
      <dsp:nvSpPr>
        <dsp:cNvPr id="0" name=""/>
        <dsp:cNvSpPr/>
      </dsp:nvSpPr>
      <dsp:spPr>
        <a:xfrm>
          <a:off x="461" y="0"/>
          <a:ext cx="1985367" cy="82192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endParaRPr lang="zh-CN" altLang="en-US" sz="1600" kern="1200" dirty="0"/>
        </a:p>
      </dsp:txBody>
      <dsp:txXfrm rot="16200000">
        <a:off x="-137989" y="138451"/>
        <a:ext cx="673976" cy="397073"/>
      </dsp:txXfrm>
    </dsp:sp>
    <dsp:sp modelId="{9B664C86-8E3B-4430-83DE-13C86F6B9FAC}">
      <dsp:nvSpPr>
        <dsp:cNvPr id="0" name=""/>
        <dsp:cNvSpPr/>
      </dsp:nvSpPr>
      <dsp:spPr>
        <a:xfrm>
          <a:off x="397534" y="0"/>
          <a:ext cx="1479098" cy="8219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lvl="0" algn="l" defTabSz="1511300">
            <a:lnSpc>
              <a:spcPct val="90000"/>
            </a:lnSpc>
            <a:spcBef>
              <a:spcPct val="0"/>
            </a:spcBef>
            <a:spcAft>
              <a:spcPct val="35000"/>
            </a:spcAft>
          </a:pPr>
          <a:r>
            <a:rPr lang="zh-CN" altLang="en-US" sz="3400" kern="1200" dirty="0" smtClean="0"/>
            <a:t>地位</a:t>
          </a:r>
          <a:endParaRPr lang="zh-CN" altLang="en-US" sz="3400" kern="1200" dirty="0"/>
        </a:p>
      </dsp:txBody>
      <dsp:txXfrm>
        <a:off x="397534" y="0"/>
        <a:ext cx="1479098" cy="821922"/>
      </dsp:txXfrm>
    </dsp:sp>
    <dsp:sp modelId="{1DC0C07A-CBCD-461E-9552-11D6EE0D0D0D}">
      <dsp:nvSpPr>
        <dsp:cNvPr id="0" name=""/>
        <dsp:cNvSpPr/>
      </dsp:nvSpPr>
      <dsp:spPr>
        <a:xfrm>
          <a:off x="2055316" y="0"/>
          <a:ext cx="1985367" cy="82192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54864" rIns="71120" bIns="0" numCol="1" spcCol="1270" anchor="t" anchorCtr="0">
          <a:noAutofit/>
        </a:bodyPr>
        <a:lstStyle/>
        <a:p>
          <a:pPr lvl="0" algn="r" defTabSz="711200">
            <a:lnSpc>
              <a:spcPct val="90000"/>
            </a:lnSpc>
            <a:spcBef>
              <a:spcPct val="0"/>
            </a:spcBef>
            <a:spcAft>
              <a:spcPct val="35000"/>
            </a:spcAft>
          </a:pPr>
          <a:endParaRPr lang="zh-CN" altLang="en-US" sz="1600" kern="1200" dirty="0"/>
        </a:p>
      </dsp:txBody>
      <dsp:txXfrm rot="16200000">
        <a:off x="1916865" y="138451"/>
        <a:ext cx="673976" cy="397073"/>
      </dsp:txXfrm>
    </dsp:sp>
    <dsp:sp modelId="{3E17DBD6-3449-424B-9C60-F3AA9808673C}">
      <dsp:nvSpPr>
        <dsp:cNvPr id="0" name=""/>
        <dsp:cNvSpPr/>
      </dsp:nvSpPr>
      <dsp:spPr>
        <a:xfrm rot="5400000">
          <a:off x="2004856" y="555612"/>
          <a:ext cx="120774"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5A0A062-8B0A-42CC-994D-8DD62777C7D2}">
      <dsp:nvSpPr>
        <dsp:cNvPr id="0" name=""/>
        <dsp:cNvSpPr/>
      </dsp:nvSpPr>
      <dsp:spPr>
        <a:xfrm>
          <a:off x="2452389" y="0"/>
          <a:ext cx="1479098" cy="8219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lvl="0" algn="l" defTabSz="1511300">
            <a:lnSpc>
              <a:spcPct val="90000"/>
            </a:lnSpc>
            <a:spcBef>
              <a:spcPct val="0"/>
            </a:spcBef>
            <a:spcAft>
              <a:spcPct val="35000"/>
            </a:spcAft>
          </a:pPr>
          <a:r>
            <a:rPr lang="zh-CN" altLang="en-US" sz="3400" kern="1200" dirty="0" smtClean="0"/>
            <a:t>体量</a:t>
          </a:r>
          <a:endParaRPr lang="zh-CN" altLang="en-US" sz="3400" kern="1200" dirty="0"/>
        </a:p>
      </dsp:txBody>
      <dsp:txXfrm>
        <a:off x="2452389" y="0"/>
        <a:ext cx="1479098" cy="821922"/>
      </dsp:txXfrm>
    </dsp:sp>
    <dsp:sp modelId="{66FAB864-3EDC-4500-9118-EFACA33BFC3B}">
      <dsp:nvSpPr>
        <dsp:cNvPr id="0" name=""/>
        <dsp:cNvSpPr/>
      </dsp:nvSpPr>
      <dsp:spPr>
        <a:xfrm>
          <a:off x="4056109" y="0"/>
          <a:ext cx="1985367" cy="821922"/>
        </a:xfrm>
        <a:prstGeom prst="roundRect">
          <a:avLst>
            <a:gd name="adj" fmla="val 5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0" tIns="82296" rIns="106680" bIns="0" numCol="1" spcCol="1270" anchor="t" anchorCtr="0">
          <a:noAutofit/>
        </a:bodyPr>
        <a:lstStyle/>
        <a:p>
          <a:pPr lvl="0" algn="r" defTabSz="1066800">
            <a:lnSpc>
              <a:spcPct val="90000"/>
            </a:lnSpc>
            <a:spcBef>
              <a:spcPct val="0"/>
            </a:spcBef>
            <a:spcAft>
              <a:spcPct val="35000"/>
            </a:spcAft>
          </a:pPr>
          <a:endParaRPr lang="zh-CN" altLang="en-US" sz="2400" kern="1200" dirty="0"/>
        </a:p>
      </dsp:txBody>
      <dsp:txXfrm rot="16200000">
        <a:off x="3917658" y="138451"/>
        <a:ext cx="673976" cy="397073"/>
      </dsp:txXfrm>
    </dsp:sp>
    <dsp:sp modelId="{19E90940-4366-4183-B945-94E44E09AA5C}">
      <dsp:nvSpPr>
        <dsp:cNvPr id="0" name=""/>
        <dsp:cNvSpPr/>
      </dsp:nvSpPr>
      <dsp:spPr>
        <a:xfrm rot="5400000">
          <a:off x="4059711" y="555612"/>
          <a:ext cx="120774" cy="297805"/>
        </a:xfrm>
        <a:prstGeom prst="flowChartExtract">
          <a:avLst/>
        </a:prstGeom>
        <a:solidFill>
          <a:schemeClr val="l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C77C8AD-8CC4-4DD6-AEB6-F5CA4A147608}">
      <dsp:nvSpPr>
        <dsp:cNvPr id="0" name=""/>
        <dsp:cNvSpPr/>
      </dsp:nvSpPr>
      <dsp:spPr>
        <a:xfrm>
          <a:off x="4453183" y="0"/>
          <a:ext cx="1479098" cy="821922"/>
        </a:xfrm>
        <a:prstGeom prst="rect">
          <a:avLst/>
        </a:prstGeom>
        <a:noFill/>
        <a:ln w="25400" cap="flat" cmpd="sng" algn="ctr">
          <a:noFill/>
          <a:prstDash val="solid"/>
        </a:ln>
        <a:effectLst/>
        <a:sp3d/>
      </dsp:spPr>
      <dsp:style>
        <a:lnRef idx="2">
          <a:scrgbClr r="0" g="0" b="0"/>
        </a:lnRef>
        <a:fillRef idx="1">
          <a:scrgbClr r="0" g="0" b="0"/>
        </a:fillRef>
        <a:effectRef idx="0">
          <a:scrgbClr r="0" g="0" b="0"/>
        </a:effectRef>
        <a:fontRef idx="minor">
          <a:schemeClr val="lt1"/>
        </a:fontRef>
      </dsp:style>
      <dsp:txBody>
        <a:bodyPr spcFirstLastPara="0" vert="horz" wrap="square" lIns="0" tIns="116586" rIns="0" bIns="0" numCol="1" spcCol="1270" anchor="t" anchorCtr="0">
          <a:noAutofit/>
        </a:bodyPr>
        <a:lstStyle/>
        <a:p>
          <a:pPr lvl="0" algn="l" defTabSz="1511300">
            <a:lnSpc>
              <a:spcPct val="90000"/>
            </a:lnSpc>
            <a:spcBef>
              <a:spcPct val="0"/>
            </a:spcBef>
            <a:spcAft>
              <a:spcPct val="35000"/>
            </a:spcAft>
          </a:pPr>
          <a:r>
            <a:rPr lang="zh-CN" altLang="en-US" sz="3400" kern="1200" dirty="0" smtClean="0"/>
            <a:t>体系</a:t>
          </a:r>
          <a:endParaRPr lang="zh-CN" altLang="en-US" sz="3400" kern="1200" dirty="0"/>
        </a:p>
      </dsp:txBody>
      <dsp:txXfrm>
        <a:off x="4453183" y="0"/>
        <a:ext cx="1479098" cy="821922"/>
      </dsp:txXfrm>
    </dsp:sp>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F5BBDA0E-9FA0-4C30-88C8-8386CBFB4CAF}">
      <dsp:nvSpPr>
        <dsp:cNvPr id="0" name=""/>
        <dsp:cNvSpPr/>
      </dsp:nvSpPr>
      <dsp:spPr>
        <a:xfrm>
          <a:off x="1746235" y="2127786"/>
          <a:ext cx="623107" cy="176469"/>
        </a:xfrm>
        <a:custGeom>
          <a:avLst/>
          <a:gdLst/>
          <a:ahLst/>
          <a:cxnLst/>
          <a:rect l="0" t="0" r="0" b="0"/>
          <a:pathLst>
            <a:path>
              <a:moveTo>
                <a:pt x="623107" y="0"/>
              </a:moveTo>
              <a:lnTo>
                <a:pt x="623107" y="117371"/>
              </a:lnTo>
              <a:lnTo>
                <a:pt x="0" y="117371"/>
              </a:lnTo>
              <a:lnTo>
                <a:pt x="0" y="176469"/>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DDF28008-70C9-4BF5-8683-DC43CCE720E9}">
      <dsp:nvSpPr>
        <dsp:cNvPr id="0" name=""/>
        <dsp:cNvSpPr/>
      </dsp:nvSpPr>
      <dsp:spPr>
        <a:xfrm>
          <a:off x="1856621" y="1094616"/>
          <a:ext cx="512720" cy="191608"/>
        </a:xfrm>
        <a:custGeom>
          <a:avLst/>
          <a:gdLst/>
          <a:ahLst/>
          <a:cxnLst/>
          <a:rect l="0" t="0" r="0" b="0"/>
          <a:pathLst>
            <a:path>
              <a:moveTo>
                <a:pt x="0" y="0"/>
              </a:moveTo>
              <a:lnTo>
                <a:pt x="0" y="132509"/>
              </a:lnTo>
              <a:lnTo>
                <a:pt x="512720" y="132509"/>
              </a:lnTo>
              <a:lnTo>
                <a:pt x="512720" y="19160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C2F947F-28DF-4245-B141-D372A44DA2DA}">
      <dsp:nvSpPr>
        <dsp:cNvPr id="0" name=""/>
        <dsp:cNvSpPr/>
      </dsp:nvSpPr>
      <dsp:spPr>
        <a:xfrm>
          <a:off x="877156" y="1094616"/>
          <a:ext cx="979464" cy="196360"/>
        </a:xfrm>
        <a:custGeom>
          <a:avLst/>
          <a:gdLst/>
          <a:ahLst/>
          <a:cxnLst/>
          <a:rect l="0" t="0" r="0" b="0"/>
          <a:pathLst>
            <a:path>
              <a:moveTo>
                <a:pt x="979464" y="0"/>
              </a:moveTo>
              <a:lnTo>
                <a:pt x="979464" y="137261"/>
              </a:lnTo>
              <a:lnTo>
                <a:pt x="0" y="137261"/>
              </a:lnTo>
              <a:lnTo>
                <a:pt x="0" y="19636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D0AC081-E7A1-475D-A870-829D716D713D}">
      <dsp:nvSpPr>
        <dsp:cNvPr id="0" name=""/>
        <dsp:cNvSpPr/>
      </dsp:nvSpPr>
      <dsp:spPr>
        <a:xfrm>
          <a:off x="1080723" y="281735"/>
          <a:ext cx="1551796" cy="81288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103699F-E745-4316-9386-CEAE20494645}">
      <dsp:nvSpPr>
        <dsp:cNvPr id="0" name=""/>
        <dsp:cNvSpPr/>
      </dsp:nvSpPr>
      <dsp:spPr>
        <a:xfrm>
          <a:off x="1151605" y="349074"/>
          <a:ext cx="1551796" cy="81288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zh-CN" altLang="en-US" sz="1600" kern="1200" dirty="0" smtClean="0"/>
            <a:t>民商法</a:t>
          </a:r>
          <a:r>
            <a:rPr lang="en-US" altLang="zh-CN" sz="1600" kern="1200" dirty="0" smtClean="0"/>
            <a:t>32</a:t>
          </a:r>
          <a:r>
            <a:rPr lang="zh-CN" altLang="en-US" sz="1600" kern="1200" dirty="0" smtClean="0"/>
            <a:t>部</a:t>
          </a:r>
          <a:endParaRPr lang="zh-CN" altLang="en-US" sz="1600" kern="1200" dirty="0"/>
        </a:p>
      </dsp:txBody>
      <dsp:txXfrm>
        <a:off x="1151605" y="349074"/>
        <a:ext cx="1551796" cy="812881"/>
      </dsp:txXfrm>
    </dsp:sp>
    <dsp:sp modelId="{82AD21E3-29D9-4682-A46F-769E7B20C396}">
      <dsp:nvSpPr>
        <dsp:cNvPr id="0" name=""/>
        <dsp:cNvSpPr/>
      </dsp:nvSpPr>
      <dsp:spPr>
        <a:xfrm>
          <a:off x="359837" y="1290976"/>
          <a:ext cx="1034639" cy="79079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3C9B1D-B5A7-4192-A073-ECD4A86BA810}">
      <dsp:nvSpPr>
        <dsp:cNvPr id="0" name=""/>
        <dsp:cNvSpPr/>
      </dsp:nvSpPr>
      <dsp:spPr>
        <a:xfrm>
          <a:off x="430719" y="1358315"/>
          <a:ext cx="1034639" cy="790795"/>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9</a:t>
          </a:r>
          <a:r>
            <a:rPr lang="zh-CN" altLang="en-US" sz="1600" kern="1200" dirty="0" smtClean="0"/>
            <a:t>部纳入民法典</a:t>
          </a:r>
          <a:endParaRPr lang="zh-CN" altLang="en-US" sz="1600" kern="1200" dirty="0"/>
        </a:p>
      </dsp:txBody>
      <dsp:txXfrm>
        <a:off x="430719" y="1358315"/>
        <a:ext cx="1034639" cy="790795"/>
      </dsp:txXfrm>
    </dsp:sp>
    <dsp:sp modelId="{83BD3F7B-7147-4B10-9203-95B0DDEA95E7}">
      <dsp:nvSpPr>
        <dsp:cNvPr id="0" name=""/>
        <dsp:cNvSpPr/>
      </dsp:nvSpPr>
      <dsp:spPr>
        <a:xfrm>
          <a:off x="1800403" y="1286224"/>
          <a:ext cx="1137878" cy="84156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43A1724-B6C5-4327-9748-DF3047A6E026}">
      <dsp:nvSpPr>
        <dsp:cNvPr id="0" name=""/>
        <dsp:cNvSpPr/>
      </dsp:nvSpPr>
      <dsp:spPr>
        <a:xfrm>
          <a:off x="1871286" y="1353563"/>
          <a:ext cx="1137878" cy="84156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altLang="zh-CN" sz="1600" kern="1200" dirty="0" smtClean="0"/>
            <a:t>23</a:t>
          </a:r>
          <a:r>
            <a:rPr lang="zh-CN" altLang="en-US" sz="1600" kern="1200" dirty="0" smtClean="0"/>
            <a:t>部保留单行法</a:t>
          </a:r>
          <a:endParaRPr lang="zh-CN" altLang="en-US" sz="1600" kern="1200" dirty="0"/>
        </a:p>
      </dsp:txBody>
      <dsp:txXfrm>
        <a:off x="1871286" y="1353563"/>
        <a:ext cx="1137878" cy="841561"/>
      </dsp:txXfrm>
    </dsp:sp>
    <dsp:sp modelId="{A92907AB-8E63-46F6-9C1B-0F1896A9BD12}">
      <dsp:nvSpPr>
        <dsp:cNvPr id="0" name=""/>
        <dsp:cNvSpPr/>
      </dsp:nvSpPr>
      <dsp:spPr>
        <a:xfrm>
          <a:off x="323883" y="2304256"/>
          <a:ext cx="2844702" cy="7855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E0DE867-E15A-45A3-AC74-5EA5D54E7C23}">
      <dsp:nvSpPr>
        <dsp:cNvPr id="0" name=""/>
        <dsp:cNvSpPr/>
      </dsp:nvSpPr>
      <dsp:spPr>
        <a:xfrm>
          <a:off x="394766" y="2371595"/>
          <a:ext cx="2844702" cy="7855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lvl="0" algn="ctr" defTabSz="533400">
            <a:lnSpc>
              <a:spcPct val="90000"/>
            </a:lnSpc>
            <a:spcBef>
              <a:spcPct val="0"/>
            </a:spcBef>
            <a:spcAft>
              <a:spcPct val="35000"/>
            </a:spcAft>
          </a:pPr>
          <a:r>
            <a:rPr lang="zh-CN" altLang="en-US" sz="1200" kern="1200" dirty="0" smtClean="0"/>
            <a:t>海商法、公司法、消费者权益保护法、著作权法、专利法、保险法、票据法</a:t>
          </a:r>
          <a:r>
            <a:rPr lang="en-US" altLang="zh-CN" sz="1200" kern="1200" dirty="0" smtClean="0"/>
            <a:t>……</a:t>
          </a:r>
          <a:endParaRPr lang="zh-CN" altLang="en-US" sz="1200" kern="1200" dirty="0"/>
        </a:p>
      </dsp:txBody>
      <dsp:txXfrm>
        <a:off x="394766" y="2371595"/>
        <a:ext cx="2844702" cy="785508"/>
      </dsp:txXfrm>
    </dsp:sp>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D508E44E-8301-4F65-9992-CB44775D0E88}">
      <dsp:nvSpPr>
        <dsp:cNvPr id="0" name=""/>
        <dsp:cNvSpPr/>
      </dsp:nvSpPr>
      <dsp:spPr>
        <a:xfrm>
          <a:off x="0" y="892990"/>
          <a:ext cx="1261970" cy="2338367"/>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100000"/>
            </a:lnSpc>
            <a:spcBef>
              <a:spcPct val="0"/>
            </a:spcBef>
            <a:spcAft>
              <a:spcPts val="0"/>
            </a:spcAft>
          </a:pPr>
          <a:r>
            <a:rPr lang="zh-CN" altLang="en-US" sz="2800" b="1" kern="1200" dirty="0" smtClean="0">
              <a:latin typeface="+mn-ea"/>
              <a:ea typeface="+mn-ea"/>
            </a:rPr>
            <a:t>重大</a:t>
          </a:r>
          <a:endParaRPr lang="en-US" altLang="zh-CN" sz="2800" b="1" kern="1200" dirty="0" smtClean="0">
            <a:latin typeface="+mn-ea"/>
            <a:ea typeface="+mn-ea"/>
          </a:endParaRPr>
        </a:p>
        <a:p>
          <a:pPr lvl="0" algn="ctr" defTabSz="1244600">
            <a:lnSpc>
              <a:spcPct val="100000"/>
            </a:lnSpc>
            <a:spcBef>
              <a:spcPct val="0"/>
            </a:spcBef>
            <a:spcAft>
              <a:spcPts val="0"/>
            </a:spcAft>
          </a:pPr>
          <a:r>
            <a:rPr lang="zh-CN" altLang="en-US" sz="2800" b="1" kern="1200" dirty="0" smtClean="0">
              <a:latin typeface="+mn-ea"/>
              <a:ea typeface="+mn-ea"/>
            </a:rPr>
            <a:t>意义</a:t>
          </a:r>
          <a:endParaRPr lang="zh-CN" altLang="en-US" sz="2800" b="1" kern="1200" dirty="0">
            <a:latin typeface="+mn-ea"/>
            <a:ea typeface="+mn-ea"/>
          </a:endParaRPr>
        </a:p>
      </dsp:txBody>
      <dsp:txXfrm>
        <a:off x="0" y="892990"/>
        <a:ext cx="1261970" cy="2338367"/>
      </dsp:txXfrm>
    </dsp:sp>
    <dsp:sp modelId="{0F69A359-2B98-48B6-A2B8-3D0597050681}">
      <dsp:nvSpPr>
        <dsp:cNvPr id="0" name=""/>
        <dsp:cNvSpPr/>
      </dsp:nvSpPr>
      <dsp:spPr>
        <a:xfrm rot="17225690">
          <a:off x="659431" y="1226810"/>
          <a:ext cx="1706798" cy="39336"/>
        </a:xfrm>
        <a:custGeom>
          <a:avLst/>
          <a:gdLst/>
          <a:ahLst/>
          <a:cxnLst/>
          <a:rect l="0" t="0" r="0" b="0"/>
          <a:pathLst>
            <a:path>
              <a:moveTo>
                <a:pt x="0" y="19668"/>
              </a:moveTo>
              <a:lnTo>
                <a:pt x="1706798" y="19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66700">
            <a:lnSpc>
              <a:spcPct val="90000"/>
            </a:lnSpc>
            <a:spcBef>
              <a:spcPct val="0"/>
            </a:spcBef>
            <a:spcAft>
              <a:spcPct val="35000"/>
            </a:spcAft>
          </a:pPr>
          <a:endParaRPr lang="zh-CN" altLang="en-US" sz="600" kern="1200"/>
        </a:p>
      </dsp:txBody>
      <dsp:txXfrm rot="17225690">
        <a:off x="1470160" y="1203808"/>
        <a:ext cx="85339" cy="85339"/>
      </dsp:txXfrm>
    </dsp:sp>
    <dsp:sp modelId="{E49E6F38-B6DD-4F2E-A54C-9B4384B99038}">
      <dsp:nvSpPr>
        <dsp:cNvPr id="0" name=""/>
        <dsp:cNvSpPr/>
      </dsp:nvSpPr>
      <dsp:spPr>
        <a:xfrm>
          <a:off x="1763690" y="0"/>
          <a:ext cx="7124100" cy="861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 </a:t>
          </a:r>
          <a:r>
            <a:rPr lang="zh-CN" sz="2400" b="1" kern="1200" dirty="0" smtClean="0">
              <a:latin typeface="华文楷体" pitchFamily="2" charset="-122"/>
              <a:ea typeface="华文楷体" pitchFamily="2" charset="-122"/>
            </a:rPr>
            <a:t>坚持和完善中国特色社会主义制度的现实需要</a:t>
          </a:r>
          <a:endParaRPr lang="zh-CN" altLang="en-US" sz="2800" b="1" kern="1200" dirty="0">
            <a:latin typeface="华文楷体" pitchFamily="2" charset="-122"/>
            <a:ea typeface="华文楷体" pitchFamily="2" charset="-122"/>
          </a:endParaRPr>
        </a:p>
      </dsp:txBody>
      <dsp:txXfrm>
        <a:off x="1763690" y="0"/>
        <a:ext cx="7124100" cy="861566"/>
      </dsp:txXfrm>
    </dsp:sp>
    <dsp:sp modelId="{03DA56A2-4F90-4485-A2AC-F9F55E0538FC}">
      <dsp:nvSpPr>
        <dsp:cNvPr id="0" name=""/>
        <dsp:cNvSpPr/>
      </dsp:nvSpPr>
      <dsp:spPr>
        <a:xfrm rot="18267188">
          <a:off x="1069404" y="1676861"/>
          <a:ext cx="886852" cy="39336"/>
        </a:xfrm>
        <a:custGeom>
          <a:avLst/>
          <a:gdLst/>
          <a:ahLst/>
          <a:cxnLst/>
          <a:rect l="0" t="0" r="0" b="0"/>
          <a:pathLst>
            <a:path>
              <a:moveTo>
                <a:pt x="0" y="19668"/>
              </a:moveTo>
              <a:lnTo>
                <a:pt x="886852" y="19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267188">
        <a:off x="1490659" y="1674358"/>
        <a:ext cx="44342" cy="44342"/>
      </dsp:txXfrm>
    </dsp:sp>
    <dsp:sp modelId="{9D43085C-AD40-41E4-BFFA-E85EC9635D84}">
      <dsp:nvSpPr>
        <dsp:cNvPr id="0" name=""/>
        <dsp:cNvSpPr/>
      </dsp:nvSpPr>
      <dsp:spPr>
        <a:xfrm>
          <a:off x="1763690" y="900102"/>
          <a:ext cx="7116829" cy="861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 </a:t>
          </a:r>
          <a:r>
            <a:rPr lang="zh-CN" sz="2400" b="1" kern="1200" dirty="0" smtClean="0">
              <a:latin typeface="华文楷体" pitchFamily="2" charset="-122"/>
              <a:ea typeface="华文楷体" pitchFamily="2" charset="-122"/>
            </a:rPr>
            <a:t>推进全面依法治国、推进国家治理体系和治理能力现代化的重大举措</a:t>
          </a:r>
          <a:endParaRPr lang="zh-CN" altLang="en-US" sz="2400" b="1" kern="1200" dirty="0">
            <a:latin typeface="华文楷体" pitchFamily="2" charset="-122"/>
            <a:ea typeface="华文楷体" pitchFamily="2" charset="-122"/>
          </a:endParaRPr>
        </a:p>
      </dsp:txBody>
      <dsp:txXfrm>
        <a:off x="1763690" y="900102"/>
        <a:ext cx="7116829" cy="861566"/>
      </dsp:txXfrm>
    </dsp:sp>
    <dsp:sp modelId="{4A4E4332-BE18-4BB9-B41C-D259F5979C12}">
      <dsp:nvSpPr>
        <dsp:cNvPr id="0" name=""/>
        <dsp:cNvSpPr/>
      </dsp:nvSpPr>
      <dsp:spPr>
        <a:xfrm rot="1332371">
          <a:off x="1241873" y="2144912"/>
          <a:ext cx="541914" cy="39336"/>
        </a:xfrm>
        <a:custGeom>
          <a:avLst/>
          <a:gdLst/>
          <a:ahLst/>
          <a:cxnLst/>
          <a:rect l="0" t="0" r="0" b="0"/>
          <a:pathLst>
            <a:path>
              <a:moveTo>
                <a:pt x="0" y="19668"/>
              </a:moveTo>
              <a:lnTo>
                <a:pt x="541914" y="19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332371">
        <a:off x="1499282" y="2151032"/>
        <a:ext cx="27095" cy="27095"/>
      </dsp:txXfrm>
    </dsp:sp>
    <dsp:sp modelId="{437CF420-77C7-477B-97ED-EE1D55440F75}">
      <dsp:nvSpPr>
        <dsp:cNvPr id="0" name=""/>
        <dsp:cNvSpPr/>
      </dsp:nvSpPr>
      <dsp:spPr>
        <a:xfrm>
          <a:off x="1763690" y="1836202"/>
          <a:ext cx="7175725" cy="861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坚持和完善社会主义基本经济制度、推动经济高质量发展的客观要求</a:t>
          </a:r>
        </a:p>
      </dsp:txBody>
      <dsp:txXfrm>
        <a:off x="1763690" y="1836202"/>
        <a:ext cx="7175725" cy="861566"/>
      </dsp:txXfrm>
    </dsp:sp>
    <dsp:sp modelId="{9437DE15-F131-4D79-988C-2166AE0524A9}">
      <dsp:nvSpPr>
        <dsp:cNvPr id="0" name=""/>
        <dsp:cNvSpPr/>
      </dsp:nvSpPr>
      <dsp:spPr>
        <a:xfrm rot="4051665">
          <a:off x="856533" y="2648966"/>
          <a:ext cx="1312593" cy="39336"/>
        </a:xfrm>
        <a:custGeom>
          <a:avLst/>
          <a:gdLst/>
          <a:ahLst/>
          <a:cxnLst/>
          <a:rect l="0" t="0" r="0" b="0"/>
          <a:pathLst>
            <a:path>
              <a:moveTo>
                <a:pt x="0" y="19668"/>
              </a:moveTo>
              <a:lnTo>
                <a:pt x="1312593" y="19668"/>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4051665">
        <a:off x="1480015" y="2635820"/>
        <a:ext cx="65629" cy="65629"/>
      </dsp:txXfrm>
    </dsp:sp>
    <dsp:sp modelId="{5E4766BD-4880-41F6-87DA-5165AF17A785}">
      <dsp:nvSpPr>
        <dsp:cNvPr id="0" name=""/>
        <dsp:cNvSpPr/>
      </dsp:nvSpPr>
      <dsp:spPr>
        <a:xfrm>
          <a:off x="1763690" y="2844312"/>
          <a:ext cx="7133905" cy="86156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en-US" sz="2400" b="1" kern="1200" dirty="0" smtClean="0">
              <a:latin typeface="华文楷体" pitchFamily="2" charset="-122"/>
              <a:ea typeface="华文楷体" pitchFamily="2" charset="-122"/>
            </a:rPr>
            <a:t>增进人民福祉、维护最广大人民根本利益的必然要求</a:t>
          </a:r>
        </a:p>
      </dsp:txBody>
      <dsp:txXfrm>
        <a:off x="1763690" y="2844312"/>
        <a:ext cx="7133905" cy="861566"/>
      </dsp:txXfrm>
    </dsp:sp>
  </dsp:spTree>
</dsp:drawing>
</file>

<file path=ppt/diagrams/drawing5.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21698482-FDF0-46B9-83AA-882ABBBF0797}">
      <dsp:nvSpPr>
        <dsp:cNvPr id="0" name=""/>
        <dsp:cNvSpPr/>
      </dsp:nvSpPr>
      <dsp:spPr>
        <a:xfrm>
          <a:off x="4519011" y="1283642"/>
          <a:ext cx="3418083" cy="541139"/>
        </a:xfrm>
        <a:custGeom>
          <a:avLst/>
          <a:gdLst/>
          <a:ahLst/>
          <a:cxnLst/>
          <a:rect l="0" t="0" r="0" b="0"/>
          <a:pathLst>
            <a:path>
              <a:moveTo>
                <a:pt x="0" y="0"/>
              </a:moveTo>
              <a:lnTo>
                <a:pt x="0" y="271574"/>
              </a:lnTo>
              <a:lnTo>
                <a:pt x="3418083" y="271574"/>
              </a:lnTo>
              <a:lnTo>
                <a:pt x="3418083" y="541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FA5141-3436-4C04-AA37-9E70FF316529}">
      <dsp:nvSpPr>
        <dsp:cNvPr id="0" name=""/>
        <dsp:cNvSpPr/>
      </dsp:nvSpPr>
      <dsp:spPr>
        <a:xfrm>
          <a:off x="4519011" y="1283642"/>
          <a:ext cx="2302289" cy="541139"/>
        </a:xfrm>
        <a:custGeom>
          <a:avLst/>
          <a:gdLst/>
          <a:ahLst/>
          <a:cxnLst/>
          <a:rect l="0" t="0" r="0" b="0"/>
          <a:pathLst>
            <a:path>
              <a:moveTo>
                <a:pt x="0" y="0"/>
              </a:moveTo>
              <a:lnTo>
                <a:pt x="0" y="271574"/>
              </a:lnTo>
              <a:lnTo>
                <a:pt x="2302289" y="271574"/>
              </a:lnTo>
              <a:lnTo>
                <a:pt x="2302289" y="541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3D0C4E9-1818-4D30-9846-D644893BBC6C}">
      <dsp:nvSpPr>
        <dsp:cNvPr id="0" name=""/>
        <dsp:cNvSpPr/>
      </dsp:nvSpPr>
      <dsp:spPr>
        <a:xfrm>
          <a:off x="4519011" y="1283642"/>
          <a:ext cx="1201681" cy="541139"/>
        </a:xfrm>
        <a:custGeom>
          <a:avLst/>
          <a:gdLst/>
          <a:ahLst/>
          <a:cxnLst/>
          <a:rect l="0" t="0" r="0" b="0"/>
          <a:pathLst>
            <a:path>
              <a:moveTo>
                <a:pt x="0" y="0"/>
              </a:moveTo>
              <a:lnTo>
                <a:pt x="0" y="271574"/>
              </a:lnTo>
              <a:lnTo>
                <a:pt x="1201681" y="271574"/>
              </a:lnTo>
              <a:lnTo>
                <a:pt x="1201681" y="541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B290B9F-DB6D-46A5-B0EB-526CEBF4CA4A}">
      <dsp:nvSpPr>
        <dsp:cNvPr id="0" name=""/>
        <dsp:cNvSpPr/>
      </dsp:nvSpPr>
      <dsp:spPr>
        <a:xfrm>
          <a:off x="4473291" y="1283642"/>
          <a:ext cx="91440" cy="500807"/>
        </a:xfrm>
        <a:custGeom>
          <a:avLst/>
          <a:gdLst/>
          <a:ahLst/>
          <a:cxnLst/>
          <a:rect l="0" t="0" r="0" b="0"/>
          <a:pathLst>
            <a:path>
              <a:moveTo>
                <a:pt x="45720" y="0"/>
              </a:moveTo>
              <a:lnTo>
                <a:pt x="45720" y="231242"/>
              </a:lnTo>
              <a:lnTo>
                <a:pt x="136589" y="231242"/>
              </a:lnTo>
              <a:lnTo>
                <a:pt x="136589" y="5008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2C97AB-C273-4767-AE2B-E2D0A94C17D4}">
      <dsp:nvSpPr>
        <dsp:cNvPr id="0" name=""/>
        <dsp:cNvSpPr/>
      </dsp:nvSpPr>
      <dsp:spPr>
        <a:xfrm>
          <a:off x="3504266" y="1283642"/>
          <a:ext cx="1014745" cy="541139"/>
        </a:xfrm>
        <a:custGeom>
          <a:avLst/>
          <a:gdLst/>
          <a:ahLst/>
          <a:cxnLst/>
          <a:rect l="0" t="0" r="0" b="0"/>
          <a:pathLst>
            <a:path>
              <a:moveTo>
                <a:pt x="1014745" y="0"/>
              </a:moveTo>
              <a:lnTo>
                <a:pt x="1014745" y="271574"/>
              </a:lnTo>
              <a:lnTo>
                <a:pt x="0" y="271574"/>
              </a:lnTo>
              <a:lnTo>
                <a:pt x="0" y="541139"/>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C99BA0E-A1B4-43E6-A6B1-20AE267EE436}">
      <dsp:nvSpPr>
        <dsp:cNvPr id="0" name=""/>
        <dsp:cNvSpPr/>
      </dsp:nvSpPr>
      <dsp:spPr>
        <a:xfrm>
          <a:off x="2173462" y="1283642"/>
          <a:ext cx="2345548" cy="605732"/>
        </a:xfrm>
        <a:custGeom>
          <a:avLst/>
          <a:gdLst/>
          <a:ahLst/>
          <a:cxnLst/>
          <a:rect l="0" t="0" r="0" b="0"/>
          <a:pathLst>
            <a:path>
              <a:moveTo>
                <a:pt x="2345548" y="0"/>
              </a:moveTo>
              <a:lnTo>
                <a:pt x="2345548" y="336167"/>
              </a:lnTo>
              <a:lnTo>
                <a:pt x="0" y="336167"/>
              </a:lnTo>
              <a:lnTo>
                <a:pt x="0" y="605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FBFA871-1CBD-4955-BB10-039673E07CF4}">
      <dsp:nvSpPr>
        <dsp:cNvPr id="0" name=""/>
        <dsp:cNvSpPr/>
      </dsp:nvSpPr>
      <dsp:spPr>
        <a:xfrm>
          <a:off x="1213118" y="1283642"/>
          <a:ext cx="3305893" cy="605732"/>
        </a:xfrm>
        <a:custGeom>
          <a:avLst/>
          <a:gdLst/>
          <a:ahLst/>
          <a:cxnLst/>
          <a:rect l="0" t="0" r="0" b="0"/>
          <a:pathLst>
            <a:path>
              <a:moveTo>
                <a:pt x="3305893" y="0"/>
              </a:moveTo>
              <a:lnTo>
                <a:pt x="3305893" y="336167"/>
              </a:lnTo>
              <a:lnTo>
                <a:pt x="0" y="336167"/>
              </a:lnTo>
              <a:lnTo>
                <a:pt x="0" y="605732"/>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1FD05BA-7531-4E16-B5EE-BF9ADB8E6930}">
      <dsp:nvSpPr>
        <dsp:cNvPr id="0" name=""/>
        <dsp:cNvSpPr/>
      </dsp:nvSpPr>
      <dsp:spPr>
        <a:xfrm>
          <a:off x="729159" y="0"/>
          <a:ext cx="7579704" cy="1283642"/>
        </a:xfrm>
        <a:prstGeom prst="rect">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lvl="0" algn="ctr" defTabSz="1600200">
            <a:lnSpc>
              <a:spcPct val="90000"/>
            </a:lnSpc>
            <a:spcBef>
              <a:spcPct val="0"/>
            </a:spcBef>
            <a:spcAft>
              <a:spcPct val="35000"/>
            </a:spcAft>
          </a:pPr>
          <a:r>
            <a:rPr lang="en-US" altLang="zh-CN" sz="3600" kern="1200" dirty="0" smtClean="0">
              <a:solidFill>
                <a:srgbClr val="FF0000"/>
              </a:solidFill>
            </a:rPr>
            <a:t>7</a:t>
          </a:r>
          <a:r>
            <a:rPr lang="zh-CN" altLang="en-US" sz="3600" kern="1200" dirty="0" smtClean="0">
              <a:solidFill>
                <a:srgbClr val="FF0000"/>
              </a:solidFill>
            </a:rPr>
            <a:t>编   </a:t>
          </a:r>
          <a:r>
            <a:rPr lang="en-US" altLang="zh-CN" sz="3600" kern="1200" dirty="0" smtClean="0">
              <a:solidFill>
                <a:srgbClr val="FF0000"/>
              </a:solidFill>
            </a:rPr>
            <a:t>1260</a:t>
          </a:r>
          <a:r>
            <a:rPr lang="zh-CN" altLang="en-US" sz="3600" kern="1200" dirty="0" smtClean="0">
              <a:solidFill>
                <a:srgbClr val="FF0000"/>
              </a:solidFill>
            </a:rPr>
            <a:t>条</a:t>
          </a:r>
          <a:endParaRPr lang="zh-CN" altLang="en-US" sz="3600" kern="1200" dirty="0">
            <a:solidFill>
              <a:srgbClr val="FF0000"/>
            </a:solidFill>
          </a:endParaRPr>
        </a:p>
      </dsp:txBody>
      <dsp:txXfrm>
        <a:off x="729159" y="0"/>
        <a:ext cx="7579704" cy="1283642"/>
      </dsp:txXfrm>
    </dsp:sp>
    <dsp:sp modelId="{37045F55-8474-42BA-A352-15E5B6EF48F5}">
      <dsp:nvSpPr>
        <dsp:cNvPr id="0" name=""/>
        <dsp:cNvSpPr/>
      </dsp:nvSpPr>
      <dsp:spPr>
        <a:xfrm>
          <a:off x="914106" y="1889375"/>
          <a:ext cx="598023" cy="253229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zh-CN" sz="2800" kern="1200" dirty="0" smtClean="0"/>
            <a:t>总则</a:t>
          </a:r>
          <a:endParaRPr lang="en-US" altLang="zh-CN" sz="2800" kern="1200" dirty="0" smtClean="0"/>
        </a:p>
        <a:p>
          <a:pPr lvl="0" algn="ctr" defTabSz="1244600">
            <a:lnSpc>
              <a:spcPct val="90000"/>
            </a:lnSpc>
            <a:spcBef>
              <a:spcPct val="0"/>
            </a:spcBef>
            <a:spcAft>
              <a:spcPct val="35000"/>
            </a:spcAft>
          </a:pPr>
          <a:endParaRPr lang="en-US" altLang="zh-CN" sz="2800" kern="1200" dirty="0" smtClean="0"/>
        </a:p>
        <a:p>
          <a:pPr lvl="0" algn="ctr" defTabSz="1244600">
            <a:lnSpc>
              <a:spcPct val="90000"/>
            </a:lnSpc>
            <a:spcBef>
              <a:spcPct val="0"/>
            </a:spcBef>
            <a:spcAft>
              <a:spcPct val="35000"/>
            </a:spcAft>
          </a:pPr>
          <a:endParaRPr lang="zh-CN" altLang="en-US" sz="2800" kern="1200" dirty="0" smtClean="0"/>
        </a:p>
      </dsp:txBody>
      <dsp:txXfrm>
        <a:off x="914106" y="1889375"/>
        <a:ext cx="598023" cy="2532293"/>
      </dsp:txXfrm>
    </dsp:sp>
    <dsp:sp modelId="{D2E1AF1A-312F-4503-8AEA-A44D5D808477}">
      <dsp:nvSpPr>
        <dsp:cNvPr id="0" name=""/>
        <dsp:cNvSpPr/>
      </dsp:nvSpPr>
      <dsp:spPr>
        <a:xfrm>
          <a:off x="1867570" y="1889375"/>
          <a:ext cx="611784" cy="249432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zh-CN" sz="2800" kern="1200" dirty="0" smtClean="0"/>
            <a:t>物权</a:t>
          </a:r>
          <a:endParaRPr lang="en-US" altLang="zh-CN" sz="2800" kern="1200" dirty="0" smtClean="0"/>
        </a:p>
        <a:p>
          <a:pPr lvl="0" algn="ctr" defTabSz="1244600">
            <a:lnSpc>
              <a:spcPct val="90000"/>
            </a:lnSpc>
            <a:spcBef>
              <a:spcPct val="0"/>
            </a:spcBef>
            <a:spcAft>
              <a:spcPct val="35000"/>
            </a:spcAft>
          </a:pPr>
          <a:endParaRPr lang="en-US" altLang="zh-CN" sz="2800" kern="1200" dirty="0" smtClean="0"/>
        </a:p>
        <a:p>
          <a:pPr lvl="0" algn="ctr" defTabSz="1244600">
            <a:lnSpc>
              <a:spcPct val="90000"/>
            </a:lnSpc>
            <a:spcBef>
              <a:spcPct val="0"/>
            </a:spcBef>
            <a:spcAft>
              <a:spcPct val="35000"/>
            </a:spcAft>
          </a:pPr>
          <a:endParaRPr lang="zh-CN" altLang="en-US" sz="2800" kern="1200" dirty="0" smtClean="0"/>
        </a:p>
      </dsp:txBody>
      <dsp:txXfrm>
        <a:off x="1867570" y="1889375"/>
        <a:ext cx="611784" cy="2494322"/>
      </dsp:txXfrm>
    </dsp:sp>
    <dsp:sp modelId="{C65E7708-1ECA-49DA-B26D-A54FB8F4D2A9}">
      <dsp:nvSpPr>
        <dsp:cNvPr id="0" name=""/>
        <dsp:cNvSpPr/>
      </dsp:nvSpPr>
      <dsp:spPr>
        <a:xfrm>
          <a:off x="3207718" y="1824782"/>
          <a:ext cx="593094" cy="2541907"/>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zh-CN" sz="2800" kern="1200" dirty="0" smtClean="0"/>
            <a:t>合同</a:t>
          </a:r>
          <a:endParaRPr lang="en-US" altLang="zh-CN" sz="2800" kern="1200" dirty="0" smtClean="0"/>
        </a:p>
        <a:p>
          <a:pPr lvl="0" algn="ctr" defTabSz="1244600">
            <a:lnSpc>
              <a:spcPct val="90000"/>
            </a:lnSpc>
            <a:spcBef>
              <a:spcPct val="0"/>
            </a:spcBef>
            <a:spcAft>
              <a:spcPct val="35000"/>
            </a:spcAft>
          </a:pPr>
          <a:endParaRPr lang="en-US" altLang="zh-CN" sz="2800" kern="1200" dirty="0" smtClean="0"/>
        </a:p>
        <a:p>
          <a:pPr lvl="0" algn="ctr" defTabSz="1244600">
            <a:lnSpc>
              <a:spcPct val="90000"/>
            </a:lnSpc>
            <a:spcBef>
              <a:spcPct val="0"/>
            </a:spcBef>
            <a:spcAft>
              <a:spcPct val="35000"/>
            </a:spcAft>
          </a:pPr>
          <a:endParaRPr lang="zh-CN" altLang="en-US" sz="2800" kern="1200" dirty="0" smtClean="0"/>
        </a:p>
      </dsp:txBody>
      <dsp:txXfrm>
        <a:off x="3207718" y="1824782"/>
        <a:ext cx="593094" cy="2541907"/>
      </dsp:txXfrm>
    </dsp:sp>
    <dsp:sp modelId="{3B18F0EA-A4A4-4B54-A04D-C5A301FC45F5}">
      <dsp:nvSpPr>
        <dsp:cNvPr id="0" name=""/>
        <dsp:cNvSpPr/>
      </dsp:nvSpPr>
      <dsp:spPr>
        <a:xfrm>
          <a:off x="4325104" y="1784450"/>
          <a:ext cx="569552" cy="2601699"/>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zh-CN" sz="2800" kern="1200" dirty="0" smtClean="0"/>
            <a:t>人格权</a:t>
          </a:r>
          <a:endParaRPr lang="en-US" altLang="zh-CN" sz="2800" kern="1200" dirty="0" smtClean="0"/>
        </a:p>
        <a:p>
          <a:pPr lvl="0" algn="ctr" defTabSz="1244600">
            <a:lnSpc>
              <a:spcPct val="90000"/>
            </a:lnSpc>
            <a:spcBef>
              <a:spcPct val="0"/>
            </a:spcBef>
            <a:spcAft>
              <a:spcPct val="35000"/>
            </a:spcAft>
          </a:pPr>
          <a:endParaRPr lang="zh-CN" altLang="en-US" sz="2800" kern="1200" dirty="0"/>
        </a:p>
      </dsp:txBody>
      <dsp:txXfrm>
        <a:off x="4325104" y="1784450"/>
        <a:ext cx="569552" cy="2601699"/>
      </dsp:txXfrm>
    </dsp:sp>
    <dsp:sp modelId="{8B60B62E-EEAE-40A5-AEAE-5CB5BC82F4CA}">
      <dsp:nvSpPr>
        <dsp:cNvPr id="0" name=""/>
        <dsp:cNvSpPr/>
      </dsp:nvSpPr>
      <dsp:spPr>
        <a:xfrm>
          <a:off x="5448625" y="1824782"/>
          <a:ext cx="544136" cy="246345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t>婚姻家庭</a:t>
          </a:r>
          <a:endParaRPr lang="zh-CN" altLang="en-US" sz="2800" kern="1200" dirty="0"/>
        </a:p>
      </dsp:txBody>
      <dsp:txXfrm>
        <a:off x="5448625" y="1824782"/>
        <a:ext cx="544136" cy="2463451"/>
      </dsp:txXfrm>
    </dsp:sp>
    <dsp:sp modelId="{96B0F064-4138-4B60-8AC8-0B4B34F47303}">
      <dsp:nvSpPr>
        <dsp:cNvPr id="0" name=""/>
        <dsp:cNvSpPr/>
      </dsp:nvSpPr>
      <dsp:spPr>
        <a:xfrm>
          <a:off x="6531891" y="1824782"/>
          <a:ext cx="578820" cy="2490112"/>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zh-CN" sz="2800" kern="1200" dirty="0" smtClean="0"/>
            <a:t>继承</a:t>
          </a:r>
          <a:endParaRPr lang="en-US" altLang="zh-CN" sz="2800" kern="1200" dirty="0" smtClean="0"/>
        </a:p>
        <a:p>
          <a:pPr lvl="0" algn="ctr" defTabSz="1244600">
            <a:lnSpc>
              <a:spcPct val="90000"/>
            </a:lnSpc>
            <a:spcBef>
              <a:spcPct val="0"/>
            </a:spcBef>
            <a:spcAft>
              <a:spcPct val="35000"/>
            </a:spcAft>
          </a:pPr>
          <a:endParaRPr lang="en-US" altLang="zh-CN" sz="2800" kern="1200" dirty="0" smtClean="0"/>
        </a:p>
        <a:p>
          <a:pPr lvl="0" algn="ctr" defTabSz="1244600">
            <a:lnSpc>
              <a:spcPct val="90000"/>
            </a:lnSpc>
            <a:spcBef>
              <a:spcPct val="0"/>
            </a:spcBef>
            <a:spcAft>
              <a:spcPct val="35000"/>
            </a:spcAft>
          </a:pPr>
          <a:endParaRPr lang="zh-CN" altLang="en-US" sz="2800" kern="1200" dirty="0"/>
        </a:p>
      </dsp:txBody>
      <dsp:txXfrm>
        <a:off x="6531891" y="1824782"/>
        <a:ext cx="578820" cy="2490112"/>
      </dsp:txXfrm>
    </dsp:sp>
    <dsp:sp modelId="{EF75F697-7E66-449E-AC15-69BA4AEE1955}">
      <dsp:nvSpPr>
        <dsp:cNvPr id="0" name=""/>
        <dsp:cNvSpPr/>
      </dsp:nvSpPr>
      <dsp:spPr>
        <a:xfrm>
          <a:off x="7649841" y="1824782"/>
          <a:ext cx="574507" cy="2457058"/>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1244600">
            <a:lnSpc>
              <a:spcPct val="90000"/>
            </a:lnSpc>
            <a:spcBef>
              <a:spcPct val="0"/>
            </a:spcBef>
            <a:spcAft>
              <a:spcPct val="35000"/>
            </a:spcAft>
          </a:pPr>
          <a:r>
            <a:rPr lang="zh-CN" altLang="en-US" sz="2800" kern="1200" dirty="0" smtClean="0"/>
            <a:t>侵权责任</a:t>
          </a:r>
          <a:endParaRPr lang="zh-CN" altLang="en-US" sz="2800" kern="1200" dirty="0"/>
        </a:p>
      </dsp:txBody>
      <dsp:txXfrm>
        <a:off x="7649841" y="1824782"/>
        <a:ext cx="574507" cy="2457058"/>
      </dsp:txXfrm>
    </dsp:sp>
  </dsp:spTree>
</dsp:drawing>
</file>

<file path=ppt/diagrams/drawing6.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5EC8384-4C4D-48F3-AF34-BE5E288D9A8B}">
      <dsp:nvSpPr>
        <dsp:cNvPr id="0" name=""/>
        <dsp:cNvSpPr/>
      </dsp:nvSpPr>
      <dsp:spPr>
        <a:xfrm>
          <a:off x="4435566" y="788525"/>
          <a:ext cx="4127780" cy="600640"/>
        </a:xfrm>
        <a:custGeom>
          <a:avLst/>
          <a:gdLst/>
          <a:ahLst/>
          <a:cxnLst/>
          <a:rect l="0" t="0" r="0" b="0"/>
          <a:pathLst>
            <a:path>
              <a:moveTo>
                <a:pt x="0" y="0"/>
              </a:moveTo>
              <a:lnTo>
                <a:pt x="0" y="513067"/>
              </a:lnTo>
              <a:lnTo>
                <a:pt x="4127780" y="513067"/>
              </a:lnTo>
              <a:lnTo>
                <a:pt x="4127780" y="600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F076656-BED9-4BCC-9356-86E3CBA9F207}">
      <dsp:nvSpPr>
        <dsp:cNvPr id="0" name=""/>
        <dsp:cNvSpPr/>
      </dsp:nvSpPr>
      <dsp:spPr>
        <a:xfrm>
          <a:off x="4435566" y="788525"/>
          <a:ext cx="2972390" cy="600640"/>
        </a:xfrm>
        <a:custGeom>
          <a:avLst/>
          <a:gdLst/>
          <a:ahLst/>
          <a:cxnLst/>
          <a:rect l="0" t="0" r="0" b="0"/>
          <a:pathLst>
            <a:path>
              <a:moveTo>
                <a:pt x="0" y="0"/>
              </a:moveTo>
              <a:lnTo>
                <a:pt x="0" y="513067"/>
              </a:lnTo>
              <a:lnTo>
                <a:pt x="2972390" y="513067"/>
              </a:lnTo>
              <a:lnTo>
                <a:pt x="2972390" y="600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655500B-41F5-4E73-A60D-064E3450864A}">
      <dsp:nvSpPr>
        <dsp:cNvPr id="0" name=""/>
        <dsp:cNvSpPr/>
      </dsp:nvSpPr>
      <dsp:spPr>
        <a:xfrm>
          <a:off x="4435566" y="788525"/>
          <a:ext cx="1849652" cy="621140"/>
        </a:xfrm>
        <a:custGeom>
          <a:avLst/>
          <a:gdLst/>
          <a:ahLst/>
          <a:cxnLst/>
          <a:rect l="0" t="0" r="0" b="0"/>
          <a:pathLst>
            <a:path>
              <a:moveTo>
                <a:pt x="0" y="0"/>
              </a:moveTo>
              <a:lnTo>
                <a:pt x="0" y="533566"/>
              </a:lnTo>
              <a:lnTo>
                <a:pt x="1849652" y="533566"/>
              </a:lnTo>
              <a:lnTo>
                <a:pt x="1849652" y="6211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099C3639-B5F4-450F-B638-CCE576494CA9}">
      <dsp:nvSpPr>
        <dsp:cNvPr id="0" name=""/>
        <dsp:cNvSpPr/>
      </dsp:nvSpPr>
      <dsp:spPr>
        <a:xfrm>
          <a:off x="4435566" y="788525"/>
          <a:ext cx="661610" cy="600640"/>
        </a:xfrm>
        <a:custGeom>
          <a:avLst/>
          <a:gdLst/>
          <a:ahLst/>
          <a:cxnLst/>
          <a:rect l="0" t="0" r="0" b="0"/>
          <a:pathLst>
            <a:path>
              <a:moveTo>
                <a:pt x="0" y="0"/>
              </a:moveTo>
              <a:lnTo>
                <a:pt x="0" y="513067"/>
              </a:lnTo>
              <a:lnTo>
                <a:pt x="661610" y="513067"/>
              </a:lnTo>
              <a:lnTo>
                <a:pt x="661610" y="600640"/>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09660C2-2BFD-48EA-9592-A992E6C4D808}">
      <dsp:nvSpPr>
        <dsp:cNvPr id="0" name=""/>
        <dsp:cNvSpPr/>
      </dsp:nvSpPr>
      <dsp:spPr>
        <a:xfrm>
          <a:off x="3761401" y="788525"/>
          <a:ext cx="674164" cy="609716"/>
        </a:xfrm>
        <a:custGeom>
          <a:avLst/>
          <a:gdLst/>
          <a:ahLst/>
          <a:cxnLst/>
          <a:rect l="0" t="0" r="0" b="0"/>
          <a:pathLst>
            <a:path>
              <a:moveTo>
                <a:pt x="674164" y="0"/>
              </a:moveTo>
              <a:lnTo>
                <a:pt x="674164" y="522143"/>
              </a:lnTo>
              <a:lnTo>
                <a:pt x="0" y="522143"/>
              </a:lnTo>
              <a:lnTo>
                <a:pt x="0" y="60971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944B65-7515-4AEE-98FC-AEC25E36D847}">
      <dsp:nvSpPr>
        <dsp:cNvPr id="0" name=""/>
        <dsp:cNvSpPr/>
      </dsp:nvSpPr>
      <dsp:spPr>
        <a:xfrm>
          <a:off x="2486589" y="788525"/>
          <a:ext cx="1948976" cy="590201"/>
        </a:xfrm>
        <a:custGeom>
          <a:avLst/>
          <a:gdLst/>
          <a:ahLst/>
          <a:cxnLst/>
          <a:rect l="0" t="0" r="0" b="0"/>
          <a:pathLst>
            <a:path>
              <a:moveTo>
                <a:pt x="1948976" y="0"/>
              </a:moveTo>
              <a:lnTo>
                <a:pt x="1948976" y="502628"/>
              </a:lnTo>
              <a:lnTo>
                <a:pt x="0" y="502628"/>
              </a:lnTo>
              <a:lnTo>
                <a:pt x="0" y="590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E1758BA-8AAF-4A11-BC9D-569ACAE08E0C}">
      <dsp:nvSpPr>
        <dsp:cNvPr id="0" name=""/>
        <dsp:cNvSpPr/>
      </dsp:nvSpPr>
      <dsp:spPr>
        <a:xfrm>
          <a:off x="1425069" y="788525"/>
          <a:ext cx="3010496" cy="590201"/>
        </a:xfrm>
        <a:custGeom>
          <a:avLst/>
          <a:gdLst/>
          <a:ahLst/>
          <a:cxnLst/>
          <a:rect l="0" t="0" r="0" b="0"/>
          <a:pathLst>
            <a:path>
              <a:moveTo>
                <a:pt x="3010496" y="0"/>
              </a:moveTo>
              <a:lnTo>
                <a:pt x="3010496" y="502628"/>
              </a:lnTo>
              <a:lnTo>
                <a:pt x="0" y="502628"/>
              </a:lnTo>
              <a:lnTo>
                <a:pt x="0" y="590201"/>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49ACB78-5B7A-4756-9E3A-B154A5E04DCF}">
      <dsp:nvSpPr>
        <dsp:cNvPr id="0" name=""/>
        <dsp:cNvSpPr/>
      </dsp:nvSpPr>
      <dsp:spPr>
        <a:xfrm>
          <a:off x="367624" y="788525"/>
          <a:ext cx="4067942" cy="551207"/>
        </a:xfrm>
        <a:custGeom>
          <a:avLst/>
          <a:gdLst/>
          <a:ahLst/>
          <a:cxnLst/>
          <a:rect l="0" t="0" r="0" b="0"/>
          <a:pathLst>
            <a:path>
              <a:moveTo>
                <a:pt x="4067942" y="0"/>
              </a:moveTo>
              <a:lnTo>
                <a:pt x="4067942" y="463634"/>
              </a:lnTo>
              <a:lnTo>
                <a:pt x="0" y="463634"/>
              </a:lnTo>
              <a:lnTo>
                <a:pt x="0" y="551207"/>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11EB5A51-CC96-47D9-812F-B27DAF4D3503}">
      <dsp:nvSpPr>
        <dsp:cNvPr id="0" name=""/>
        <dsp:cNvSpPr/>
      </dsp:nvSpPr>
      <dsp:spPr>
        <a:xfrm>
          <a:off x="3746887" y="-99783"/>
          <a:ext cx="1377358" cy="888308"/>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FBCD176-51A3-42A1-8F15-2DBCDDC2D59A}">
      <dsp:nvSpPr>
        <dsp:cNvPr id="0" name=""/>
        <dsp:cNvSpPr/>
      </dsp:nvSpPr>
      <dsp:spPr>
        <a:xfrm>
          <a:off x="3851922" y="0"/>
          <a:ext cx="1377358" cy="888308"/>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zh-CN" altLang="en-US" sz="2800" kern="1200" dirty="0" smtClean="0"/>
            <a:t>总则</a:t>
          </a:r>
          <a:endParaRPr lang="zh-CN" altLang="en-US" sz="2800" kern="1200" dirty="0"/>
        </a:p>
      </dsp:txBody>
      <dsp:txXfrm>
        <a:off x="3851922" y="0"/>
        <a:ext cx="1377358" cy="888308"/>
      </dsp:txXfrm>
    </dsp:sp>
    <dsp:sp modelId="{4B1B2D66-CD80-4D1C-97CD-66543F9A31EC}">
      <dsp:nvSpPr>
        <dsp:cNvPr id="0" name=""/>
        <dsp:cNvSpPr/>
      </dsp:nvSpPr>
      <dsp:spPr>
        <a:xfrm>
          <a:off x="-105035" y="1339732"/>
          <a:ext cx="945319" cy="128892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1289961-1408-4DAE-B988-4EFE8B4ED54D}">
      <dsp:nvSpPr>
        <dsp:cNvPr id="0" name=""/>
        <dsp:cNvSpPr/>
      </dsp:nvSpPr>
      <dsp:spPr>
        <a:xfrm>
          <a:off x="0" y="1439516"/>
          <a:ext cx="945319" cy="128892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基本</a:t>
          </a:r>
          <a:br>
            <a:rPr lang="zh-CN" altLang="en-US" sz="2400" kern="1200" dirty="0" smtClean="0"/>
          </a:br>
          <a:r>
            <a:rPr lang="zh-CN" altLang="en-US" sz="2400" kern="1200" dirty="0" smtClean="0"/>
            <a:t>规定</a:t>
          </a:r>
          <a:endParaRPr lang="zh-CN" altLang="en-US" sz="2400" kern="1200" dirty="0"/>
        </a:p>
      </dsp:txBody>
      <dsp:txXfrm>
        <a:off x="0" y="1439516"/>
        <a:ext cx="945319" cy="1288922"/>
      </dsp:txXfrm>
    </dsp:sp>
    <dsp:sp modelId="{943055AA-E700-43AC-AFDA-8D71DB4C1374}">
      <dsp:nvSpPr>
        <dsp:cNvPr id="0" name=""/>
        <dsp:cNvSpPr/>
      </dsp:nvSpPr>
      <dsp:spPr>
        <a:xfrm>
          <a:off x="952410" y="1378726"/>
          <a:ext cx="945319" cy="121093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738DD2C-095D-42CA-9A9B-DCA72186ABF4}">
      <dsp:nvSpPr>
        <dsp:cNvPr id="0" name=""/>
        <dsp:cNvSpPr/>
      </dsp:nvSpPr>
      <dsp:spPr>
        <a:xfrm>
          <a:off x="1057445" y="1478510"/>
          <a:ext cx="945319" cy="1210939"/>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民事主体</a:t>
          </a:r>
          <a:endParaRPr lang="zh-CN" altLang="en-US" sz="2400" kern="1200" dirty="0"/>
        </a:p>
      </dsp:txBody>
      <dsp:txXfrm>
        <a:off x="1057445" y="1478510"/>
        <a:ext cx="945319" cy="1210939"/>
      </dsp:txXfrm>
    </dsp:sp>
    <dsp:sp modelId="{27AB2D27-C4E6-4372-B9D0-DBCDC8F06806}">
      <dsp:nvSpPr>
        <dsp:cNvPr id="0" name=""/>
        <dsp:cNvSpPr/>
      </dsp:nvSpPr>
      <dsp:spPr>
        <a:xfrm>
          <a:off x="2013929" y="1378726"/>
          <a:ext cx="945319" cy="121093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BC26268-8E20-4850-BC7D-D7A0FB44EB27}">
      <dsp:nvSpPr>
        <dsp:cNvPr id="0" name=""/>
        <dsp:cNvSpPr/>
      </dsp:nvSpPr>
      <dsp:spPr>
        <a:xfrm>
          <a:off x="2118965" y="1478510"/>
          <a:ext cx="945319" cy="121093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民事权利</a:t>
          </a:r>
          <a:endParaRPr lang="zh-CN" altLang="en-US" sz="2400" kern="1200" dirty="0"/>
        </a:p>
      </dsp:txBody>
      <dsp:txXfrm>
        <a:off x="2118965" y="1478510"/>
        <a:ext cx="945319" cy="1210933"/>
      </dsp:txXfrm>
    </dsp:sp>
    <dsp:sp modelId="{EF66CED0-7EEC-450D-A5B5-82FE207372DE}">
      <dsp:nvSpPr>
        <dsp:cNvPr id="0" name=""/>
        <dsp:cNvSpPr/>
      </dsp:nvSpPr>
      <dsp:spPr>
        <a:xfrm>
          <a:off x="3288742" y="1398241"/>
          <a:ext cx="945319" cy="117190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5FEFA88-3520-4893-87B8-C3DCE9198264}">
      <dsp:nvSpPr>
        <dsp:cNvPr id="0" name=""/>
        <dsp:cNvSpPr/>
      </dsp:nvSpPr>
      <dsp:spPr>
        <a:xfrm>
          <a:off x="3393777" y="1498025"/>
          <a:ext cx="945319" cy="117190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ts val="2880"/>
            </a:lnSpc>
            <a:spcBef>
              <a:spcPct val="0"/>
            </a:spcBef>
            <a:spcAft>
              <a:spcPts val="0"/>
            </a:spcAft>
          </a:pPr>
          <a:r>
            <a:rPr lang="zh-CN" altLang="en-US" sz="2400" kern="1200" dirty="0" smtClean="0"/>
            <a:t>民事法律</a:t>
          </a:r>
          <a:endParaRPr lang="en-US" altLang="zh-CN" sz="2400" kern="1200" dirty="0" smtClean="0"/>
        </a:p>
        <a:p>
          <a:pPr lvl="0" algn="ctr" defTabSz="1066800">
            <a:lnSpc>
              <a:spcPts val="2880"/>
            </a:lnSpc>
            <a:spcBef>
              <a:spcPct val="0"/>
            </a:spcBef>
            <a:spcAft>
              <a:spcPts val="0"/>
            </a:spcAft>
          </a:pPr>
          <a:r>
            <a:rPr lang="zh-CN" altLang="en-US" sz="2400" kern="1200" dirty="0" smtClean="0"/>
            <a:t>行为</a:t>
          </a:r>
          <a:endParaRPr lang="zh-CN" altLang="en-US" sz="2400" kern="1200" dirty="0"/>
        </a:p>
      </dsp:txBody>
      <dsp:txXfrm>
        <a:off x="3393777" y="1498025"/>
        <a:ext cx="945319" cy="1171903"/>
      </dsp:txXfrm>
    </dsp:sp>
    <dsp:sp modelId="{120E1A15-07B8-4C16-8891-5AA7CDDD240C}">
      <dsp:nvSpPr>
        <dsp:cNvPr id="0" name=""/>
        <dsp:cNvSpPr/>
      </dsp:nvSpPr>
      <dsp:spPr>
        <a:xfrm>
          <a:off x="4624517" y="1389165"/>
          <a:ext cx="945319" cy="1190056"/>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DDB467C-4B19-4BDB-B163-C31CCD4724B0}">
      <dsp:nvSpPr>
        <dsp:cNvPr id="0" name=""/>
        <dsp:cNvSpPr/>
      </dsp:nvSpPr>
      <dsp:spPr>
        <a:xfrm>
          <a:off x="4729553" y="1488949"/>
          <a:ext cx="945319" cy="1190056"/>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代理</a:t>
          </a:r>
          <a:endParaRPr lang="zh-CN" altLang="en-US" sz="2400" kern="1200" dirty="0"/>
        </a:p>
      </dsp:txBody>
      <dsp:txXfrm>
        <a:off x="4729553" y="1488949"/>
        <a:ext cx="945319" cy="1190056"/>
      </dsp:txXfrm>
    </dsp:sp>
    <dsp:sp modelId="{80DA2590-6D52-4645-A8D8-E8A2FA695B40}">
      <dsp:nvSpPr>
        <dsp:cNvPr id="0" name=""/>
        <dsp:cNvSpPr/>
      </dsp:nvSpPr>
      <dsp:spPr>
        <a:xfrm>
          <a:off x="5812558" y="1409665"/>
          <a:ext cx="945319" cy="1149063"/>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A0EF39-F9C0-4F18-94BB-20AC1165DBC7}">
      <dsp:nvSpPr>
        <dsp:cNvPr id="0" name=""/>
        <dsp:cNvSpPr/>
      </dsp:nvSpPr>
      <dsp:spPr>
        <a:xfrm>
          <a:off x="5917594" y="1509448"/>
          <a:ext cx="945319" cy="1149063"/>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民事责任</a:t>
          </a:r>
          <a:endParaRPr lang="zh-CN" altLang="en-US" sz="2400" kern="1200" dirty="0"/>
        </a:p>
      </dsp:txBody>
      <dsp:txXfrm>
        <a:off x="5917594" y="1509448"/>
        <a:ext cx="945319" cy="1149063"/>
      </dsp:txXfrm>
    </dsp:sp>
    <dsp:sp modelId="{389DD0B2-1804-4C86-A952-A9DFB030FCEA}">
      <dsp:nvSpPr>
        <dsp:cNvPr id="0" name=""/>
        <dsp:cNvSpPr/>
      </dsp:nvSpPr>
      <dsp:spPr>
        <a:xfrm>
          <a:off x="6935297" y="1389165"/>
          <a:ext cx="945319" cy="1149411"/>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05BE109-1E1D-40AE-9F30-6C7B923E249A}">
      <dsp:nvSpPr>
        <dsp:cNvPr id="0" name=""/>
        <dsp:cNvSpPr/>
      </dsp:nvSpPr>
      <dsp:spPr>
        <a:xfrm>
          <a:off x="7040333" y="1488949"/>
          <a:ext cx="945319" cy="1149411"/>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zh-CN" altLang="en-US" sz="1400" kern="1200" dirty="0"/>
            <a:t/>
          </a:r>
          <a:br>
            <a:rPr lang="zh-CN" altLang="en-US" sz="1400" kern="1200" dirty="0"/>
          </a:br>
          <a:r>
            <a:rPr lang="zh-CN" altLang="en-US" sz="2400" kern="1200" dirty="0" smtClean="0"/>
            <a:t>诉讼时效</a:t>
          </a:r>
          <a:endParaRPr lang="en-US" altLang="zh-CN" sz="2400" kern="1200" dirty="0" smtClean="0"/>
        </a:p>
      </dsp:txBody>
      <dsp:txXfrm>
        <a:off x="7040333" y="1488949"/>
        <a:ext cx="945319" cy="1149411"/>
      </dsp:txXfrm>
    </dsp:sp>
    <dsp:sp modelId="{37A31757-BED1-4CBC-9CD9-0C3C2810C1DC}">
      <dsp:nvSpPr>
        <dsp:cNvPr id="0" name=""/>
        <dsp:cNvSpPr/>
      </dsp:nvSpPr>
      <dsp:spPr>
        <a:xfrm>
          <a:off x="8090687" y="1389165"/>
          <a:ext cx="945319" cy="1212632"/>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9BF4FEC-0AC2-43E2-AA65-18AE924983D8}">
      <dsp:nvSpPr>
        <dsp:cNvPr id="0" name=""/>
        <dsp:cNvSpPr/>
      </dsp:nvSpPr>
      <dsp:spPr>
        <a:xfrm>
          <a:off x="8195722" y="1488949"/>
          <a:ext cx="945319" cy="1212632"/>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1440" tIns="91440" rIns="91440" bIns="91440" numCol="1" spcCol="1270" anchor="ctr" anchorCtr="0">
          <a:noAutofit/>
        </a:bodyPr>
        <a:lstStyle/>
        <a:p>
          <a:pPr lvl="0" algn="ctr" defTabSz="1066800">
            <a:lnSpc>
              <a:spcPct val="90000"/>
            </a:lnSpc>
            <a:spcBef>
              <a:spcPct val="0"/>
            </a:spcBef>
            <a:spcAft>
              <a:spcPct val="35000"/>
            </a:spcAft>
          </a:pPr>
          <a:r>
            <a:rPr lang="zh-CN" altLang="en-US" sz="2400" kern="1200" dirty="0" smtClean="0"/>
            <a:t>期间计算</a:t>
          </a:r>
          <a:endParaRPr lang="zh-CN" altLang="en-US" sz="2400" kern="1200" dirty="0"/>
        </a:p>
      </dsp:txBody>
      <dsp:txXfrm>
        <a:off x="8195722" y="1488949"/>
        <a:ext cx="945319" cy="1212632"/>
      </dsp:txXfrm>
    </dsp:sp>
  </dsp:spTree>
</dsp:drawing>
</file>

<file path=ppt/diagrams/drawing7.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E98A7FE-F38B-4242-96EB-DD94F64D63B8}">
      <dsp:nvSpPr>
        <dsp:cNvPr id="0" name=""/>
        <dsp:cNvSpPr/>
      </dsp:nvSpPr>
      <dsp:spPr>
        <a:xfrm>
          <a:off x="0" y="305032"/>
          <a:ext cx="2952328" cy="470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zh-CN" sz="1500" b="1" kern="1200" dirty="0" smtClean="0"/>
            <a:t>国家的价值目标</a:t>
          </a:r>
          <a:endParaRPr lang="zh-CN" altLang="en-US" sz="1500" b="1" kern="1200" dirty="0"/>
        </a:p>
      </dsp:txBody>
      <dsp:txXfrm>
        <a:off x="0" y="305032"/>
        <a:ext cx="2952328" cy="470559"/>
      </dsp:txXfrm>
    </dsp:sp>
    <dsp:sp modelId="{6C2224FD-A03E-4D9D-B343-382CFF319EF0}">
      <dsp:nvSpPr>
        <dsp:cNvPr id="0" name=""/>
        <dsp:cNvSpPr/>
      </dsp:nvSpPr>
      <dsp:spPr>
        <a:xfrm>
          <a:off x="0" y="521347"/>
          <a:ext cx="295232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736"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zh-CN" altLang="en-US" sz="1200" kern="1200" dirty="0"/>
        </a:p>
      </dsp:txBody>
      <dsp:txXfrm>
        <a:off x="0" y="521347"/>
        <a:ext cx="2952328" cy="248400"/>
      </dsp:txXfrm>
    </dsp:sp>
    <dsp:sp modelId="{6414AD74-70E0-4FDC-95D3-A7DCDCE8C1D1}">
      <dsp:nvSpPr>
        <dsp:cNvPr id="0" name=""/>
        <dsp:cNvSpPr/>
      </dsp:nvSpPr>
      <dsp:spPr>
        <a:xfrm>
          <a:off x="0" y="769747"/>
          <a:ext cx="2952328" cy="470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zh-CN" sz="1500" b="1" kern="1200" dirty="0" smtClean="0"/>
            <a:t>社会的价值取向</a:t>
          </a:r>
          <a:endParaRPr lang="zh-CN" altLang="en-US" sz="1500" b="1" kern="1200" dirty="0"/>
        </a:p>
      </dsp:txBody>
      <dsp:txXfrm>
        <a:off x="0" y="769747"/>
        <a:ext cx="2952328" cy="470559"/>
      </dsp:txXfrm>
    </dsp:sp>
    <dsp:sp modelId="{3E4D7D75-9CAA-4D9A-966E-9B29D9A1E323}">
      <dsp:nvSpPr>
        <dsp:cNvPr id="0" name=""/>
        <dsp:cNvSpPr/>
      </dsp:nvSpPr>
      <dsp:spPr>
        <a:xfrm>
          <a:off x="0" y="1240306"/>
          <a:ext cx="2952328" cy="248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3736" tIns="19050" rIns="106680" bIns="19050" numCol="1" spcCol="1270" anchor="t" anchorCtr="0">
          <a:noAutofit/>
        </a:bodyPr>
        <a:lstStyle/>
        <a:p>
          <a:pPr marL="114300" lvl="1" indent="-114300" algn="l" defTabSz="533400">
            <a:lnSpc>
              <a:spcPct val="90000"/>
            </a:lnSpc>
            <a:spcBef>
              <a:spcPct val="0"/>
            </a:spcBef>
            <a:spcAft>
              <a:spcPct val="20000"/>
            </a:spcAft>
            <a:buChar char="••"/>
          </a:pPr>
          <a:endParaRPr lang="zh-CN" altLang="en-US" sz="1200" kern="1200" dirty="0"/>
        </a:p>
      </dsp:txBody>
      <dsp:txXfrm>
        <a:off x="0" y="1240306"/>
        <a:ext cx="2952328" cy="248400"/>
      </dsp:txXfrm>
    </dsp:sp>
    <dsp:sp modelId="{6382FEE0-1865-48E1-B4E0-A9D31CCF858D}">
      <dsp:nvSpPr>
        <dsp:cNvPr id="0" name=""/>
        <dsp:cNvSpPr/>
      </dsp:nvSpPr>
      <dsp:spPr>
        <a:xfrm>
          <a:off x="0" y="1230848"/>
          <a:ext cx="2952328" cy="470559"/>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lvl="0" algn="l" defTabSz="666750">
            <a:lnSpc>
              <a:spcPct val="90000"/>
            </a:lnSpc>
            <a:spcBef>
              <a:spcPct val="0"/>
            </a:spcBef>
            <a:spcAft>
              <a:spcPct val="35000"/>
            </a:spcAft>
          </a:pPr>
          <a:r>
            <a:rPr lang="zh-CN" altLang="zh-CN" sz="1500" b="1" kern="1200" dirty="0" smtClean="0"/>
            <a:t>公民的价值准则</a:t>
          </a:r>
          <a:endParaRPr lang="zh-CN" altLang="en-US" sz="1500" b="1" kern="1200" dirty="0"/>
        </a:p>
      </dsp:txBody>
      <dsp:txXfrm>
        <a:off x="0" y="1230848"/>
        <a:ext cx="2952328" cy="470559"/>
      </dsp:txXfrm>
    </dsp:sp>
  </dsp:spTree>
</dsp:drawing>
</file>

<file path=ppt/diagrams/drawing8.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1F80B946-6189-4B3E-914E-9DD4A9D9CD12}">
      <dsp:nvSpPr>
        <dsp:cNvPr id="0" name=""/>
        <dsp:cNvSpPr/>
      </dsp:nvSpPr>
      <dsp:spPr>
        <a:xfrm>
          <a:off x="3635516" y="1502279"/>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基本</a:t>
          </a:r>
          <a:endParaRPr lang="en-US" altLang="zh-CN" sz="1600" b="1" kern="1200" dirty="0" smtClean="0"/>
        </a:p>
        <a:p>
          <a:pPr lvl="0" algn="ctr" defTabSz="711200">
            <a:lnSpc>
              <a:spcPct val="90000"/>
            </a:lnSpc>
            <a:spcBef>
              <a:spcPct val="0"/>
            </a:spcBef>
            <a:spcAft>
              <a:spcPct val="35000"/>
            </a:spcAft>
          </a:pPr>
          <a:r>
            <a:rPr lang="zh-CN" altLang="en-US" sz="1600" b="1" kern="1200" dirty="0" smtClean="0"/>
            <a:t>原则</a:t>
          </a:r>
          <a:endParaRPr lang="zh-CN" altLang="en-US" sz="1600" b="1" kern="1200" dirty="0"/>
        </a:p>
      </dsp:txBody>
      <dsp:txXfrm>
        <a:off x="3635516" y="1502279"/>
        <a:ext cx="1153903" cy="1153903"/>
      </dsp:txXfrm>
    </dsp:sp>
    <dsp:sp modelId="{CEBF6254-8EC9-4EE9-90F7-5F59781605DA}">
      <dsp:nvSpPr>
        <dsp:cNvPr id="0" name=""/>
        <dsp:cNvSpPr/>
      </dsp:nvSpPr>
      <dsp:spPr>
        <a:xfrm rot="16200000">
          <a:off x="4039304" y="1316789"/>
          <a:ext cx="346326" cy="24653"/>
        </a:xfrm>
        <a:custGeom>
          <a:avLst/>
          <a:gdLst/>
          <a:ahLst/>
          <a:cxnLst/>
          <a:rect l="0" t="0" r="0" b="0"/>
          <a:pathLst>
            <a:path>
              <a:moveTo>
                <a:pt x="0" y="12326"/>
              </a:moveTo>
              <a:lnTo>
                <a:pt x="346326" y="123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6200000">
        <a:off x="4203809" y="1320457"/>
        <a:ext cx="17316" cy="17316"/>
      </dsp:txXfrm>
    </dsp:sp>
    <dsp:sp modelId="{17E70702-4818-4549-A7D8-2EFB45E1B3CC}">
      <dsp:nvSpPr>
        <dsp:cNvPr id="0" name=""/>
        <dsp:cNvSpPr/>
      </dsp:nvSpPr>
      <dsp:spPr>
        <a:xfrm>
          <a:off x="3635516" y="2048"/>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平等</a:t>
          </a:r>
          <a:endParaRPr lang="zh-CN" altLang="en-US" sz="1600" b="1" kern="1200" dirty="0"/>
        </a:p>
      </dsp:txBody>
      <dsp:txXfrm>
        <a:off x="3635516" y="2048"/>
        <a:ext cx="1153903" cy="1153903"/>
      </dsp:txXfrm>
    </dsp:sp>
    <dsp:sp modelId="{EA68EE97-8E95-418D-8E23-41F177C4CE57}">
      <dsp:nvSpPr>
        <dsp:cNvPr id="0" name=""/>
        <dsp:cNvSpPr/>
      </dsp:nvSpPr>
      <dsp:spPr>
        <a:xfrm rot="19800000">
          <a:off x="4688923" y="1691846"/>
          <a:ext cx="346326" cy="24653"/>
        </a:xfrm>
        <a:custGeom>
          <a:avLst/>
          <a:gdLst/>
          <a:ahLst/>
          <a:cxnLst/>
          <a:rect l="0" t="0" r="0" b="0"/>
          <a:pathLst>
            <a:path>
              <a:moveTo>
                <a:pt x="0" y="12326"/>
              </a:moveTo>
              <a:lnTo>
                <a:pt x="346326" y="123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9800000">
        <a:off x="4853428" y="1695515"/>
        <a:ext cx="17316" cy="17316"/>
      </dsp:txXfrm>
    </dsp:sp>
    <dsp:sp modelId="{194EC90A-4F3C-4495-BF1D-C926E5471015}">
      <dsp:nvSpPr>
        <dsp:cNvPr id="0" name=""/>
        <dsp:cNvSpPr/>
      </dsp:nvSpPr>
      <dsp:spPr>
        <a:xfrm>
          <a:off x="4934753" y="752164"/>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自愿</a:t>
          </a:r>
          <a:endParaRPr lang="zh-CN" altLang="en-US" sz="1600" b="1" kern="1200" dirty="0"/>
        </a:p>
      </dsp:txBody>
      <dsp:txXfrm>
        <a:off x="4934753" y="752164"/>
        <a:ext cx="1153903" cy="1153903"/>
      </dsp:txXfrm>
    </dsp:sp>
    <dsp:sp modelId="{7FD80D24-C5B9-4264-B9CC-0D5A756AACE9}">
      <dsp:nvSpPr>
        <dsp:cNvPr id="0" name=""/>
        <dsp:cNvSpPr/>
      </dsp:nvSpPr>
      <dsp:spPr>
        <a:xfrm rot="1800000">
          <a:off x="4688923" y="2441961"/>
          <a:ext cx="346326" cy="24653"/>
        </a:xfrm>
        <a:custGeom>
          <a:avLst/>
          <a:gdLst/>
          <a:ahLst/>
          <a:cxnLst/>
          <a:rect l="0" t="0" r="0" b="0"/>
          <a:pathLst>
            <a:path>
              <a:moveTo>
                <a:pt x="0" y="12326"/>
              </a:moveTo>
              <a:lnTo>
                <a:pt x="346326" y="123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00000">
        <a:off x="4853428" y="2445630"/>
        <a:ext cx="17316" cy="17316"/>
      </dsp:txXfrm>
    </dsp:sp>
    <dsp:sp modelId="{9CFA0D5A-21F9-4526-BBB1-6ABFD55A41C7}">
      <dsp:nvSpPr>
        <dsp:cNvPr id="0" name=""/>
        <dsp:cNvSpPr/>
      </dsp:nvSpPr>
      <dsp:spPr>
        <a:xfrm>
          <a:off x="4934753" y="2252394"/>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公平</a:t>
          </a:r>
          <a:endParaRPr lang="zh-CN" altLang="en-US" sz="1600" b="1" kern="1200" dirty="0"/>
        </a:p>
      </dsp:txBody>
      <dsp:txXfrm>
        <a:off x="4934753" y="2252394"/>
        <a:ext cx="1153903" cy="1153903"/>
      </dsp:txXfrm>
    </dsp:sp>
    <dsp:sp modelId="{EA50EF17-DA09-429C-91F2-91A04022F210}">
      <dsp:nvSpPr>
        <dsp:cNvPr id="0" name=""/>
        <dsp:cNvSpPr/>
      </dsp:nvSpPr>
      <dsp:spPr>
        <a:xfrm rot="5400000">
          <a:off x="4039304" y="2817019"/>
          <a:ext cx="346326" cy="24653"/>
        </a:xfrm>
        <a:custGeom>
          <a:avLst/>
          <a:gdLst/>
          <a:ahLst/>
          <a:cxnLst/>
          <a:rect l="0" t="0" r="0" b="0"/>
          <a:pathLst>
            <a:path>
              <a:moveTo>
                <a:pt x="0" y="12326"/>
              </a:moveTo>
              <a:lnTo>
                <a:pt x="346326" y="123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5400000">
        <a:off x="4203809" y="2820688"/>
        <a:ext cx="17316" cy="17316"/>
      </dsp:txXfrm>
    </dsp:sp>
    <dsp:sp modelId="{C401BA54-C647-47B9-A7BF-64938C62F1C3}">
      <dsp:nvSpPr>
        <dsp:cNvPr id="0" name=""/>
        <dsp:cNvSpPr/>
      </dsp:nvSpPr>
      <dsp:spPr>
        <a:xfrm>
          <a:off x="3635516" y="3002509"/>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诚信</a:t>
          </a:r>
          <a:endParaRPr lang="zh-CN" altLang="en-US" sz="1600" b="1" kern="1200" dirty="0"/>
        </a:p>
      </dsp:txBody>
      <dsp:txXfrm>
        <a:off x="3635516" y="3002509"/>
        <a:ext cx="1153903" cy="1153903"/>
      </dsp:txXfrm>
    </dsp:sp>
    <dsp:sp modelId="{A821BC46-8090-4DBA-A615-E6552DAF145B}">
      <dsp:nvSpPr>
        <dsp:cNvPr id="0" name=""/>
        <dsp:cNvSpPr/>
      </dsp:nvSpPr>
      <dsp:spPr>
        <a:xfrm rot="9000000">
          <a:off x="3389685" y="2441961"/>
          <a:ext cx="346326" cy="24653"/>
        </a:xfrm>
        <a:custGeom>
          <a:avLst/>
          <a:gdLst/>
          <a:ahLst/>
          <a:cxnLst/>
          <a:rect l="0" t="0" r="0" b="0"/>
          <a:pathLst>
            <a:path>
              <a:moveTo>
                <a:pt x="0" y="12326"/>
              </a:moveTo>
              <a:lnTo>
                <a:pt x="346326" y="123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9000000">
        <a:off x="3554191" y="2445630"/>
        <a:ext cx="17316" cy="17316"/>
      </dsp:txXfrm>
    </dsp:sp>
    <dsp:sp modelId="{A253FD15-183F-420B-987D-B4DD444B4C54}">
      <dsp:nvSpPr>
        <dsp:cNvPr id="0" name=""/>
        <dsp:cNvSpPr/>
      </dsp:nvSpPr>
      <dsp:spPr>
        <a:xfrm>
          <a:off x="2336278" y="2252394"/>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公序</a:t>
          </a:r>
          <a:endParaRPr lang="en-US" altLang="zh-CN" sz="1600" b="1" kern="1200" dirty="0" smtClean="0"/>
        </a:p>
        <a:p>
          <a:pPr lvl="0" algn="ctr" defTabSz="711200">
            <a:lnSpc>
              <a:spcPct val="90000"/>
            </a:lnSpc>
            <a:spcBef>
              <a:spcPct val="0"/>
            </a:spcBef>
            <a:spcAft>
              <a:spcPct val="35000"/>
            </a:spcAft>
          </a:pPr>
          <a:r>
            <a:rPr lang="zh-CN" altLang="en-US" sz="1600" b="1" kern="1200" dirty="0" smtClean="0"/>
            <a:t>良俗  </a:t>
          </a:r>
          <a:endParaRPr lang="zh-CN" altLang="en-US" sz="1600" b="1" kern="1200" dirty="0"/>
        </a:p>
      </dsp:txBody>
      <dsp:txXfrm>
        <a:off x="2336278" y="2252394"/>
        <a:ext cx="1153903" cy="1153903"/>
      </dsp:txXfrm>
    </dsp:sp>
    <dsp:sp modelId="{60CF92A2-CE1B-412E-B006-035B17190018}">
      <dsp:nvSpPr>
        <dsp:cNvPr id="0" name=""/>
        <dsp:cNvSpPr/>
      </dsp:nvSpPr>
      <dsp:spPr>
        <a:xfrm rot="12600000">
          <a:off x="3389685" y="1691846"/>
          <a:ext cx="346326" cy="24653"/>
        </a:xfrm>
        <a:custGeom>
          <a:avLst/>
          <a:gdLst/>
          <a:ahLst/>
          <a:cxnLst/>
          <a:rect l="0" t="0" r="0" b="0"/>
          <a:pathLst>
            <a:path>
              <a:moveTo>
                <a:pt x="0" y="12326"/>
              </a:moveTo>
              <a:lnTo>
                <a:pt x="346326" y="1232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2600000">
        <a:off x="3554191" y="1695515"/>
        <a:ext cx="17316" cy="17316"/>
      </dsp:txXfrm>
    </dsp:sp>
    <dsp:sp modelId="{D716E9AE-A4A5-4525-9F8C-B95FC82AC1B9}">
      <dsp:nvSpPr>
        <dsp:cNvPr id="0" name=""/>
        <dsp:cNvSpPr/>
      </dsp:nvSpPr>
      <dsp:spPr>
        <a:xfrm>
          <a:off x="2336278" y="752164"/>
          <a:ext cx="1153903" cy="1153903"/>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0160" tIns="10160" rIns="10160" bIns="10160" numCol="1" spcCol="1270" anchor="ctr" anchorCtr="0">
          <a:noAutofit/>
        </a:bodyPr>
        <a:lstStyle/>
        <a:p>
          <a:pPr lvl="0" algn="ctr" defTabSz="711200">
            <a:lnSpc>
              <a:spcPct val="90000"/>
            </a:lnSpc>
            <a:spcBef>
              <a:spcPct val="0"/>
            </a:spcBef>
            <a:spcAft>
              <a:spcPct val="35000"/>
            </a:spcAft>
          </a:pPr>
          <a:r>
            <a:rPr lang="zh-CN" altLang="en-US" sz="1600" b="1" kern="1200" dirty="0" smtClean="0"/>
            <a:t>绿色</a:t>
          </a:r>
          <a:r>
            <a:rPr lang="zh-CN" altLang="en-US" sz="1600" kern="1200" dirty="0" smtClean="0"/>
            <a:t> </a:t>
          </a:r>
          <a:endParaRPr lang="zh-CN" altLang="en-US" sz="1600" kern="1200" dirty="0"/>
        </a:p>
      </dsp:txBody>
      <dsp:txXfrm>
        <a:off x="2336278" y="752164"/>
        <a:ext cx="1153903" cy="1153903"/>
      </dsp:txXfrm>
    </dsp:sp>
  </dsp:spTree>
</dsp:drawing>
</file>

<file path=ppt/diagrams/drawing9.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C91F3968-FD48-4F25-A04B-1DF94EF24915}">
      <dsp:nvSpPr>
        <dsp:cNvPr id="0" name=""/>
        <dsp:cNvSpPr/>
      </dsp:nvSpPr>
      <dsp:spPr>
        <a:xfrm>
          <a:off x="604950" y="1488633"/>
          <a:ext cx="1292630"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民事主体</a:t>
          </a:r>
          <a:endParaRPr lang="zh-CN" altLang="en-US" sz="2400" b="1" kern="1200" dirty="0"/>
        </a:p>
      </dsp:txBody>
      <dsp:txXfrm>
        <a:off x="604950" y="1488633"/>
        <a:ext cx="1292630" cy="646315"/>
      </dsp:txXfrm>
    </dsp:sp>
    <dsp:sp modelId="{40ECEB4F-9499-46B4-99A2-69488014CB1B}">
      <dsp:nvSpPr>
        <dsp:cNvPr id="0" name=""/>
        <dsp:cNvSpPr/>
      </dsp:nvSpPr>
      <dsp:spPr>
        <a:xfrm rot="18289469">
          <a:off x="1703397" y="1419964"/>
          <a:ext cx="905418" cy="40390"/>
        </a:xfrm>
        <a:custGeom>
          <a:avLst/>
          <a:gdLst/>
          <a:ahLst/>
          <a:cxnLst/>
          <a:rect l="0" t="0" r="0" b="0"/>
          <a:pathLst>
            <a:path>
              <a:moveTo>
                <a:pt x="0" y="20195"/>
              </a:moveTo>
              <a:lnTo>
                <a:pt x="905418" y="20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289469">
        <a:off x="2133471" y="1417524"/>
        <a:ext cx="45270" cy="45270"/>
      </dsp:txXfrm>
    </dsp:sp>
    <dsp:sp modelId="{EF0D35BA-6E7F-4246-A117-336B2373BBA7}">
      <dsp:nvSpPr>
        <dsp:cNvPr id="0" name=""/>
        <dsp:cNvSpPr/>
      </dsp:nvSpPr>
      <dsp:spPr>
        <a:xfrm>
          <a:off x="2414632" y="745371"/>
          <a:ext cx="1292630"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自然人</a:t>
          </a:r>
          <a:endParaRPr lang="zh-CN" altLang="en-US" sz="2400" b="1" kern="1200" dirty="0"/>
        </a:p>
      </dsp:txBody>
      <dsp:txXfrm>
        <a:off x="2414632" y="745371"/>
        <a:ext cx="1292630" cy="646315"/>
      </dsp:txXfrm>
    </dsp:sp>
    <dsp:sp modelId="{092AA8F5-7460-4EC5-94BE-436EE25041C7}">
      <dsp:nvSpPr>
        <dsp:cNvPr id="0" name=""/>
        <dsp:cNvSpPr/>
      </dsp:nvSpPr>
      <dsp:spPr>
        <a:xfrm rot="18289469">
          <a:off x="3513079" y="676702"/>
          <a:ext cx="905418" cy="40390"/>
        </a:xfrm>
        <a:custGeom>
          <a:avLst/>
          <a:gdLst/>
          <a:ahLst/>
          <a:cxnLst/>
          <a:rect l="0" t="0" r="0" b="0"/>
          <a:pathLst>
            <a:path>
              <a:moveTo>
                <a:pt x="0" y="20195"/>
              </a:moveTo>
              <a:lnTo>
                <a:pt x="905418"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18289469">
        <a:off x="3943153" y="674262"/>
        <a:ext cx="45270" cy="45270"/>
      </dsp:txXfrm>
    </dsp:sp>
    <dsp:sp modelId="{BA3B83AA-A0B2-4983-822B-E71CF2AD8404}">
      <dsp:nvSpPr>
        <dsp:cNvPr id="0" name=""/>
        <dsp:cNvSpPr/>
      </dsp:nvSpPr>
      <dsp:spPr>
        <a:xfrm>
          <a:off x="4224314" y="2108"/>
          <a:ext cx="4268432"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完全民事行为能力人  </a:t>
          </a:r>
          <a:r>
            <a:rPr lang="en-US" altLang="zh-CN" sz="2400" b="1" kern="1200" dirty="0" smtClean="0"/>
            <a:t>&gt;18</a:t>
          </a:r>
          <a:endParaRPr lang="zh-CN" altLang="en-US" sz="2400" b="1" kern="1200" dirty="0"/>
        </a:p>
      </dsp:txBody>
      <dsp:txXfrm>
        <a:off x="4224314" y="2108"/>
        <a:ext cx="4268432" cy="646315"/>
      </dsp:txXfrm>
    </dsp:sp>
    <dsp:sp modelId="{7261813B-B23A-49D5-8C9A-07882F2CE726}">
      <dsp:nvSpPr>
        <dsp:cNvPr id="0" name=""/>
        <dsp:cNvSpPr/>
      </dsp:nvSpPr>
      <dsp:spPr>
        <a:xfrm rot="21546682">
          <a:off x="3707234" y="1044672"/>
          <a:ext cx="472164" cy="40390"/>
        </a:xfrm>
        <a:custGeom>
          <a:avLst/>
          <a:gdLst/>
          <a:ahLst/>
          <a:cxnLst/>
          <a:rect l="0" t="0" r="0" b="0"/>
          <a:pathLst>
            <a:path>
              <a:moveTo>
                <a:pt x="0" y="20195"/>
              </a:moveTo>
              <a:lnTo>
                <a:pt x="472164"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21546682">
        <a:off x="3931512" y="1053063"/>
        <a:ext cx="23608" cy="23608"/>
      </dsp:txXfrm>
    </dsp:sp>
    <dsp:sp modelId="{BC5F11AD-5E94-4EBF-875F-845FA43E555A}">
      <dsp:nvSpPr>
        <dsp:cNvPr id="0" name=""/>
        <dsp:cNvSpPr/>
      </dsp:nvSpPr>
      <dsp:spPr>
        <a:xfrm>
          <a:off x="4179370" y="738048"/>
          <a:ext cx="4314734"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限制民事行为能力人  </a:t>
          </a:r>
          <a:r>
            <a:rPr lang="en-US" altLang="zh-CN" sz="2400" kern="1200" dirty="0" smtClean="0"/>
            <a:t>8 -18</a:t>
          </a:r>
          <a:endParaRPr lang="zh-CN" altLang="en-US" sz="2400" kern="1200" dirty="0"/>
        </a:p>
      </dsp:txBody>
      <dsp:txXfrm>
        <a:off x="4179370" y="738048"/>
        <a:ext cx="4314734" cy="646315"/>
      </dsp:txXfrm>
    </dsp:sp>
    <dsp:sp modelId="{A6883452-9942-402E-B4E3-3711A1F1AECB}">
      <dsp:nvSpPr>
        <dsp:cNvPr id="0" name=""/>
        <dsp:cNvSpPr/>
      </dsp:nvSpPr>
      <dsp:spPr>
        <a:xfrm rot="3310531">
          <a:off x="3513079" y="1419964"/>
          <a:ext cx="905418" cy="40390"/>
        </a:xfrm>
        <a:custGeom>
          <a:avLst/>
          <a:gdLst/>
          <a:ahLst/>
          <a:cxnLst/>
          <a:rect l="0" t="0" r="0" b="0"/>
          <a:pathLst>
            <a:path>
              <a:moveTo>
                <a:pt x="0" y="20195"/>
              </a:moveTo>
              <a:lnTo>
                <a:pt x="905418" y="20195"/>
              </a:lnTo>
            </a:path>
          </a:pathLst>
        </a:custGeom>
        <a:noFill/>
        <a:ln w="25400" cap="flat" cmpd="sng" algn="ctr">
          <a:solidFill>
            <a:schemeClr val="accent1">
              <a:shade val="8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310531">
        <a:off x="3943153" y="1417524"/>
        <a:ext cx="45270" cy="45270"/>
      </dsp:txXfrm>
    </dsp:sp>
    <dsp:sp modelId="{444FCF6E-F4A4-4B40-9B61-704B01894A9D}">
      <dsp:nvSpPr>
        <dsp:cNvPr id="0" name=""/>
        <dsp:cNvSpPr/>
      </dsp:nvSpPr>
      <dsp:spPr>
        <a:xfrm>
          <a:off x="4224314" y="1488633"/>
          <a:ext cx="4074228"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l" defTabSz="1066800">
            <a:lnSpc>
              <a:spcPct val="90000"/>
            </a:lnSpc>
            <a:spcBef>
              <a:spcPct val="0"/>
            </a:spcBef>
            <a:spcAft>
              <a:spcPct val="35000"/>
            </a:spcAft>
          </a:pPr>
          <a:r>
            <a:rPr lang="zh-CN" altLang="en-US" sz="2400" b="1" kern="1200" dirty="0" smtClean="0"/>
            <a:t>     无民事行为能力人  </a:t>
          </a:r>
          <a:r>
            <a:rPr lang="en-US" altLang="zh-CN" sz="2400" b="1" kern="1200" dirty="0" smtClean="0"/>
            <a:t>&lt;8</a:t>
          </a:r>
          <a:endParaRPr lang="zh-CN" altLang="en-US" sz="2400" b="1" kern="1200" dirty="0"/>
        </a:p>
      </dsp:txBody>
      <dsp:txXfrm>
        <a:off x="4224314" y="1488633"/>
        <a:ext cx="4074228" cy="646315"/>
      </dsp:txXfrm>
    </dsp:sp>
    <dsp:sp modelId="{B9289F6D-27D4-459D-B41A-E678F574704D}">
      <dsp:nvSpPr>
        <dsp:cNvPr id="0" name=""/>
        <dsp:cNvSpPr/>
      </dsp:nvSpPr>
      <dsp:spPr>
        <a:xfrm>
          <a:off x="1897580" y="1791596"/>
          <a:ext cx="517052" cy="40390"/>
        </a:xfrm>
        <a:custGeom>
          <a:avLst/>
          <a:gdLst/>
          <a:ahLst/>
          <a:cxnLst/>
          <a:rect l="0" t="0" r="0" b="0"/>
          <a:pathLst>
            <a:path>
              <a:moveTo>
                <a:pt x="0" y="20195"/>
              </a:moveTo>
              <a:lnTo>
                <a:pt x="517052" y="20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a:off x="2143180" y="1798864"/>
        <a:ext cx="25852" cy="25852"/>
      </dsp:txXfrm>
    </dsp:sp>
    <dsp:sp modelId="{86736247-A119-4A68-BC10-ABF274A91F95}">
      <dsp:nvSpPr>
        <dsp:cNvPr id="0" name=""/>
        <dsp:cNvSpPr/>
      </dsp:nvSpPr>
      <dsp:spPr>
        <a:xfrm>
          <a:off x="2414632" y="1488633"/>
          <a:ext cx="1292630"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法  人</a:t>
          </a:r>
          <a:endParaRPr lang="zh-CN" altLang="en-US" sz="2400" b="1" kern="1200" dirty="0"/>
        </a:p>
      </dsp:txBody>
      <dsp:txXfrm>
        <a:off x="2414632" y="1488633"/>
        <a:ext cx="1292630" cy="646315"/>
      </dsp:txXfrm>
    </dsp:sp>
    <dsp:sp modelId="{C8CEAFC9-1CD2-4457-B2A1-CDE96577ED89}">
      <dsp:nvSpPr>
        <dsp:cNvPr id="0" name=""/>
        <dsp:cNvSpPr/>
      </dsp:nvSpPr>
      <dsp:spPr>
        <a:xfrm rot="3310531">
          <a:off x="1703397" y="2163227"/>
          <a:ext cx="905418" cy="40390"/>
        </a:xfrm>
        <a:custGeom>
          <a:avLst/>
          <a:gdLst/>
          <a:ahLst/>
          <a:cxnLst/>
          <a:rect l="0" t="0" r="0" b="0"/>
          <a:pathLst>
            <a:path>
              <a:moveTo>
                <a:pt x="0" y="20195"/>
              </a:moveTo>
              <a:lnTo>
                <a:pt x="905418" y="20195"/>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zh-CN" altLang="en-US" sz="500" kern="1200"/>
        </a:p>
      </dsp:txBody>
      <dsp:txXfrm rot="3310531">
        <a:off x="2133471" y="2160786"/>
        <a:ext cx="45270" cy="45270"/>
      </dsp:txXfrm>
    </dsp:sp>
    <dsp:sp modelId="{E1A17274-2F30-44D0-B3E8-C455A30B9D5A}">
      <dsp:nvSpPr>
        <dsp:cNvPr id="0" name=""/>
        <dsp:cNvSpPr/>
      </dsp:nvSpPr>
      <dsp:spPr>
        <a:xfrm>
          <a:off x="2414632" y="2231895"/>
          <a:ext cx="1644716" cy="646315"/>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zh-CN" altLang="en-US" sz="2400" b="1" kern="1200" dirty="0" smtClean="0"/>
            <a:t>非法人组织</a:t>
          </a:r>
          <a:endParaRPr lang="zh-CN" altLang="en-US" sz="2400" b="1" kern="1200" dirty="0"/>
        </a:p>
      </dsp:txBody>
      <dsp:txXfrm>
        <a:off x="2414632" y="2231895"/>
        <a:ext cx="1644716" cy="646315"/>
      </dsp:txXfrm>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0.xml><?xml version="1.0" encoding="utf-8"?>
<dgm:layoutDef xmlns:dgm="http://schemas.openxmlformats.org/drawingml/2006/diagram" xmlns:a="http://schemas.openxmlformats.org/drawingml/2006/main" uniqueId="urn:microsoft.com/office/officeart/2005/8/layout/orgChart1#2">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matrix1#1">
  <dgm:title val=""/>
  <dgm:desc val=""/>
  <dgm:catLst>
    <dgm:cat type="matrix" pri="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styleData>
  <dgm:clrData>
    <dgm:dataModel>
      <dgm:ptLst>
        <dgm:pt modelId="0" type="doc"/>
        <dgm:pt modelId="1"/>
        <dgm:pt modelId="11"/>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3" destOrd="0"/>
      </dgm:cxnLst>
      <dgm:bg/>
      <dgm:whole/>
    </dgm:dataModel>
  </dgm:clrData>
  <dgm:layoutNode name="diagram">
    <dgm:varLst>
      <dgm:chMax val="1"/>
      <dgm:dir/>
      <dgm:animLvl val="ctr"/>
      <dgm:resizeHandles val="exact"/>
    </dgm:varLst>
    <dgm:alg type="composite"/>
    <dgm:shape xmlns:r="http://schemas.openxmlformats.org/officeDocument/2006/relationships" r:blip="">
      <dgm:adjLst/>
    </dgm:shape>
    <dgm:presOf/>
    <dgm:constrLst>
      <dgm:constr type="ctrX" for="ch" forName="matrix" refType="w" fact="0.5"/>
      <dgm:constr type="ctrY" for="ch" forName="matrix" refType="h" fact="0.5"/>
      <dgm:constr type="w" for="ch" forName="matrix" refType="w"/>
      <dgm:constr type="h" for="ch" forName="matrix" refType="h"/>
      <dgm:constr type="ctrX" for="ch" forName="centerTile" refType="w" fact="0.5"/>
      <dgm:constr type="ctrY" for="ch" forName="centerTile" refType="h" fact="0.5"/>
      <dgm:constr type="w" for="ch" forName="centerTile" refType="w" fact="0.3"/>
      <dgm:constr type="h" for="ch" forName="centerTile" refType="h" fact="0.25"/>
      <dgm:constr type="primFontSz" for="des" ptType="node" op="equ" val="65"/>
    </dgm:constrLst>
    <dgm:ruleLst/>
    <dgm:choose name="Name0">
      <dgm:if name="Name1" axis="ch" ptType="node" func="cnt" op="gte" val="1">
        <dgm:layoutNode name="matrix">
          <dgm:alg type="composite"/>
          <dgm:shape xmlns:r="http://schemas.openxmlformats.org/officeDocument/2006/relationships" r:blip="">
            <dgm:adjLst/>
          </dgm:shape>
          <dgm:presOf/>
          <dgm:constrLst>
            <dgm:constr type="l" for="ch" forName="tile1"/>
            <dgm:constr type="t" for="ch" forName="tile1"/>
            <dgm:constr type="r" for="ch" forName="tile1" refType="w" fact="0.5"/>
            <dgm:constr type="b" for="ch" forName="tile1" refType="h" fact="0.5"/>
            <dgm:constr type="l" for="ch" forName="tile1text" refType="l" refFor="ch" refForName="tile1"/>
            <dgm:constr type="t" for="ch" forName="tile1text" refType="t" refFor="ch" refForName="tile1"/>
            <dgm:constr type="w" for="ch" forName="tile1text" refType="w" refFor="ch" refForName="tile1"/>
            <dgm:constr type="h" for="ch" forName="tile1text" refType="h" refFor="ch" refForName="tile1" fact="0.75"/>
            <dgm:constr type="r" for="ch" forName="tile2" refType="w"/>
            <dgm:constr type="t" for="ch" forName="tile2"/>
            <dgm:constr type="l" for="ch" forName="tile2" refType="w" fact="0.5"/>
            <dgm:constr type="b" for="ch" forName="tile2" refType="h" fact="0.5"/>
            <dgm:constr type="r" for="ch" forName="tile2text" refType="r" refFor="ch" refForName="tile2"/>
            <dgm:constr type="t" for="ch" forName="tile2text" refType="t" refFor="ch" refForName="tile2"/>
            <dgm:constr type="w" for="ch" forName="tile2text" refType="w" refFor="ch" refForName="tile2"/>
            <dgm:constr type="h" for="ch" forName="tile2text" refType="h" refFor="ch" refForName="tile2" fact="0.75"/>
            <dgm:constr type="l" for="ch" forName="tile3"/>
            <dgm:constr type="b" for="ch" forName="tile3" refType="h"/>
            <dgm:constr type="r" for="ch" forName="tile3" refType="w" fact="0.5"/>
            <dgm:constr type="t" for="ch" forName="tile3" refType="h" fact="0.5"/>
            <dgm:constr type="l" for="ch" forName="tile3text" refType="l" refFor="ch" refForName="tile3"/>
            <dgm:constr type="b" for="ch" forName="tile3text" refType="b" refFor="ch" refForName="tile3"/>
            <dgm:constr type="w" for="ch" forName="tile3text" refType="w" refFor="ch" refForName="tile3"/>
            <dgm:constr type="h" for="ch" forName="tile3text" refType="h" refFor="ch" refForName="tile3" fact="0.75"/>
            <dgm:constr type="r" for="ch" forName="tile4" refType="w"/>
            <dgm:constr type="b" for="ch" forName="tile4" refType="h"/>
            <dgm:constr type="l" for="ch" forName="tile4" refType="w" fact="0.5"/>
            <dgm:constr type="t" for="ch" forName="tile4" refType="h" fact="0.5"/>
            <dgm:constr type="r" for="ch" forName="tile4text" refType="r" refFor="ch" refForName="tile4"/>
            <dgm:constr type="b" for="ch" forName="tile4text" refType="b" refFor="ch" refForName="tile4"/>
            <dgm:constr type="w" for="ch" forName="tile4text" refType="w" refFor="ch" refForName="tile4"/>
            <dgm:constr type="h" for="ch" forName="tile4text" refType="h" refFor="ch" refForName="tile4" fact="0.75"/>
          </dgm:constrLst>
          <dgm:ruleLst/>
          <dgm:layoutNode name="tile1" styleLbl="node1">
            <dgm:alg type="sp"/>
            <dgm:shape xmlns:r="http://schemas.openxmlformats.org/officeDocument/2006/relationships" rot="270" type="round1Rect" r:blip="">
              <dgm:adjLst/>
            </dgm:shape>
            <dgm:choose name="Name2">
              <dgm:if name="Name3" func="var" arg="dir" op="equ" val="norm">
                <dgm:presOf axis="ch ch desOrSelf" ptType="node node node" st="1 1 1" cnt="1 1 0"/>
              </dgm:if>
              <dgm:else name="Name4">
                <dgm:presOf axis="ch ch desOrSelf" ptType="node node node" st="1 2 1" cnt="1 1 0"/>
              </dgm:else>
            </dgm:choose>
            <dgm:constrLst/>
            <dgm:ruleLst/>
          </dgm:layoutNode>
          <dgm:layoutNode name="tile1text" styleLbl="node1">
            <dgm:varLst>
              <dgm:chMax val="0"/>
              <dgm:chPref val="0"/>
              <dgm:bulletEnabled val="1"/>
            </dgm:varLst>
            <dgm:choose name="Name5">
              <dgm:if name="Name6" axis="root des" func="maxDepth" op="gte" val="3">
                <dgm:alg type="tx">
                  <dgm:param type="parTxLTRAlign" val="l"/>
                  <dgm:param type="parTxRTLAlign" val="r"/>
                  <dgm:param type="txAnchorVert" val="t"/>
                </dgm:alg>
              </dgm:if>
              <dgm:else name="Name7">
                <dgm:alg type="tx"/>
              </dgm:else>
            </dgm:choose>
            <dgm:shape xmlns:r="http://schemas.openxmlformats.org/officeDocument/2006/relationships" rot="270" type="rect" r:blip="" hideGeom="1">
              <dgm:adjLst>
                <dgm:adj idx="1" val="0.2"/>
              </dgm:adjLst>
            </dgm:shape>
            <dgm:choose name="Name8">
              <dgm:if name="Name9" func="var" arg="dir" op="equ" val="norm">
                <dgm:presOf axis="ch ch desOrSelf" ptType="node node node" st="1 1 1" cnt="1 1 0"/>
              </dgm:if>
              <dgm:else name="Name10">
                <dgm:presOf axis="ch ch desOrSelf" ptType="node node node" st="1 2 1" cnt="1 1 0"/>
              </dgm:else>
            </dgm:choose>
            <dgm:constrLst/>
            <dgm:ruleLst>
              <dgm:rule type="primFontSz" val="5" fact="NaN" max="NaN"/>
            </dgm:ruleLst>
          </dgm:layoutNode>
          <dgm:layoutNode name="tile2" styleLbl="node1">
            <dgm:alg type="sp"/>
            <dgm:shape xmlns:r="http://schemas.openxmlformats.org/officeDocument/2006/relationships" type="round1Rect" r:blip="">
              <dgm:adjLst/>
            </dgm:shape>
            <dgm:choose name="Name11">
              <dgm:if name="Name12" func="var" arg="dir" op="equ" val="norm">
                <dgm:presOf axis="ch ch desOrSelf" ptType="node node node" st="1 2 1" cnt="1 1 0"/>
              </dgm:if>
              <dgm:else name="Name13">
                <dgm:presOf axis="ch ch desOrSelf" ptType="node node node" st="1 1 1" cnt="1 1 0"/>
              </dgm:else>
            </dgm:choose>
            <dgm:constrLst/>
            <dgm:ruleLst/>
          </dgm:layoutNode>
          <dgm:layoutNode name="tile2text" styleLbl="node1">
            <dgm:varLst>
              <dgm:chMax val="0"/>
              <dgm:chPref val="0"/>
              <dgm:bulletEnabled val="1"/>
            </dgm:varLst>
            <dgm:choose name="Name14">
              <dgm:if name="Name15" axis="root des" func="maxDepth" op="gte" val="3">
                <dgm:alg type="tx">
                  <dgm:param type="parTxLTRAlign" val="l"/>
                  <dgm:param type="parTxRTLAlign" val="r"/>
                  <dgm:param type="txAnchorVert" val="t"/>
                </dgm:alg>
              </dgm:if>
              <dgm:else name="Name16">
                <dgm:alg type="tx"/>
              </dgm:else>
            </dgm:choose>
            <dgm:shape xmlns:r="http://schemas.openxmlformats.org/officeDocument/2006/relationships" type="rect" r:blip="" hideGeom="1">
              <dgm:adjLst/>
            </dgm:shape>
            <dgm:choose name="Name17">
              <dgm:if name="Name18" func="var" arg="dir" op="equ" val="norm">
                <dgm:presOf axis="ch ch desOrSelf" ptType="node node node" st="1 2 1" cnt="1 1 0"/>
              </dgm:if>
              <dgm:else name="Name19">
                <dgm:presOf axis="ch ch desOrSelf" ptType="node node node" st="1 1 1" cnt="1 1 0"/>
              </dgm:else>
            </dgm:choose>
            <dgm:constrLst/>
            <dgm:ruleLst>
              <dgm:rule type="primFontSz" val="5" fact="NaN" max="NaN"/>
            </dgm:ruleLst>
          </dgm:layoutNode>
          <dgm:layoutNode name="tile3" styleLbl="node1">
            <dgm:alg type="sp"/>
            <dgm:shape xmlns:r="http://schemas.openxmlformats.org/officeDocument/2006/relationships" rot="180" type="round1Rect" r:blip="">
              <dgm:adjLst/>
            </dgm:shape>
            <dgm:choose name="Name20">
              <dgm:if name="Name21" func="var" arg="dir" op="equ" val="norm">
                <dgm:presOf axis="ch ch desOrSelf" ptType="node node node" st="1 3 1" cnt="1 1 0"/>
              </dgm:if>
              <dgm:else name="Name22">
                <dgm:presOf axis="ch ch desOrSelf" ptType="node node node" st="1 4 1" cnt="1 1 0"/>
              </dgm:else>
            </dgm:choose>
            <dgm:constrLst/>
            <dgm:ruleLst/>
          </dgm:layoutNode>
          <dgm:layoutNode name="tile3text" styleLbl="node1">
            <dgm:varLst>
              <dgm:chMax val="0"/>
              <dgm:chPref val="0"/>
              <dgm:bulletEnabled val="1"/>
            </dgm:varLst>
            <dgm:choose name="Name23">
              <dgm:if name="Name24" axis="root des" func="maxDepth" op="gte" val="3">
                <dgm:alg type="tx">
                  <dgm:param type="parTxLTRAlign" val="l"/>
                  <dgm:param type="parTxRTLAlign" val="r"/>
                  <dgm:param type="txAnchorVert" val="t"/>
                </dgm:alg>
              </dgm:if>
              <dgm:else name="Name25">
                <dgm:alg type="tx"/>
              </dgm:else>
            </dgm:choose>
            <dgm:shape xmlns:r="http://schemas.openxmlformats.org/officeDocument/2006/relationships" rot="180" type="rect" r:blip="" hideGeom="1">
              <dgm:adjLst/>
            </dgm:shape>
            <dgm:choose name="Name26">
              <dgm:if name="Name27" func="var" arg="dir" op="equ" val="norm">
                <dgm:presOf axis="ch ch desOrSelf" ptType="node node node" st="1 3 1" cnt="1 1 0"/>
              </dgm:if>
              <dgm:else name="Name28">
                <dgm:presOf axis="ch ch desOrSelf" ptType="node node node" st="1 4 1" cnt="1 1 0"/>
              </dgm:else>
            </dgm:choose>
            <dgm:constrLst/>
            <dgm:ruleLst>
              <dgm:rule type="primFontSz" val="5" fact="NaN" max="NaN"/>
            </dgm:ruleLst>
          </dgm:layoutNode>
          <dgm:layoutNode name="tile4" styleLbl="node1">
            <dgm:alg type="sp"/>
            <dgm:shape xmlns:r="http://schemas.openxmlformats.org/officeDocument/2006/relationships" rot="90" type="round1Rect" r:blip="">
              <dgm:adjLst/>
            </dgm:shape>
            <dgm:choose name="Name29">
              <dgm:if name="Name30" func="var" arg="dir" op="equ" val="norm">
                <dgm:presOf axis="ch ch desOrSelf" ptType="node node node" st="1 4 1" cnt="1 1 0"/>
              </dgm:if>
              <dgm:else name="Name31">
                <dgm:presOf axis="ch ch desOrSelf" ptType="node node node" st="1 3 1" cnt="1 1 0"/>
              </dgm:else>
            </dgm:choose>
            <dgm:constrLst/>
            <dgm:ruleLst/>
          </dgm:layoutNode>
          <dgm:layoutNode name="tile4text" styleLbl="node1">
            <dgm:varLst>
              <dgm:chMax val="0"/>
              <dgm:chPref val="0"/>
              <dgm:bulletEnabled val="1"/>
            </dgm:varLst>
            <dgm:choose name="Name32">
              <dgm:if name="Name33" axis="root des" func="maxDepth" op="gte" val="3">
                <dgm:alg type="tx">
                  <dgm:param type="parTxLTRAlign" val="l"/>
                  <dgm:param type="parTxRTLAlign" val="r"/>
                  <dgm:param type="txAnchorVert" val="t"/>
                </dgm:alg>
              </dgm:if>
              <dgm:else name="Name34">
                <dgm:alg type="tx"/>
              </dgm:else>
            </dgm:choose>
            <dgm:shape xmlns:r="http://schemas.openxmlformats.org/officeDocument/2006/relationships" rot="90" type="rect" r:blip="" hideGeom="1">
              <dgm:adjLst/>
            </dgm:shape>
            <dgm:choose name="Name35">
              <dgm:if name="Name36" func="var" arg="dir" op="equ" val="norm">
                <dgm:presOf axis="ch ch desOrSelf" ptType="node node node" st="1 4 1" cnt="1 1 0"/>
              </dgm:if>
              <dgm:else name="Name37">
                <dgm:presOf axis="ch ch desOrSelf" ptType="node node node" st="1 3 1" cnt="1 1 0"/>
              </dgm:else>
            </dgm:choose>
            <dgm:constrLst/>
            <dgm:ruleLst>
              <dgm:rule type="primFontSz" val="5" fact="NaN" max="NaN"/>
            </dgm:ruleLst>
          </dgm:layoutNode>
        </dgm:layoutNode>
        <dgm:layoutNode name="centerTile" styleLbl="fgShp">
          <dgm:varLst>
            <dgm:chMax val="0"/>
            <dgm:chPref val="0"/>
          </dgm:varLst>
          <dgm:alg type="tx"/>
          <dgm:shape xmlns:r="http://schemas.openxmlformats.org/officeDocument/2006/relationships" type="roundRect" r:blip="">
            <dgm:adjLst/>
          </dgm:shape>
          <dgm:presOf axis="ch" ptType="node" cnt="1"/>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8"/>
    </dgm:choose>
  </dgm:layoutNode>
</dgm:layoutDef>
</file>

<file path=ppt/diagrams/layout12.xml><?xml version="1.0" encoding="utf-8"?>
<dgm:layoutDef xmlns:dgm="http://schemas.openxmlformats.org/drawingml/2006/diagram" xmlns:a="http://schemas.openxmlformats.org/drawingml/2006/main" uniqueId="urn:microsoft.com/office/officeart/2005/8/layout/hierarchy1#3">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orgChart1#3">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orgChart1#4">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05/8/layout/orgChart1#5">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16.xml><?xml version="1.0" encoding="utf-8"?>
<dgm:layoutDef xmlns:dgm="http://schemas.openxmlformats.org/drawingml/2006/diagram" xmlns:a="http://schemas.openxmlformats.org/drawingml/2006/main" uniqueId="urn:microsoft.com/office/officeart/2005/8/layout/orgChart1#6">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choose name="Name8">
            <dgm:if name="Name9" func="var" arg="dir" op="equ" val="norm">
              <dgm:alg type="tx">
                <dgm:param type="autoTxRot" val="grav"/>
                <dgm:param type="parTxLTRAlign" val="r"/>
                <dgm:param type="parTxRTLAlign" val="r"/>
                <dgm:param type="txAnchorVert" val="t"/>
              </dgm:alg>
              <dgm:shape xmlns:r="http://schemas.openxmlformats.org/officeDocument/2006/relationships" rot="270" type="rect" r:blip="" hideGeom="1">
                <dgm:adjLst/>
              </dgm:shape>
              <dgm:presOf axis="self"/>
              <dgm:constrLst>
                <dgm:constr type="primFontSz" val="65"/>
                <dgm:constr type="lMarg"/>
                <dgm:constr type="rMarg" refType="primFontSz" fact="0.35"/>
                <dgm:constr type="tMarg" refType="primFontSz" fact="0.27"/>
                <dgm:constr type="bMarg"/>
              </dgm:constrLst>
            </dgm:if>
            <dgm:else name="Name10">
              <dgm:alg type="tx">
                <dgm:param type="autoTxRot" val="grav"/>
                <dgm:param type="parTxLTRAlign" val="l"/>
                <dgm:param type="parTxRTLAlign" val="l"/>
                <dgm:param type="txAnchorVert" val="t"/>
              </dgm:alg>
              <dgm:shape xmlns:r="http://schemas.openxmlformats.org/officeDocument/2006/relationships" rot="90" type="rect" r:blip="" hideGeom="1">
                <dgm:adjLst/>
              </dgm:shape>
              <dgm:presOf axis="self"/>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1#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1">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orgChart1#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linDir" val="fromT"/>
                  <dgm:param type="chAlign" val="r"/>
                </dgm:alg>
              </dgm:if>
              <dgm:if name="Name23" func="var" arg="hierBranch" op="equ" val="r">
                <dgm:alg type="hierChild">
                  <dgm:param type="linDir" val="fromT"/>
                  <dgm:param type="chAlign" val="l"/>
                </dgm:alg>
              </dgm:if>
              <dgm:if name="Name24" func="var" arg="hierBranch" op="equ" val="hang">
                <dgm:choose name="Name25">
                  <dgm:if name="Name26" func="var" arg="dir" op="equ" val="norm">
                    <dgm:alg type="hierChild">
                      <dgm:param type="linDir" val="fromL"/>
                      <dgm:param type="chAlign" val="l"/>
                      <dgm:param type="secLinDir" val="fromT"/>
                      <dgm:param type="secChAlign" val="t"/>
                    </dgm:alg>
                  </dgm:if>
                  <dgm:else name="Name27">
                    <dgm:alg type="hierChild">
                      <dgm:param type="linDir" val="fromR"/>
                      <dgm:param type="chAlign" val="l"/>
                      <dgm:param type="secLinDir" val="fromT"/>
                      <dgm:param type="secChAlign" val="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dim" val="1D"/>
                        <dgm:param type="endSty" val="noArr"/>
                        <dgm:param type="connRout" val="bend"/>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dim" val="1D"/>
                            <dgm:param type="endSty" val="noArr"/>
                            <dgm:param type="connRout" val="bend"/>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dim" val="1D"/>
                                    <dgm:param type="endSty" val="noArr"/>
                                    <dgm:param type="connRout" val="bend"/>
                                    <dgm:param type="begPts" val="bCtr"/>
                                    <dgm:param type="endPts" val="midL midR"/>
                                  </dgm:alg>
                                </dgm:if>
                                <dgm:else name="Name45">
                                  <dgm:alg type="conn">
                                    <dgm:param type="srcNode" val="rootConnector"/>
                                    <dgm:param type="dim" val="1D"/>
                                    <dgm:param type="endSty" val="noArr"/>
                                    <dgm:param type="connRout" val="bend"/>
                                    <dgm:param type="begPts" val="bCtr"/>
                                    <dgm:param type="endPts" val="midL midR"/>
                                  </dgm:alg>
                                </dgm:else>
                              </dgm:choose>
                            </dgm:if>
                            <dgm:else name="Name46">
                              <dgm:alg type="conn">
                                <dgm:param type="dim" val="1D"/>
                                <dgm:param type="endSty" val="noArr"/>
                                <dgm:param type="connRout" val="bend"/>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dim" val="1D"/>
                                <dgm:param type="endSty" val="noArr"/>
                                <dgm:param type="connRout" val="bend"/>
                                <dgm:param type="begPts" val="bCtr"/>
                                <dgm:param type="endPts" val="midL midR"/>
                              </dgm:alg>
                            </dgm:if>
                            <dgm:else name="Name55">
                              <dgm:alg type="conn">
                                <dgm:param type="srcNode" val="rootConnector1"/>
                                <dgm:param type="dim" val="1D"/>
                                <dgm:param type="endSty" val="noArr"/>
                                <dgm:param type="connRout" val="bend"/>
                                <dgm:param type="begPts" val="bCtr"/>
                                <dgm:param type="endPts" val="midL midR"/>
                              </dgm:alg>
                            </dgm:else>
                          </dgm:choose>
                        </dgm:if>
                        <dgm:else name="Name56">
                          <dgm:choose name="Name57">
                            <dgm:if name="Name58" axis="par ch" ptType="node asst" func="cnt" op="gte" val="1">
                              <dgm:alg type="conn">
                                <dgm:param type="dim" val="1D"/>
                                <dgm:param type="endSty" val="noArr"/>
                                <dgm:param type="connRout" val="bend"/>
                                <dgm:param type="begPts" val="bCtr"/>
                                <dgm:param type="endPts" val="midL midR"/>
                              </dgm:alg>
                            </dgm:if>
                            <dgm:else name="Name59">
                              <dgm:alg type="conn">
                                <dgm:param type="srcNode" val="rootConnector"/>
                                <dgm:param type="dim" val="1D"/>
                                <dgm:param type="endSty" val="noArr"/>
                                <dgm:param type="connRout" val="bend"/>
                                <dgm:param type="begPts" val="bCtr"/>
                                <dgm:param type="endPts" val="midL mid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linDir" val="fromT"/>
                        <dgm:param type="chAlign" val="r"/>
                      </dgm:alg>
                    </dgm:if>
                    <dgm:if name="Name85" func="var" arg="hierBranch" op="equ" val="r">
                      <dgm:alg type="hierChild">
                        <dgm:param type="linDir" val="fromT"/>
                        <dgm:param type="chAlign" val="l"/>
                      </dgm:alg>
                    </dgm:if>
                    <dgm:if name="Name86" func="var" arg="hierBranch" op="equ" val="hang">
                      <dgm:choose name="Name87">
                        <dgm:if name="Name88" func="var" arg="dir" op="equ" val="norm">
                          <dgm:alg type="hierChild">
                            <dgm:param type="linDir" val="fromL"/>
                            <dgm:param type="chAlign" val="l"/>
                            <dgm:param type="secLinDir" val="fromT"/>
                            <dgm:param type="secChAlign" val="t"/>
                          </dgm:alg>
                        </dgm:if>
                        <dgm:else name="Name89">
                          <dgm:alg type="hierChild">
                            <dgm:param type="linDir" val="fromR"/>
                            <dgm:param type="chAlign" val="l"/>
                            <dgm:param type="secLinDir" val="fromT"/>
                            <dgm:param type="secChAlign" val="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linDir" val="fromT"/>
                            <dgm:param type="chAlign" val="l"/>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linDir" val="fromL"/>
                        <dgm:param type="chAlign" val="l"/>
                        <dgm:param type="secLinDir" val="fromT"/>
                        <dgm:param type="secChAlign" val="t"/>
                      </dgm:alg>
                    </dgm:if>
                    <dgm:else name="Name105">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linDir" val="fromL"/>
                  <dgm:param type="chAlign" val="l"/>
                  <dgm:param type="secLinDir" val="fromT"/>
                  <dgm:param type="secChAlign" val="t"/>
                </dgm:alg>
              </dgm:if>
              <dgm:else name="Name109">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dim" val="1D"/>
                    <dgm:param type="endSty" val="noArr"/>
                    <dgm:param type="connRout" val="bend"/>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linDir" val="fromT"/>
                        <dgm:param type="chAlign" val="r"/>
                      </dgm:alg>
                    </dgm:if>
                    <dgm:if name="Name129" func="var" arg="hierBranch" op="equ" val="r">
                      <dgm:alg type="hierChild">
                        <dgm:param type="linDir" val="fromT"/>
                        <dgm:param type="chAlign" val="l"/>
                      </dgm:alg>
                    </dgm:if>
                    <dgm:if name="Name130" func="var" arg="hierBranch" op="equ" val="hang">
                      <dgm:choose name="Name131">
                        <dgm:if name="Name132" func="var" arg="dir" op="equ" val="norm">
                          <dgm:alg type="hierChild">
                            <dgm:param type="linDir" val="fromL"/>
                            <dgm:param type="chAlign" val="l"/>
                            <dgm:param type="secLinDir" val="fromT"/>
                            <dgm:param type="secChAlign" val="t"/>
                          </dgm:alg>
                        </dgm:if>
                        <dgm:else name="Name133">
                          <dgm:alg type="hierChild">
                            <dgm:param type="linDir" val="fromR"/>
                            <dgm:param type="chAlign" val="l"/>
                            <dgm:param type="secLinDir" val="fromT"/>
                            <dgm:param type="secChAlign" val="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linDir" val="fromT"/>
                            <dgm:param type="chAlign" val="l"/>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linDir" val="fromL"/>
                        <dgm:param type="chAlign" val="l"/>
                        <dgm:param type="secLinDir" val="fromT"/>
                        <dgm:param type="secChAlign" val="t"/>
                      </dgm:alg>
                    </dgm:if>
                    <dgm:else name="Name146">
                      <dgm:alg type="hierChild">
                        <dgm:param type="linDir" val="fromR"/>
                        <dgm:param type="chAlign" val="l"/>
                        <dgm:param type="secLinDir" val="fromT"/>
                        <dgm:param type="secChAlign" val="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hierarchy1#2">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srcNode" val="background"/>
                    <dgm:param type="dstNode" val="background2"/>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srcNode" val="background2"/>
                            <dgm:param type="dstNode" val="background3"/>
                            <dgm:param type="dim" val="1D"/>
                            <dgm:param type="endSty" val="noArr"/>
                            <dgm:param type="connRout" val="bend"/>
                            <dgm:param type="begPts" val="bCtr"/>
                            <dgm:param type="endPts" val="tCtr"/>
                            <dgm:param type="bendPt" val="end"/>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srcNode" val="background3"/>
                                        <dgm:param type="dstNode" val="background4"/>
                                        <dgm:param type="dim" val="1D"/>
                                        <dgm:param type="endSty" val="noArr"/>
                                        <dgm:param type="connRout" val="bend"/>
                                        <dgm:param type="begPts" val="bCtr"/>
                                        <dgm:param type="endPts" val="tCtr"/>
                                        <dgm:param type="bendPt" val="end"/>
                                      </dgm:alg>
                                    </dgm:if>
                                    <dgm:else name="Name26">
                                      <dgm:alg type="conn">
                                        <dgm:param type="srcNode" val="background4"/>
                                        <dgm:param type="dstNode" val="background4"/>
                                        <dgm:param type="dim" val="1D"/>
                                        <dgm:param type="endSty" val="noArr"/>
                                        <dgm:param type="connRout" val="bend"/>
                                        <dgm:param type="begPts" val="bCtr"/>
                                        <dgm:param type="endPts" val="tCtr"/>
                                        <dgm:param type="bendPt" val="end"/>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1">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lnSpAfChP" val="20"/>
              <dgm:param type="stBulletLvl" val="1"/>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radial1#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Sty" val="noArr"/>
              <dgm:param type="endSty" val="noArr"/>
              <dgm:param type="begPts" val="auto"/>
              <dgm:param type="endPts" val="auto"/>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hierarchy2#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endSty" val="noArr"/>
                        <dgm:param type="begPts" val="midR"/>
                        <dgm:param type="endPts" val="midL"/>
                      </dgm:alg>
                    </dgm:if>
                    <dgm:else name="Name14">
                      <dgm:alg type="conn">
                        <dgm:param type="dim" val="1D"/>
                        <dgm:param type="endSty" val="noArr"/>
                        <dgm:param type="begPts" val="midL"/>
                        <dgm:param type="endPts" val="mid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10">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11">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2">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3">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4">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5">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6">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7">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8">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9">
  <dgm:title val=""/>
  <dgm:desc val=""/>
  <dgm:catLst>
    <dgm:cat type="simple" pri="10100"/>
  </dgm:catLst>
  <dgm:scene3d>
    <a:camera prst="orthographicFront"/>
    <a:lightRig rig="threePt" dir="t"/>
  </dgm:scene3d>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29761" y="0"/>
            <a:ext cx="2929837" cy="497126"/>
          </a:xfrm>
          <a:prstGeom prst="rect">
            <a:avLst/>
          </a:prstGeom>
        </p:spPr>
        <p:txBody>
          <a:bodyPr vert="horz" lIns="91440" tIns="45720" rIns="91440" bIns="45720" rtlCol="0"/>
          <a:lstStyle>
            <a:lvl1pPr algn="r">
              <a:defRPr sz="1200"/>
            </a:lvl1pPr>
          </a:lstStyle>
          <a:p>
            <a:fld id="{502CCDCC-6973-4530-89B7-5B712CFAA8DE}" type="datetimeFigureOut">
              <a:rPr lang="zh-CN" altLang="en-US" smtClean="0"/>
              <a:pPr/>
              <a:t>2020/10/27</a:t>
            </a:fld>
            <a:endParaRPr lang="zh-CN" altLang="en-US"/>
          </a:p>
        </p:txBody>
      </p:sp>
      <p:sp>
        <p:nvSpPr>
          <p:cNvPr id="4" name="页脚占位符 3"/>
          <p:cNvSpPr>
            <a:spLocks noGrp="1"/>
          </p:cNvSpPr>
          <p:nvPr>
            <p:ph type="ftr" sz="quarter" idx="2"/>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29761" y="9443662"/>
            <a:ext cx="2929837" cy="497126"/>
          </a:xfrm>
          <a:prstGeom prst="rect">
            <a:avLst/>
          </a:prstGeom>
        </p:spPr>
        <p:txBody>
          <a:bodyPr vert="horz" lIns="91440" tIns="45720" rIns="91440" bIns="45720" rtlCol="0" anchor="b"/>
          <a:lstStyle>
            <a:lvl1pPr algn="r">
              <a:defRPr sz="1200"/>
            </a:lvl1pPr>
          </a:lstStyle>
          <a:p>
            <a:fld id="{C1BBFA4B-4A74-402B-BE0D-BF3F22BEFF9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29837" cy="497126"/>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29761" y="0"/>
            <a:ext cx="2929837" cy="497126"/>
          </a:xfrm>
          <a:prstGeom prst="rect">
            <a:avLst/>
          </a:prstGeom>
        </p:spPr>
        <p:txBody>
          <a:bodyPr vert="horz" lIns="91440" tIns="45720" rIns="91440" bIns="45720" rtlCol="0"/>
          <a:lstStyle>
            <a:lvl1pPr algn="r">
              <a:defRPr sz="1200"/>
            </a:lvl1pPr>
          </a:lstStyle>
          <a:p>
            <a:fld id="{B905DDF0-9783-478D-9E4F-61C1C0BBCDA4}" type="datetimeFigureOut">
              <a:rPr lang="zh-CN" altLang="en-US" smtClean="0"/>
              <a:pPr/>
              <a:t>2020/10/27</a:t>
            </a:fld>
            <a:endParaRPr lang="zh-CN" altLang="en-US"/>
          </a:p>
        </p:txBody>
      </p:sp>
      <p:sp>
        <p:nvSpPr>
          <p:cNvPr id="4" name="幻灯片图像占位符 3"/>
          <p:cNvSpPr>
            <a:spLocks noGrp="1" noRot="1" noChangeAspect="1"/>
          </p:cNvSpPr>
          <p:nvPr>
            <p:ph type="sldImg" idx="2"/>
          </p:nvPr>
        </p:nvSpPr>
        <p:spPr>
          <a:xfrm>
            <a:off x="68263" y="746125"/>
            <a:ext cx="6624637" cy="372745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76117" y="4722694"/>
            <a:ext cx="5408930" cy="4474131"/>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9443662"/>
            <a:ext cx="2929837" cy="497126"/>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29761" y="9443662"/>
            <a:ext cx="2929837" cy="497126"/>
          </a:xfrm>
          <a:prstGeom prst="rect">
            <a:avLst/>
          </a:prstGeom>
        </p:spPr>
        <p:txBody>
          <a:bodyPr vert="horz" lIns="91440" tIns="45720" rIns="91440" bIns="45720" rtlCol="0" anchor="b"/>
          <a:lstStyle>
            <a:lvl1pPr algn="r">
              <a:defRPr sz="1200"/>
            </a:lvl1pPr>
          </a:lstStyle>
          <a:p>
            <a:fld id="{CACB8E47-9C65-4D43-819F-4857F7F23AF5}"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12</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13</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14</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algn="just">
              <a:lnSpc>
                <a:spcPts val="1200"/>
              </a:lnSpc>
              <a:spcAft>
                <a:spcPts val="0"/>
              </a:spcAft>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15</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16</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2F0D38D-BBD6-4FDC-A0A3-63D1AFEAFC8E}" type="slidenum">
              <a:rPr lang="zh-CN" altLang="en-US" smtClean="0"/>
              <a:pPr>
                <a:defRPr/>
              </a:pPr>
              <a:t>17</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a:defRPr/>
            </a:pPr>
            <a:endParaRPr lang="en-US" altLang="zh-CN" sz="2800"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18</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19</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r>
              <a:rPr lang="zh-CN" altLang="en-US" dirty="0" smtClean="0"/>
              <a:t> </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20</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r>
              <a:rPr lang="en-US" altLang="zh-CN" sz="1200" kern="1200" dirty="0" smtClean="0">
                <a:solidFill>
                  <a:schemeClr val="tx1"/>
                </a:solidFill>
                <a:latin typeface="+mn-lt"/>
                <a:ea typeface="+mn-ea"/>
                <a:cs typeface="+mn-cs"/>
              </a:rPr>
              <a:t/>
            </a:r>
            <a:br>
              <a:rPr lang="en-US" altLang="zh-CN" sz="1200" kern="1200" dirty="0" smtClean="0">
                <a:solidFill>
                  <a:schemeClr val="tx1"/>
                </a:solidFill>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22</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23</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24</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25</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26</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27</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29</a:t>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30</a:t>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31</a:t>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32</a:t>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sz="1200" kern="1200" dirty="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33</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a:t>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34</a:t>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35</a:t>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36</a:t>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38</a:t>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39</a:t>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40</a:t>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41</a:t>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42</a:t>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r>
              <a:rPr lang="zh-CN" altLang="en-US" dirty="0" smtClean="0"/>
              <a:t>以房养老</a:t>
            </a:r>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43</a:t>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45</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base" latinLnBrk="0" hangingPunct="1">
              <a:lnSpc>
                <a:spcPct val="100000"/>
              </a:lnSpc>
              <a:spcBef>
                <a:spcPct val="30000"/>
              </a:spcBef>
              <a:spcAft>
                <a:spcPct val="0"/>
              </a:spcAft>
              <a:buClrTx/>
              <a:buSzTx/>
              <a:buFontTx/>
              <a:buNone/>
              <a:defRPr/>
            </a:pPr>
            <a:endParaRPr lang="zh-CN" altLang="zh-CN" sz="1200" kern="1200" dirty="0" smtClean="0">
              <a:solidFill>
                <a:schemeClr val="tx1"/>
              </a:solidFill>
              <a:latin typeface="+mn-lt"/>
              <a:ea typeface="+mn-ea"/>
              <a:cs typeface="+mn-cs"/>
            </a:endParaRPr>
          </a:p>
          <a:p>
            <a:pPr marL="0" marR="0" indent="0" algn="l" defTabSz="914400" rtl="0" eaLnBrk="1" fontAlgn="base" latinLnBrk="0" hangingPunct="1">
              <a:lnSpc>
                <a:spcPct val="100000"/>
              </a:lnSpc>
              <a:spcBef>
                <a:spcPct val="30000"/>
              </a:spcBef>
              <a:spcAft>
                <a:spcPct val="0"/>
              </a:spcAft>
              <a:buClrTx/>
              <a:buSzTx/>
              <a:buFontTx/>
              <a:buNone/>
              <a:defRPr/>
            </a:pPr>
            <a:endParaRPr lang="zh-CN"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72F0D38D-BBD6-4FDC-A0A3-63D1AFEAFC8E}" type="slidenum">
              <a:rPr lang="zh-CN" altLang="en-US" smtClean="0"/>
              <a:pPr>
                <a:defRPr/>
              </a:pPr>
              <a:t>4</a:t>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r>
              <a:rPr lang="zh-CN" altLang="en-US" dirty="0" smtClean="0"/>
              <a:t>数据</a:t>
            </a:r>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47</a:t>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48</a:t>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49</a:t>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50</a:t>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51</a:t>
            </a:fld>
            <a:endParaRPr lang="zh-CN"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52</a:t>
            </a:fld>
            <a:endParaRPr lang="zh-CN"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53</a:t>
            </a:fld>
            <a:endParaRPr lang="zh-CN"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54</a:t>
            </a:fld>
            <a:endParaRPr lang="zh-CN"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55</a:t>
            </a:fld>
            <a:endParaRPr lang="zh-CN"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56</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pPr>
              <a:defRPr/>
            </a:pPr>
            <a:fld id="{72F0D38D-BBD6-4FDC-A0A3-63D1AFEAFC8E}" type="slidenum">
              <a:rPr lang="zh-CN" altLang="en-US" smtClean="0"/>
              <a:pPr>
                <a:defRPr/>
              </a:pPr>
              <a:t>5</a:t>
            </a:fld>
            <a:endParaRPr lang="zh-CN"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57</a:t>
            </a:fld>
            <a:endParaRPr lang="zh-CN"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58</a:t>
            </a:fld>
            <a:endParaRPr lang="zh-CN"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59</a:t>
            </a:fld>
            <a:endParaRPr lang="zh-CN"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60</a:t>
            </a:fld>
            <a:endParaRPr lang="zh-CN" altLang="en-US"/>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61</a:t>
            </a:fld>
            <a:endParaRPr lang="zh-CN" altLang="en-US"/>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62</a:t>
            </a:fld>
            <a:endParaRPr lang="zh-CN" altLang="en-US"/>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63</a:t>
            </a:fld>
            <a:endParaRPr lang="zh-CN" altLang="en-US"/>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64</a:t>
            </a:fld>
            <a:endParaRPr lang="zh-CN" altLang="en-US"/>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65</a:t>
            </a:fld>
            <a:endParaRPr lang="zh-CN" altLang="en-US"/>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66</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a:t>
            </a:fld>
            <a:endParaRPr lang="zh-CN" altLang="en-US"/>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67</a:t>
            </a:fld>
            <a:endParaRPr lang="zh-CN" altLang="en-US"/>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68</a:t>
            </a:fld>
            <a:endParaRPr lang="zh-CN" altLang="en-US"/>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69</a:t>
            </a:fld>
            <a:endParaRPr lang="zh-CN" altLang="en-US"/>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70</a:t>
            </a:fld>
            <a:endParaRPr lang="zh-CN" altLang="en-US"/>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71</a:t>
            </a:fld>
            <a:endParaRPr lang="zh-CN" altLang="en-US"/>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72</a:t>
            </a:fld>
            <a:endParaRPr lang="zh-CN" altLang="en-US"/>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73</a:t>
            </a:fld>
            <a:endParaRPr lang="zh-CN" altLang="en-US"/>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75</a:t>
            </a:fld>
            <a:endParaRPr lang="zh-CN" altLang="en-US"/>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zh-CN" altLang="en-US" dirty="0" smtClean="0"/>
          </a:p>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76</a:t>
            </a:fld>
            <a:endParaRPr lang="zh-CN" altLang="en-US"/>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b="0" i="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77</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dirty="0" smtClean="0">
              <a:ea typeface="楷体_GB2312" pitchFamily="49" charset="-122"/>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9</a:t>
            </a:fld>
            <a:endParaRPr lang="zh-CN" altLang="en-US"/>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lnSpcReduction="10000"/>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78</a:t>
            </a:fld>
            <a:endParaRPr lang="zh-CN" altLang="en-US"/>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pPr>
              <a:defRPr/>
            </a:pPr>
            <a:fld id="{72F0D38D-BBD6-4FDC-A0A3-63D1AFEAFC8E}" type="slidenum">
              <a:rPr lang="zh-CN" altLang="en-US" smtClean="0"/>
              <a:pPr>
                <a:defRPr/>
              </a:pPr>
              <a:t>81</a:t>
            </a:fld>
            <a:endParaRPr lang="zh-CN" altLang="en-US"/>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82</a:t>
            </a:fld>
            <a:endParaRPr lang="zh-CN" altLang="en-US"/>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83</a:t>
            </a:fld>
            <a:endParaRPr lang="zh-CN" altLang="en-US"/>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85</a:t>
            </a:fld>
            <a:endParaRPr lang="zh-CN" altLang="en-US"/>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zh-CN" altLang="en-US" dirty="0"/>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86</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endParaRPr lang="en-US" altLang="zh-CN" sz="1200" dirty="0" smtClean="0">
              <a:solidFill>
                <a:srgbClr val="000000"/>
              </a:solidFill>
              <a:latin typeface="华文楷体" pitchFamily="2" charset="-122"/>
              <a:ea typeface="华文楷体" pitchFamily="2" charset="-122"/>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10</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263" y="746125"/>
            <a:ext cx="6624637" cy="3727450"/>
          </a:xfrm>
        </p:spPr>
      </p:sp>
      <p:sp>
        <p:nvSpPr>
          <p:cNvPr id="3" name="备注占位符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smtClean="0">
              <a:solidFill>
                <a:schemeClr val="tx1"/>
              </a:solidFill>
              <a:latin typeface="+mn-lt"/>
              <a:ea typeface="+mn-ea"/>
              <a:cs typeface="+mn-cs"/>
            </a:endParaRPr>
          </a:p>
        </p:txBody>
      </p:sp>
      <p:sp>
        <p:nvSpPr>
          <p:cNvPr id="4" name="灯片编号占位符 3"/>
          <p:cNvSpPr>
            <a:spLocks noGrp="1"/>
          </p:cNvSpPr>
          <p:nvPr>
            <p:ph type="sldNum" sz="quarter" idx="10"/>
          </p:nvPr>
        </p:nvSpPr>
        <p:spPr/>
        <p:txBody>
          <a:bodyPr/>
          <a:lstStyle/>
          <a:p>
            <a:fld id="{CACB8E47-9C65-4D43-819F-4857F7F23AF5}" type="slidenum">
              <a:rPr lang="zh-CN" altLang="en-US" smtClean="0"/>
              <a:pPr/>
              <a:t>11</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1340472"/>
            <a:ext cx="6400800" cy="28886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676A90-0041-4C7F-8B53-8B7EC2757205}" type="slidenum">
              <a:rPr lang="zh-CN" altLang="en-US"/>
              <a:pPr>
                <a:defRPr/>
              </a:pPr>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90"/>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989"/>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1683DC4-9C7C-4406-B788-33F58243A88D}" type="slidenum">
              <a:rPr lang="zh-CN" altLang="en-US"/>
              <a:pPr>
                <a:defRPr/>
              </a:pPr>
              <a:t>‹#›</a:t>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24EFB7F-641A-482A-A4B5-48B5D2494D5F}" type="slidenum">
              <a:rPr lang="zh-CN" altLang="en-US"/>
              <a:pPr>
                <a:defRPr/>
              </a:pPr>
              <a:t>‹#›</a:t>
            </a:fld>
            <a:endParaRPr lang="zh-CN" alt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14508A-19A0-41DD-A2A1-56AEA5041D84}" type="slidenum">
              <a:rPr lang="zh-CN" altLang="en-US"/>
              <a:pPr>
                <a:defRPr/>
              </a:pPr>
              <a:t>‹#›</a:t>
            </a:fld>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4860195-95B4-4391-82FB-38FFFE417B5F}" type="slidenum">
              <a:rPr lang="zh-CN" altLang="en-US"/>
              <a:pPr>
                <a:defRPr/>
              </a:pPr>
              <a:t>‹#›</a:t>
            </a:fld>
            <a:endParaRPr lang="zh-CN" alt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357158" y="0"/>
            <a:ext cx="8429684" cy="928676"/>
          </a:xfrm>
        </p:spPr>
        <p:txBody>
          <a:bodyPr>
            <a:noAutofit/>
          </a:bodyPr>
          <a:lstStyle>
            <a:lvl1pPr>
              <a:defRPr sz="3200" b="1">
                <a:solidFill>
                  <a:schemeClr val="bg1"/>
                </a:solidFill>
                <a:latin typeface="黑体" panose="02010609060101010101" pitchFamily="49" charset="-122"/>
                <a:ea typeface="黑体" panose="02010609060101010101" pitchFamily="49" charset="-122"/>
              </a:defRPr>
            </a:lvl1pPr>
          </a:lstStyle>
          <a:p>
            <a:r>
              <a:rPr lang="zh-CN" altLang="en-US" dirty="0" smtClean="0"/>
              <a:t>单击此处编辑母版标题样式</a:t>
            </a:r>
            <a:endParaRPr lang="zh-CN" altLang="en-US" dirty="0"/>
          </a:p>
        </p:txBody>
      </p:sp>
      <p:sp>
        <p:nvSpPr>
          <p:cNvPr id="3" name="内容占位符 2"/>
          <p:cNvSpPr>
            <a:spLocks noGrp="1"/>
          </p:cNvSpPr>
          <p:nvPr>
            <p:ph idx="1"/>
          </p:nvPr>
        </p:nvSpPr>
        <p:spPr>
          <a:xfrm>
            <a:off x="357158" y="1071554"/>
            <a:ext cx="8429684" cy="3857653"/>
          </a:xfrm>
        </p:spPr>
        <p:txBody>
          <a:bodyPr>
            <a:normAutofit/>
          </a:bodyPr>
          <a:lstStyle>
            <a:lvl1pPr>
              <a:lnSpc>
                <a:spcPct val="150000"/>
              </a:lnSpc>
              <a:defRPr sz="2400" b="1">
                <a:latin typeface="黑体" panose="02010609060101010101" pitchFamily="49" charset="-122"/>
                <a:ea typeface="黑体" panose="02010609060101010101" pitchFamily="49" charset="-122"/>
              </a:defRPr>
            </a:lvl1pPr>
            <a:lvl2pPr>
              <a:lnSpc>
                <a:spcPct val="150000"/>
              </a:lnSpc>
              <a:defRPr sz="2400" b="1">
                <a:latin typeface="黑体" panose="02010609060101010101" pitchFamily="49" charset="-122"/>
                <a:ea typeface="黑体" panose="02010609060101010101" pitchFamily="49" charset="-122"/>
              </a:defRPr>
            </a:lvl2pPr>
            <a:lvl3pPr>
              <a:lnSpc>
                <a:spcPct val="150000"/>
              </a:lnSpc>
              <a:defRPr sz="2000" b="1">
                <a:latin typeface="黑体" panose="02010609060101010101" pitchFamily="49" charset="-122"/>
                <a:ea typeface="黑体" panose="02010609060101010101" pitchFamily="49" charset="-122"/>
              </a:defRPr>
            </a:lvl3pPr>
            <a:lvl4pPr>
              <a:lnSpc>
                <a:spcPct val="150000"/>
              </a:lnSpc>
              <a:defRPr sz="1800" b="1">
                <a:latin typeface="黑体" panose="02010609060101010101" pitchFamily="49" charset="-122"/>
                <a:ea typeface="黑体" panose="02010609060101010101" pitchFamily="49" charset="-122"/>
              </a:defRPr>
            </a:lvl4pPr>
            <a:lvl5pPr>
              <a:lnSpc>
                <a:spcPct val="150000"/>
              </a:lnSpc>
              <a:defRPr sz="1800" b="1">
                <a:latin typeface="黑体" panose="02010609060101010101" pitchFamily="49" charset="-122"/>
                <a:ea typeface="黑体" panose="02010609060101010101" pitchFamily="49" charset="-122"/>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8" name="矩形 7"/>
          <p:cNvSpPr/>
          <p:nvPr userDrawn="1"/>
        </p:nvSpPr>
        <p:spPr bwMode="auto">
          <a:xfrm>
            <a:off x="12" y="0"/>
            <a:ext cx="9144001" cy="1000114"/>
          </a:xfrm>
          <a:prstGeom prst="rect">
            <a:avLst/>
          </a:prstGeom>
          <a:gradFill flip="none" rotWithShape="1">
            <a:gsLst>
              <a:gs pos="21000">
                <a:srgbClr val="012E57">
                  <a:lumMod val="75000"/>
                  <a:lumOff val="25000"/>
                </a:srgbClr>
              </a:gs>
              <a:gs pos="86000">
                <a:srgbClr val="014C83"/>
              </a:gs>
            </a:gsLst>
            <a:path path="circle">
              <a:fillToRect l="100000" t="100000"/>
            </a:path>
            <a:tileRect r="-100000" b="-100000"/>
          </a:gradFill>
          <a:ln w="25400" cap="flat" cmpd="sng" algn="ctr">
            <a:noFill/>
            <a:prstDash val="solid"/>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sysClr val="window" lastClr="FFFFFF"/>
              </a:solidFill>
              <a:effectLst/>
              <a:uLnTx/>
              <a:uFillTx/>
              <a:latin typeface="Franklin Gothic Medium" panose="020B0603020102020204"/>
              <a:ea typeface="微软雅黑" panose="020B0503020204020204" pitchFamily="34" charset="-122"/>
              <a:cs typeface="+mn-cs"/>
            </a:endParaRPr>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正文内容">
    <p:spTree>
      <p:nvGrpSpPr>
        <p:cNvPr id="1" name=""/>
        <p:cNvGrpSpPr/>
        <p:nvPr/>
      </p:nvGrpSpPr>
      <p:grpSpPr>
        <a:xfrm>
          <a:off x="0" y="0"/>
          <a:ext cx="0" cy="0"/>
          <a:chOff x="0" y="0"/>
          <a:chExt cx="0" cy="0"/>
        </a:xfrm>
      </p:grpSpPr>
      <p:sp>
        <p:nvSpPr>
          <p:cNvPr id="4" name="矩形 3"/>
          <p:cNvSpPr/>
          <p:nvPr userDrawn="1"/>
        </p:nvSpPr>
        <p:spPr bwMode="auto">
          <a:xfrm>
            <a:off x="3" y="4800323"/>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bwMode="auto">
          <a:xfrm>
            <a:off x="-1" y="-22858"/>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标题 1"/>
          <p:cNvSpPr>
            <a:spLocks noGrp="1"/>
          </p:cNvSpPr>
          <p:nvPr>
            <p:ph type="title"/>
          </p:nvPr>
        </p:nvSpPr>
        <p:spPr>
          <a:xfrm>
            <a:off x="294131" y="109412"/>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611560" y="1318517"/>
            <a:ext cx="7920880" cy="2888687"/>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1371600" y="1340472"/>
            <a:ext cx="6400800" cy="2888687"/>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7B676A90-0041-4C7F-8B53-8B7EC2757205}" type="slidenum">
              <a:rPr lang="zh-CN" altLang="en-US"/>
              <a:pPr>
                <a:defRPr/>
              </a:pPr>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4" name="矩形 3"/>
          <p:cNvSpPr/>
          <p:nvPr userDrawn="1"/>
        </p:nvSpPr>
        <p:spPr bwMode="auto">
          <a:xfrm>
            <a:off x="12" y="4714974"/>
            <a:ext cx="9144001" cy="428609"/>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bwMode="auto">
          <a:xfrm>
            <a:off x="-1" y="-22855"/>
            <a:ext cx="9144001" cy="522907"/>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副标题 2"/>
          <p:cNvSpPr>
            <a:spLocks noGrp="1"/>
          </p:cNvSpPr>
          <p:nvPr>
            <p:ph type="subTitle" idx="1" hasCustomPrompt="1"/>
          </p:nvPr>
        </p:nvSpPr>
        <p:spPr>
          <a:xfrm>
            <a:off x="611560" y="1318518"/>
            <a:ext cx="7920880" cy="2888687"/>
          </a:xfrm>
        </p:spPr>
        <p:txBody>
          <a:bodyPr>
            <a:normAutofit/>
          </a:bodyPr>
          <a:lstStyle>
            <a:lvl1pPr marL="457200" indent="-457200" algn="l">
              <a:lnSpc>
                <a:spcPct val="150000"/>
              </a:lnSpc>
              <a:buFont typeface="Wingdings" panose="05000000000000000000" pitchFamily="2" charset="2"/>
              <a:buNone/>
              <a:defRPr sz="2400" b="1">
                <a:solidFill>
                  <a:schemeClr val="tx1"/>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    单击此处编辑母版副标题样式</a:t>
            </a:r>
            <a:endParaRPr lang="zh-CN" altLang="en-US" dirty="0"/>
          </a:p>
        </p:txBody>
      </p:sp>
    </p:spTree>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4" name="矩形 3"/>
          <p:cNvSpPr/>
          <p:nvPr userDrawn="1"/>
        </p:nvSpPr>
        <p:spPr bwMode="auto">
          <a:xfrm>
            <a:off x="-1" y="-22859"/>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标题 1"/>
          <p:cNvSpPr>
            <a:spLocks noGrp="1"/>
          </p:cNvSpPr>
          <p:nvPr>
            <p:ph type="title"/>
          </p:nvPr>
        </p:nvSpPr>
        <p:spPr>
          <a:xfrm>
            <a:off x="294166" y="109411"/>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2" name="矩形 1"/>
          <p:cNvSpPr/>
          <p:nvPr userDrawn="1"/>
        </p:nvSpPr>
        <p:spPr bwMode="auto">
          <a:xfrm>
            <a:off x="12" y="4800402"/>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灯片编号占位符 3"/>
          <p:cNvSpPr txBox="1"/>
          <p:nvPr userDrawn="1"/>
        </p:nvSpPr>
        <p:spPr>
          <a:xfrm>
            <a:off x="179388" y="4864898"/>
            <a:ext cx="1439862" cy="212883"/>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smtClean="0">
                <a:solidFill>
                  <a:schemeClr val="bg1"/>
                </a:solidFill>
              </a:rPr>
              <a:t> </a:t>
            </a:r>
            <a:fld id="{69D234FB-AD24-4880-9E60-4754615B51E4}" type="slidenum">
              <a:rPr lang="zh-CN" altLang="en-US" b="1" dirty="0" smtClean="0">
                <a:solidFill>
                  <a:schemeClr val="bg1"/>
                </a:solidFill>
              </a:rPr>
              <a:pPr fontAlgn="auto">
                <a:spcBef>
                  <a:spcPts val="0"/>
                </a:spcBef>
                <a:spcAft>
                  <a:spcPts val="0"/>
                </a:spcAft>
                <a:defRPr/>
              </a:pPr>
              <a:t>‹#›</a:t>
            </a:fld>
            <a:endParaRPr lang="en-US" b="1" dirty="0">
              <a:solidFill>
                <a:schemeClr val="bg1"/>
              </a:solidFill>
            </a:endParaRPr>
          </a:p>
        </p:txBody>
      </p:sp>
      <p:sp>
        <p:nvSpPr>
          <p:cNvPr id="4" name="灯片编号占位符 3"/>
          <p:cNvSpPr txBox="1"/>
          <p:nvPr userDrawn="1"/>
        </p:nvSpPr>
        <p:spPr>
          <a:xfrm>
            <a:off x="6973911" y="4849179"/>
            <a:ext cx="2422525" cy="212884"/>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b="1" dirty="0" smtClean="0">
                <a:solidFill>
                  <a:schemeClr val="bg1"/>
                </a:solidFill>
              </a:rPr>
              <a:t>XXXXXXXXXXXXXXXXX</a:t>
            </a:r>
            <a:endParaRPr lang="en-US" b="1" dirty="0">
              <a:solidFill>
                <a:schemeClr val="bg1"/>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正文内容">
    <p:spTree>
      <p:nvGrpSpPr>
        <p:cNvPr id="1" name=""/>
        <p:cNvGrpSpPr/>
        <p:nvPr/>
      </p:nvGrpSpPr>
      <p:grpSpPr>
        <a:xfrm>
          <a:off x="0" y="0"/>
          <a:ext cx="0" cy="0"/>
          <a:chOff x="0" y="0"/>
          <a:chExt cx="0" cy="0"/>
        </a:xfrm>
      </p:grpSpPr>
      <p:sp>
        <p:nvSpPr>
          <p:cNvPr id="4" name="矩形 3"/>
          <p:cNvSpPr/>
          <p:nvPr userDrawn="1"/>
        </p:nvSpPr>
        <p:spPr bwMode="auto">
          <a:xfrm>
            <a:off x="12" y="4715090"/>
            <a:ext cx="9144001" cy="428609"/>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bwMode="auto">
          <a:xfrm>
            <a:off x="-1" y="-22855"/>
            <a:ext cx="9144001" cy="522907"/>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8" name="副标题 2"/>
          <p:cNvSpPr>
            <a:spLocks noGrp="1"/>
          </p:cNvSpPr>
          <p:nvPr>
            <p:ph type="subTitle" idx="1" hasCustomPrompt="1"/>
          </p:nvPr>
        </p:nvSpPr>
        <p:spPr>
          <a:xfrm>
            <a:off x="611560" y="1318518"/>
            <a:ext cx="7920880" cy="2888687"/>
          </a:xfrm>
        </p:spPr>
        <p:txBody>
          <a:bodyPr>
            <a:normAutofit/>
          </a:bodyPr>
          <a:lstStyle>
            <a:lvl1pPr marL="457200" indent="-457200" algn="l">
              <a:lnSpc>
                <a:spcPct val="150000"/>
              </a:lnSpc>
              <a:buFont typeface="Wingdings" panose="05000000000000000000" pitchFamily="2" charset="2"/>
              <a:buNone/>
              <a:defRPr sz="2400" b="1">
                <a:solidFill>
                  <a:schemeClr val="tx1"/>
                </a:solidFill>
                <a:latin typeface="黑体" panose="02010609060101010101" pitchFamily="49" charset="-122"/>
                <a:ea typeface="黑体" panose="02010609060101010101" pitchFamily="49"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    单击此处编辑母版副标题样式</a:t>
            </a:r>
            <a:endParaRPr lang="zh-CN" alt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600CF5-39A5-4F6A-99A1-D56B042060FC}" type="slidenum">
              <a:rPr lang="zh-CN" altLang="en-US"/>
              <a:pPr>
                <a:defRPr/>
              </a:pPr>
              <a:t>‹#›</a:t>
            </a:fld>
            <a:endParaRPr lang="zh-CN" altLang="en-US"/>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C77DED-8483-4998-B737-A7D5EF8219F2}" type="slidenum">
              <a:rPr lang="zh-CN" altLang="en-US"/>
              <a:pPr>
                <a:defRPr/>
              </a:pPr>
              <a:t>‹#›</a:t>
            </a:fld>
            <a:endParaRPr lang="zh-CN" alt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11E24AE-6EBD-4293-80F0-250E20E1BE36}" type="slidenum">
              <a:rPr lang="zh-CN" altLang="en-US"/>
              <a:pPr>
                <a:defRPr/>
              </a:pPr>
              <a:t>‹#›</a:t>
            </a:fld>
            <a:endParaRPr lang="zh-CN" altLang="en-US"/>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4105118-274C-48DC-9E3A-10F90B85694E}" type="slidenum">
              <a:rPr lang="zh-CN" altLang="en-US"/>
              <a:pPr>
                <a:defRPr/>
              </a:pPr>
              <a:t>‹#›</a:t>
            </a:fld>
            <a:endParaRPr lang="zh-CN" altLang="en-US"/>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1C97616-1F5A-46CF-91BB-6C2060362379}" type="slidenum">
              <a:rPr lang="zh-CN" altLang="en-US"/>
              <a:pPr>
                <a:defRPr/>
              </a:pPr>
              <a:t>‹#›</a:t>
            </a:fld>
            <a:endParaRPr lang="zh-CN" alt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19" y="204790"/>
            <a:ext cx="3008313" cy="871538"/>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873"/>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31683DC4-9C7C-4406-B788-33F58243A88D}" type="slidenum">
              <a:rPr lang="zh-CN" altLang="en-US"/>
              <a:pPr>
                <a:defRPr/>
              </a:pPr>
              <a:t>‹#›</a:t>
            </a:fld>
            <a:endParaRPr lang="zh-CN" alt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1"/>
            <a:ext cx="5486400" cy="425054"/>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1792288" y="4025505"/>
            <a:ext cx="5486400" cy="60364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224EFB7F-641A-482A-A4B5-48B5D2494D5F}" type="slidenum">
              <a:rPr lang="zh-CN" altLang="en-US"/>
              <a:pPr>
                <a:defRPr/>
              </a:pPr>
              <a:t>‹#›</a:t>
            </a:fld>
            <a:endParaRPr lang="zh-CN" alt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814508A-19A0-41DD-A2A1-56AEA5041D84}" type="slidenum">
              <a:rPr lang="zh-CN" altLang="en-US"/>
              <a:pPr>
                <a:defRPr/>
              </a:pPr>
              <a:t>‹#›</a:t>
            </a:fld>
            <a:endParaRPr lang="zh-CN" alt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80"/>
            <a:ext cx="2057400" cy="4388644"/>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80"/>
            <a:ext cx="6019800" cy="4388644"/>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E4860195-95B4-4391-82FB-38FFFE417B5F}" type="slidenum">
              <a:rPr lang="zh-CN" altLang="en-US"/>
              <a:pPr>
                <a:defRPr/>
              </a:pPr>
              <a:t>‹#›</a:t>
            </a:fld>
            <a:endParaRPr lang="zh-CN" alt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6_正文内容">
    <p:spTree>
      <p:nvGrpSpPr>
        <p:cNvPr id="1" name=""/>
        <p:cNvGrpSpPr/>
        <p:nvPr/>
      </p:nvGrpSpPr>
      <p:grpSpPr>
        <a:xfrm>
          <a:off x="0" y="0"/>
          <a:ext cx="0" cy="0"/>
          <a:chOff x="0" y="0"/>
          <a:chExt cx="0" cy="0"/>
        </a:xfrm>
      </p:grpSpPr>
      <p:sp>
        <p:nvSpPr>
          <p:cNvPr id="4" name="矩形 3"/>
          <p:cNvSpPr/>
          <p:nvPr userDrawn="1"/>
        </p:nvSpPr>
        <p:spPr bwMode="auto">
          <a:xfrm>
            <a:off x="3" y="4800323"/>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bwMode="auto">
          <a:xfrm>
            <a:off x="-1" y="-22858"/>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标题 1"/>
          <p:cNvSpPr>
            <a:spLocks noGrp="1"/>
          </p:cNvSpPr>
          <p:nvPr>
            <p:ph type="title"/>
          </p:nvPr>
        </p:nvSpPr>
        <p:spPr>
          <a:xfrm>
            <a:off x="294131" y="109412"/>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611560" y="1318517"/>
            <a:ext cx="7920880" cy="2888687"/>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空白内容">
    <p:spTree>
      <p:nvGrpSpPr>
        <p:cNvPr id="1" name=""/>
        <p:cNvGrpSpPr/>
        <p:nvPr/>
      </p:nvGrpSpPr>
      <p:grpSpPr>
        <a:xfrm>
          <a:off x="0" y="0"/>
          <a:ext cx="0" cy="0"/>
          <a:chOff x="0" y="0"/>
          <a:chExt cx="0" cy="0"/>
        </a:xfrm>
      </p:grpSpPr>
      <p:sp>
        <p:nvSpPr>
          <p:cNvPr id="4" name="矩形 3"/>
          <p:cNvSpPr/>
          <p:nvPr userDrawn="1"/>
        </p:nvSpPr>
        <p:spPr bwMode="auto">
          <a:xfrm>
            <a:off x="-1" y="-22859"/>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标题 1"/>
          <p:cNvSpPr>
            <a:spLocks noGrp="1"/>
          </p:cNvSpPr>
          <p:nvPr>
            <p:ph type="title"/>
          </p:nvPr>
        </p:nvSpPr>
        <p:spPr>
          <a:xfrm>
            <a:off x="294166" y="109411"/>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正文内容">
    <p:spTree>
      <p:nvGrpSpPr>
        <p:cNvPr id="1" name=""/>
        <p:cNvGrpSpPr/>
        <p:nvPr/>
      </p:nvGrpSpPr>
      <p:grpSpPr>
        <a:xfrm>
          <a:off x="0" y="0"/>
          <a:ext cx="0" cy="0"/>
          <a:chOff x="0" y="0"/>
          <a:chExt cx="0" cy="0"/>
        </a:xfrm>
      </p:grpSpPr>
      <p:sp>
        <p:nvSpPr>
          <p:cNvPr id="4" name="矩形 3"/>
          <p:cNvSpPr/>
          <p:nvPr userDrawn="1"/>
        </p:nvSpPr>
        <p:spPr bwMode="auto">
          <a:xfrm>
            <a:off x="3" y="4800323"/>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5" name="矩形 4"/>
          <p:cNvSpPr/>
          <p:nvPr userDrawn="1"/>
        </p:nvSpPr>
        <p:spPr bwMode="auto">
          <a:xfrm>
            <a:off x="-1" y="-22858"/>
            <a:ext cx="9144001" cy="715200"/>
          </a:xfrm>
          <a:prstGeom prst="rect">
            <a:avLst/>
          </a:prstGeom>
          <a:gradFill flip="none" rotWithShape="1">
            <a:gsLst>
              <a:gs pos="21000">
                <a:schemeClr val="accent2">
                  <a:lumMod val="75000"/>
                  <a:lumOff val="25000"/>
                </a:schemeClr>
              </a:gs>
              <a:gs pos="86000">
                <a:schemeClr val="tx2"/>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7" name="标题 1"/>
          <p:cNvSpPr>
            <a:spLocks noGrp="1"/>
          </p:cNvSpPr>
          <p:nvPr>
            <p:ph type="title"/>
          </p:nvPr>
        </p:nvSpPr>
        <p:spPr>
          <a:xfrm>
            <a:off x="294131" y="109412"/>
            <a:ext cx="5832475" cy="582930"/>
          </a:xfrm>
        </p:spPr>
        <p:txBody>
          <a:bodyPr/>
          <a:lstStyle>
            <a:lvl1pPr algn="l">
              <a:defRPr sz="2200" b="1">
                <a:solidFill>
                  <a:schemeClr val="bg1"/>
                </a:solidFill>
                <a:latin typeface="Times New Roman" panose="02020603050405020304" pitchFamily="18" charset="0"/>
                <a:ea typeface="微软雅黑" panose="020B0503020204020204" pitchFamily="34" charset="-122"/>
                <a:cs typeface="Times New Roman" panose="02020603050405020304" pitchFamily="18" charset="0"/>
              </a:defRPr>
            </a:lvl1pPr>
          </a:lstStyle>
          <a:p>
            <a:endParaRPr lang="zh-CN" altLang="en-US" dirty="0"/>
          </a:p>
        </p:txBody>
      </p:sp>
      <p:sp>
        <p:nvSpPr>
          <p:cNvPr id="8" name="副标题 2"/>
          <p:cNvSpPr>
            <a:spLocks noGrp="1"/>
          </p:cNvSpPr>
          <p:nvPr>
            <p:ph type="subTitle" idx="1"/>
          </p:nvPr>
        </p:nvSpPr>
        <p:spPr>
          <a:xfrm>
            <a:off x="611560" y="1318517"/>
            <a:ext cx="7920880" cy="2888687"/>
          </a:xfrm>
        </p:spPr>
        <p:txBody>
          <a:bodyPr>
            <a:normAutofit/>
          </a:bodyPr>
          <a:lstStyle>
            <a:lvl1pPr marL="457200" indent="-457200" algn="l">
              <a:buFont typeface="Wingdings" panose="05000000000000000000" pitchFamily="2" charset="2"/>
              <a:buChar char="n"/>
              <a:defRPr sz="2000">
                <a:solidFill>
                  <a:schemeClr val="tx1"/>
                </a:solidFill>
                <a:latin typeface="微软雅黑" panose="020B0503020204020204" pitchFamily="34" charset="-122"/>
                <a:ea typeface="微软雅黑" panose="020B0503020204020204" pitchFamily="34" charset="-122"/>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smtClean="0"/>
              <a:t>单击此处编辑母版副标题样式</a:t>
            </a:r>
            <a:endParaRPr lang="zh-CN" altLang="en-US" dirty="0"/>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254443" y="944166"/>
            <a:ext cx="6858000" cy="17907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254443" y="2803924"/>
            <a:ext cx="6858000" cy="124182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740093" y="4869657"/>
            <a:ext cx="2057400" cy="273844"/>
          </a:xfrm>
        </p:spPr>
        <p:txBody>
          <a:bodyPr/>
          <a:lstStyle/>
          <a:p>
            <a:endParaRPr lang="zh-CN" altLang="en-US"/>
          </a:p>
        </p:txBody>
      </p:sp>
      <p:sp>
        <p:nvSpPr>
          <p:cNvPr id="5" name="页脚占位符 4"/>
          <p:cNvSpPr>
            <a:spLocks noGrp="1"/>
          </p:cNvSpPr>
          <p:nvPr>
            <p:ph type="ftr" sz="quarter" idx="11"/>
          </p:nvPr>
        </p:nvSpPr>
        <p:spPr>
          <a:xfrm>
            <a:off x="3140393" y="4869657"/>
            <a:ext cx="3086100" cy="273844"/>
          </a:xfrm>
        </p:spPr>
        <p:txBody>
          <a:bodyPr/>
          <a:lstStyle/>
          <a:p>
            <a:endParaRPr lang="zh-CN" altLang="en-US"/>
          </a:p>
        </p:txBody>
      </p:sp>
      <p:sp>
        <p:nvSpPr>
          <p:cNvPr id="6" name="灯片编号占位符 5"/>
          <p:cNvSpPr>
            <a:spLocks noGrp="1"/>
          </p:cNvSpPr>
          <p:nvPr>
            <p:ph type="sldNum" sz="quarter" idx="12"/>
          </p:nvPr>
        </p:nvSpPr>
        <p:spPr>
          <a:xfrm>
            <a:off x="6569393" y="4869657"/>
            <a:ext cx="2057400" cy="273844"/>
          </a:xfrm>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740093" y="765811"/>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628650" y="1894524"/>
            <a:ext cx="7886700" cy="273820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486728" y="973712"/>
            <a:ext cx="7886700" cy="2139553"/>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3888" y="3442099"/>
            <a:ext cx="7886700" cy="1125140"/>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28650" y="748666"/>
            <a:ext cx="7886700" cy="994172"/>
          </a:xfr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28650" y="1877395"/>
            <a:ext cx="3886200" cy="2755345"/>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29150" y="1877376"/>
            <a:ext cx="3886200" cy="2755346"/>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28650" y="831535"/>
            <a:ext cx="7886700" cy="577214"/>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1" y="1471255"/>
            <a:ext cx="3868340"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29842" y="2151698"/>
            <a:ext cx="3868340" cy="2490550"/>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5" name="文本占位符 4"/>
          <p:cNvSpPr>
            <a:spLocks noGrp="1"/>
          </p:cNvSpPr>
          <p:nvPr>
            <p:ph type="body" sz="quarter" idx="3"/>
          </p:nvPr>
        </p:nvSpPr>
        <p:spPr>
          <a:xfrm>
            <a:off x="4629157" y="1461968"/>
            <a:ext cx="3887391" cy="61793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29157" y="2151714"/>
            <a:ext cx="3887391" cy="2490551"/>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dirty="0"/>
          </a:p>
        </p:txBody>
      </p:sp>
      <p:sp>
        <p:nvSpPr>
          <p:cNvPr id="7" name="日期占位符 6"/>
          <p:cNvSpPr>
            <a:spLocks noGrp="1"/>
          </p:cNvSpPr>
          <p:nvPr>
            <p:ph type="dt" sz="half" idx="10"/>
          </p:nvPr>
        </p:nvSpPr>
        <p:spPr/>
        <p:txBody>
          <a:bodyPr/>
          <a:lstStyle/>
          <a:p>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942499"/>
            <a:ext cx="7886700" cy="994172"/>
          </a:xfr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49" y="994410"/>
            <a:ext cx="2949178" cy="857250"/>
          </a:xfrm>
        </p:spPr>
        <p:txBody>
          <a:bodyPr anchor="b"/>
          <a:lstStyle>
            <a:lvl1pPr>
              <a:defRPr sz="3200"/>
            </a:lvl1pPr>
          </a:lstStyle>
          <a:p>
            <a:r>
              <a:rPr lang="zh-CN" altLang="en-US" smtClean="0"/>
              <a:t>单击此处编辑母版标题样式</a:t>
            </a:r>
            <a:endParaRPr lang="zh-CN" altLang="en-US" dirty="0"/>
          </a:p>
        </p:txBody>
      </p:sp>
      <p:sp>
        <p:nvSpPr>
          <p:cNvPr id="3" name="内容占位符 2"/>
          <p:cNvSpPr>
            <a:spLocks noGrp="1"/>
          </p:cNvSpPr>
          <p:nvPr>
            <p:ph idx="1"/>
          </p:nvPr>
        </p:nvSpPr>
        <p:spPr>
          <a:xfrm>
            <a:off x="3886200" y="997388"/>
            <a:ext cx="4629150" cy="358711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28650" y="2034422"/>
            <a:ext cx="2949178" cy="255008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628650" y="525661"/>
            <a:ext cx="2949178" cy="120015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3886200" y="929297"/>
            <a:ext cx="4629150" cy="3655219"/>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smtClean="0"/>
              <a:t>单击图标添加图片</a:t>
            </a:r>
            <a:endParaRPr lang="zh-CN" altLang="en-US"/>
          </a:p>
        </p:txBody>
      </p:sp>
      <p:sp>
        <p:nvSpPr>
          <p:cNvPr id="4" name="文本占位符 3"/>
          <p:cNvSpPr>
            <a:spLocks noGrp="1"/>
          </p:cNvSpPr>
          <p:nvPr>
            <p:ph type="body" sz="half" idx="2"/>
          </p:nvPr>
        </p:nvSpPr>
        <p:spPr>
          <a:xfrm>
            <a:off x="628650" y="1725812"/>
            <a:ext cx="2949178" cy="28586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页码">
    <p:spTree>
      <p:nvGrpSpPr>
        <p:cNvPr id="1" name=""/>
        <p:cNvGrpSpPr/>
        <p:nvPr/>
      </p:nvGrpSpPr>
      <p:grpSpPr>
        <a:xfrm>
          <a:off x="0" y="0"/>
          <a:ext cx="0" cy="0"/>
          <a:chOff x="0" y="0"/>
          <a:chExt cx="0" cy="0"/>
        </a:xfrm>
      </p:grpSpPr>
      <p:sp>
        <p:nvSpPr>
          <p:cNvPr id="2" name="矩形 1"/>
          <p:cNvSpPr/>
          <p:nvPr userDrawn="1"/>
        </p:nvSpPr>
        <p:spPr bwMode="auto">
          <a:xfrm>
            <a:off x="12" y="4800518"/>
            <a:ext cx="9144001" cy="343181"/>
          </a:xfrm>
          <a:prstGeom prst="rect">
            <a:avLst/>
          </a:prstGeom>
          <a:gradFill>
            <a:gsLst>
              <a:gs pos="80000">
                <a:srgbClr val="026DCE">
                  <a:alpha val="70000"/>
                </a:srgbClr>
              </a:gs>
              <a:gs pos="26000">
                <a:schemeClr val="tx2"/>
              </a:gs>
            </a:gsLst>
            <a:path path="circle">
              <a:fillToRect l="100000" t="10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 name="灯片编号占位符 3"/>
          <p:cNvSpPr txBox="1"/>
          <p:nvPr userDrawn="1"/>
        </p:nvSpPr>
        <p:spPr>
          <a:xfrm>
            <a:off x="179388" y="4864898"/>
            <a:ext cx="1439862" cy="212883"/>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de-DE" altLang="en-US" b="1" dirty="0" smtClean="0">
                <a:solidFill>
                  <a:schemeClr val="bg1"/>
                </a:solidFill>
              </a:rPr>
              <a:t> </a:t>
            </a:r>
            <a:fld id="{69D234FB-AD24-4880-9E60-4754615B51E4}" type="slidenum">
              <a:rPr lang="zh-CN" altLang="en-US" b="1" dirty="0" smtClean="0">
                <a:solidFill>
                  <a:schemeClr val="bg1"/>
                </a:solidFill>
              </a:rPr>
              <a:pPr fontAlgn="auto">
                <a:spcBef>
                  <a:spcPts val="0"/>
                </a:spcBef>
                <a:spcAft>
                  <a:spcPts val="0"/>
                </a:spcAft>
                <a:defRPr/>
              </a:pPr>
              <a:t>‹#›</a:t>
            </a:fld>
            <a:endParaRPr lang="en-US" b="1" dirty="0">
              <a:solidFill>
                <a:schemeClr val="bg1"/>
              </a:solidFill>
            </a:endParaRPr>
          </a:p>
        </p:txBody>
      </p:sp>
      <p:sp>
        <p:nvSpPr>
          <p:cNvPr id="4" name="灯片编号占位符 3"/>
          <p:cNvSpPr txBox="1"/>
          <p:nvPr userDrawn="1"/>
        </p:nvSpPr>
        <p:spPr>
          <a:xfrm>
            <a:off x="6973911" y="4849179"/>
            <a:ext cx="2422525" cy="212884"/>
          </a:xfrm>
          <a:prstGeom prst="rect">
            <a:avLst/>
          </a:prstGeom>
        </p:spPr>
        <p:txBody>
          <a:bodyPr/>
          <a:lstStyle>
            <a:defPPr>
              <a:defRPr lang="zh-CN"/>
            </a:defPPr>
            <a:lvl1pPr marL="0" algn="l" defTabSz="914400" rtl="0" eaLnBrk="1" latinLnBrk="0" hangingPunct="1">
              <a:defRPr sz="1200" i="0" kern="1200">
                <a:solidFill>
                  <a:schemeClr val="accent6">
                    <a:lumMod val="50000"/>
                  </a:schemeClr>
                </a:solidFill>
                <a:latin typeface="微软雅黑" panose="020B0503020204020204" pitchFamily="34" charset="-122"/>
                <a:ea typeface="微软雅黑" panose="020B0503020204020204" pitchFamily="34" charset="-122"/>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fontAlgn="auto">
              <a:spcBef>
                <a:spcPts val="0"/>
              </a:spcBef>
              <a:spcAft>
                <a:spcPts val="0"/>
              </a:spcAft>
              <a:defRPr/>
            </a:pPr>
            <a:r>
              <a:rPr lang="en-US" altLang="en-US" b="1" dirty="0" smtClean="0">
                <a:solidFill>
                  <a:schemeClr val="bg1"/>
                </a:solidFill>
              </a:rPr>
              <a:t>XXXXXXXXXXXXXXXXX</a:t>
            </a:r>
            <a:endParaRPr lang="en-US" b="1" dirty="0">
              <a:solidFill>
                <a:schemeClr val="bg1"/>
              </a:solidFil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28650" y="627937"/>
            <a:ext cx="7886700" cy="994172"/>
          </a:xfr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50" y="1765953"/>
            <a:ext cx="7886700" cy="2866787"/>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543676" y="994409"/>
            <a:ext cx="1971675" cy="3638313"/>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28679" y="994411"/>
            <a:ext cx="5800725" cy="3638312"/>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4191645-A049-49E1-8EE4-52A90540E2BC}" type="slidenum">
              <a:rPr lang="zh-CN" altLang="en-US" smtClean="0"/>
              <a:pPr/>
              <a:t>‹#›</a:t>
            </a:fld>
            <a:endParaRPr lang="zh-CN" alt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7"/>
            <a:ext cx="7772400" cy="1021557"/>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29600CF5-39A5-4F6A-99A1-D56B042060FC}" type="slidenum">
              <a:rPr lang="zh-CN" altLang="en-US"/>
              <a:pPr>
                <a:defRPr/>
              </a:pPr>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endParaRPr lang="zh-CN" altLang="en-US"/>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C77DED-8483-4998-B737-A7D5EF8219F2}" type="slidenum">
              <a:rPr lang="zh-CN" altLang="en-US"/>
              <a:pPr>
                <a:defRPr/>
              </a:pPr>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endParaRPr lang="zh-CN" altLang="en-US"/>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511E24AE-6EBD-4293-80F0-250E20E1BE36}" type="slidenum">
              <a:rPr lang="zh-CN" altLang="en-US"/>
              <a:pPr>
                <a:defRPr/>
              </a:pPr>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endParaRPr lang="zh-CN" altLang="en-US"/>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C4105118-274C-48DC-9E3A-10F90B85694E}" type="slidenum">
              <a:rPr lang="zh-CN" altLang="en-US"/>
              <a:pPr>
                <a:defRPr/>
              </a:pPr>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51C97616-1F5A-46CF-91BB-6C2060362379}" type="slidenum">
              <a:rPr lang="zh-CN" altLang="en-US"/>
              <a:pPr>
                <a:defRPr/>
              </a:pPr>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6" Type="http://schemas.openxmlformats.org/officeDocument/2006/relationships/theme" Target="../theme/theme2.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image" Target="../media/image1.jpeg"/><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theme" Target="../theme/theme3.xml"/><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0" Type="http://schemas.openxmlformats.org/officeDocument/2006/relationships/slideLayout" Target="../slideLayouts/slideLayout40.xml"/><Relationship Id="rId4" Type="http://schemas.openxmlformats.org/officeDocument/2006/relationships/slideLayout" Target="../slideLayouts/slideLayout34.xml"/><Relationship Id="rId9" Type="http://schemas.openxmlformats.org/officeDocument/2006/relationships/slideLayout" Target="../slideLayouts/slideLayout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740"/>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71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939"/>
            <a:ext cx="2133600" cy="272891"/>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4767939"/>
            <a:ext cx="2895600" cy="2728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939"/>
            <a:ext cx="2133600" cy="272891"/>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C427718-F30E-4562-9990-E45F2152F8A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457200" y="205740"/>
            <a:ext cx="8229600" cy="857250"/>
          </a:xfrm>
          <a:prstGeom prst="rect">
            <a:avLst/>
          </a:prstGeom>
          <a:noFill/>
          <a:ln w="9525">
            <a:noFill/>
            <a:miter lim="800000"/>
          </a:ln>
        </p:spPr>
        <p:txBody>
          <a:bodyPr vert="horz" wrap="square" lIns="91440" tIns="45720" rIns="91440" bIns="45720" numCol="1" anchor="ctr" anchorCtr="0" compatLnSpc="1"/>
          <a:lstStyle/>
          <a:p>
            <a:pPr lvl="0"/>
            <a:r>
              <a:rPr lang="zh-CN" altLang="en-US" smtClean="0"/>
              <a:t>单击此处编辑母版标题样式</a:t>
            </a:r>
          </a:p>
        </p:txBody>
      </p:sp>
      <p:sp>
        <p:nvSpPr>
          <p:cNvPr id="1027" name="文本占位符 2"/>
          <p:cNvSpPr>
            <a:spLocks noGrp="1"/>
          </p:cNvSpPr>
          <p:nvPr>
            <p:ph type="body" idx="1"/>
          </p:nvPr>
        </p:nvSpPr>
        <p:spPr bwMode="auto">
          <a:xfrm>
            <a:off x="457200" y="1200150"/>
            <a:ext cx="8229600" cy="3394710"/>
          </a:xfrm>
          <a:prstGeom prst="rect">
            <a:avLst/>
          </a:prstGeom>
          <a:noFill/>
          <a:ln w="9525">
            <a:noFill/>
            <a:miter lim="800000"/>
          </a:ln>
        </p:spPr>
        <p:txBody>
          <a:bodyPr vert="horz" wrap="square" lIns="91440" tIns="45720" rIns="91440" bIns="45720" numCol="1" anchor="t" anchorCtr="0" compatLnSpc="1"/>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457200" y="4767823"/>
            <a:ext cx="2133600" cy="272891"/>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mn-ea"/>
              </a:defRPr>
            </a:lvl1pPr>
          </a:lstStyle>
          <a:p>
            <a:pPr>
              <a:defRPr/>
            </a:pPr>
            <a:endParaRPr lang="zh-CN" altLang="en-US"/>
          </a:p>
        </p:txBody>
      </p:sp>
      <p:sp>
        <p:nvSpPr>
          <p:cNvPr id="5" name="页脚占位符 4"/>
          <p:cNvSpPr>
            <a:spLocks noGrp="1"/>
          </p:cNvSpPr>
          <p:nvPr>
            <p:ph type="ftr" sz="quarter" idx="3"/>
          </p:nvPr>
        </p:nvSpPr>
        <p:spPr>
          <a:xfrm>
            <a:off x="3124200" y="4767823"/>
            <a:ext cx="2895600" cy="272891"/>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6553200" y="4767823"/>
            <a:ext cx="2133600" cy="272891"/>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mn-ea"/>
              </a:defRPr>
            </a:lvl1pPr>
          </a:lstStyle>
          <a:p>
            <a:pPr>
              <a:defRPr/>
            </a:pPr>
            <a:fld id="{9C427718-F30E-4562-9990-E45F2152F8A9}"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 id="2147483678" r:id="rId14"/>
    <p:sldLayoutId id="2147483679" r:id="rId15"/>
  </p:sldLayoutIdLst>
  <p:timing>
    <p:tnLst>
      <p:par>
        <p:cTn id="1" dur="indefinite" restart="never" nodeType="tmRoot"/>
      </p:par>
    </p:tnLst>
  </p:timing>
  <p:hf hdr="0" ftr="0" dt="0"/>
  <p:txStyles>
    <p:titleStyle>
      <a:lvl1pPr algn="ctr" rtl="0" fontAlgn="base">
        <a:spcBef>
          <a:spcPct val="0"/>
        </a:spcBef>
        <a:spcAft>
          <a:spcPct val="0"/>
        </a:spcAft>
        <a:defRPr sz="4400" kern="1200">
          <a:solidFill>
            <a:schemeClr val="tx1"/>
          </a:solidFill>
          <a:latin typeface="+mj-lt"/>
          <a:ea typeface="+mj-ea"/>
          <a:cs typeface="+mj-cs"/>
        </a:defRPr>
      </a:lvl1pPr>
      <a:lvl2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2pPr>
      <a:lvl3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3pPr>
      <a:lvl4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4pPr>
      <a:lvl5pPr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5pPr>
      <a:lvl6pPr marL="4572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6pPr>
      <a:lvl7pPr marL="9144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7pPr>
      <a:lvl8pPr marL="13716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8pPr>
      <a:lvl9pPr marL="1828800" algn="ctr" rtl="0" fontAlgn="base">
        <a:spcBef>
          <a:spcPct val="0"/>
        </a:spcBef>
        <a:spcAft>
          <a:spcPct val="0"/>
        </a:spcAft>
        <a:defRPr sz="4400">
          <a:solidFill>
            <a:schemeClr val="tx1"/>
          </a:solidFill>
          <a:latin typeface="Franklin Gothic Medium" panose="020B0603020102020204" pitchFamily="34" charset="0"/>
          <a:ea typeface="微软雅黑" panose="020B0503020204020204" pitchFamily="34" charset="-122"/>
        </a:defRPr>
      </a:lvl9pPr>
    </p:titleStyle>
    <p:bodyStyle>
      <a:lvl1pPr marL="342900" indent="-342900" algn="l" rtl="0" fontAlgn="base">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fontAlgn="base">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fontAlgn="base">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fontAlgn="base">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628650" y="805815"/>
            <a:ext cx="7886700" cy="825102"/>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28650" y="1748791"/>
            <a:ext cx="7886700" cy="2883932"/>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zh-CN" altLang="en-US"/>
          </a:p>
        </p:txBody>
      </p:sp>
      <p:sp>
        <p:nvSpPr>
          <p:cNvPr id="5" name="页脚占位符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54191645-A049-49E1-8EE4-52A90540E2BC}"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5.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7.jpeg"/><Relationship Id="rId7" Type="http://schemas.openxmlformats.org/officeDocument/2006/relationships/diagramColors" Target="../diagrams/colors3.xml"/><Relationship Id="rId2" Type="http://schemas.openxmlformats.org/officeDocument/2006/relationships/notesSlide" Target="../notesSlides/notesSlide13.xml"/><Relationship Id="rId1" Type="http://schemas.openxmlformats.org/officeDocument/2006/relationships/slideLayout" Target="../slideLayouts/slideLayout14.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9.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7.xml"/><Relationship Id="rId4" Type="http://schemas.openxmlformats.org/officeDocument/2006/relationships/image" Target="../media/image3.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9.jpeg"/><Relationship Id="rId7" Type="http://schemas.openxmlformats.org/officeDocument/2006/relationships/diagramColors" Target="../diagrams/colors7.xml"/><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8.xml"/><Relationship Id="rId7" Type="http://schemas.microsoft.com/office/2007/relationships/diagramDrawing" Target="../diagrams/drawing8.xml"/><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diagramColors" Target="../diagrams/colors8.xml"/><Relationship Id="rId5" Type="http://schemas.openxmlformats.org/officeDocument/2006/relationships/diagramQuickStyle" Target="../diagrams/quickStyle8.xml"/><Relationship Id="rId4" Type="http://schemas.openxmlformats.org/officeDocument/2006/relationships/diagramLayout" Target="../diagrams/layout8.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30.xml"/><Relationship Id="rId1" Type="http://schemas.openxmlformats.org/officeDocument/2006/relationships/slideLayout" Target="../slideLayouts/slideLayout3.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diagramData" Target="../diagrams/data11.xml"/><Relationship Id="rId7" Type="http://schemas.microsoft.com/office/2007/relationships/diagramDrawing" Target="../diagrams/drawing11.xml"/><Relationship Id="rId2" Type="http://schemas.openxmlformats.org/officeDocument/2006/relationships/notesSlide" Target="../notesSlides/notesSlide32.xml"/><Relationship Id="rId1" Type="http://schemas.openxmlformats.org/officeDocument/2006/relationships/slideLayout" Target="../slideLayouts/slideLayout2.xml"/><Relationship Id="rId6" Type="http://schemas.openxmlformats.org/officeDocument/2006/relationships/diagramColors" Target="../diagrams/colors11.xml"/><Relationship Id="rId5" Type="http://schemas.openxmlformats.org/officeDocument/2006/relationships/diagramQuickStyle" Target="../diagrams/quickStyle11.xml"/><Relationship Id="rId4" Type="http://schemas.openxmlformats.org/officeDocument/2006/relationships/diagramLayout" Target="../diagrams/layout1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diagramData" Target="../diagrams/data12.xml"/><Relationship Id="rId7" Type="http://schemas.microsoft.com/office/2007/relationships/diagramDrawing" Target="../diagrams/drawing12.xml"/><Relationship Id="rId2" Type="http://schemas.openxmlformats.org/officeDocument/2006/relationships/notesSlide" Target="../notesSlides/notesSlide39.xml"/><Relationship Id="rId1" Type="http://schemas.openxmlformats.org/officeDocument/2006/relationships/slideLayout" Target="../slideLayouts/slideLayout3.xml"/><Relationship Id="rId6" Type="http://schemas.openxmlformats.org/officeDocument/2006/relationships/diagramColors" Target="../diagrams/colors12.xml"/><Relationship Id="rId5" Type="http://schemas.openxmlformats.org/officeDocument/2006/relationships/diagramQuickStyle" Target="../diagrams/quickStyle12.xml"/><Relationship Id="rId4" Type="http://schemas.openxmlformats.org/officeDocument/2006/relationships/diagramLayout" Target="../diagrams/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6.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5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diagramData" Target="../diagrams/data13.xml"/><Relationship Id="rId7" Type="http://schemas.microsoft.com/office/2007/relationships/diagramDrawing" Target="../diagrams/drawing13.xml"/><Relationship Id="rId2" Type="http://schemas.openxmlformats.org/officeDocument/2006/relationships/notesSlide" Target="../notesSlides/notesSlide56.xml"/><Relationship Id="rId1" Type="http://schemas.openxmlformats.org/officeDocument/2006/relationships/slideLayout" Target="../slideLayouts/slideLayout3.xml"/><Relationship Id="rId6" Type="http://schemas.openxmlformats.org/officeDocument/2006/relationships/diagramColors" Target="../diagrams/colors13.xml"/><Relationship Id="rId5" Type="http://schemas.openxmlformats.org/officeDocument/2006/relationships/diagramQuickStyle" Target="../diagrams/quickStyle13.xml"/><Relationship Id="rId4" Type="http://schemas.openxmlformats.org/officeDocument/2006/relationships/diagramLayout" Target="../diagrams/layout13.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9.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diagramData" Target="../diagrams/data14.xml"/><Relationship Id="rId7" Type="http://schemas.microsoft.com/office/2007/relationships/diagramDrawing" Target="../diagrams/drawing14.xml"/><Relationship Id="rId2" Type="http://schemas.openxmlformats.org/officeDocument/2006/relationships/notesSlide" Target="../notesSlides/notesSlide64.xml"/><Relationship Id="rId1" Type="http://schemas.openxmlformats.org/officeDocument/2006/relationships/slideLayout" Target="../slideLayouts/slideLayout2.xml"/><Relationship Id="rId6" Type="http://schemas.openxmlformats.org/officeDocument/2006/relationships/diagramColors" Target="../diagrams/colors14.xml"/><Relationship Id="rId5" Type="http://schemas.openxmlformats.org/officeDocument/2006/relationships/diagramQuickStyle" Target="../diagrams/quickStyle14.xml"/><Relationship Id="rId4" Type="http://schemas.openxmlformats.org/officeDocument/2006/relationships/diagramLayout" Target="../diagrams/layout14.xml"/></Relationships>
</file>

<file path=ppt/slides/_rels/slide72.xml.rels><?xml version="1.0" encoding="UTF-8" standalone="yes"?>
<Relationships xmlns="http://schemas.openxmlformats.org/package/2006/relationships"><Relationship Id="rId3" Type="http://schemas.openxmlformats.org/officeDocument/2006/relationships/diagramData" Target="../diagrams/data15.xml"/><Relationship Id="rId7" Type="http://schemas.microsoft.com/office/2007/relationships/diagramDrawing" Target="../diagrams/drawing15.xml"/><Relationship Id="rId2" Type="http://schemas.openxmlformats.org/officeDocument/2006/relationships/notesSlide" Target="../notesSlides/notesSlide65.xml"/><Relationship Id="rId1" Type="http://schemas.openxmlformats.org/officeDocument/2006/relationships/slideLayout" Target="../slideLayouts/slideLayout3.xml"/><Relationship Id="rId6" Type="http://schemas.openxmlformats.org/officeDocument/2006/relationships/diagramColors" Target="../diagrams/colors15.xml"/><Relationship Id="rId5" Type="http://schemas.openxmlformats.org/officeDocument/2006/relationships/diagramQuickStyle" Target="../diagrams/quickStyle15.xml"/><Relationship Id="rId4" Type="http://schemas.openxmlformats.org/officeDocument/2006/relationships/diagramLayout" Target="../diagrams/layout15.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68.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70.xml"/><Relationship Id="rId1" Type="http://schemas.openxmlformats.org/officeDocument/2006/relationships/slideLayout" Target="../slideLayouts/slideLayout2.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4.xml"/></Relationships>
</file>

<file path=ppt/slides/_rels/slide8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2.xml"/><Relationship Id="rId1" Type="http://schemas.openxmlformats.org/officeDocument/2006/relationships/slideLayout" Target="../slideLayouts/slideLayout21.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1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85.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0.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29.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0" y="2355726"/>
            <a:ext cx="9144000" cy="694817"/>
          </a:xfrm>
        </p:spPr>
        <p:txBody>
          <a:bodyPr>
            <a:noAutofit/>
          </a:bodyPr>
          <a:lstStyle/>
          <a:p>
            <a:pPr>
              <a:lnSpc>
                <a:spcPts val="7000"/>
              </a:lnSpc>
            </a:pPr>
            <a:r>
              <a:rPr lang="zh-CN" altLang="en-US" sz="3600" b="1" dirty="0" smtClean="0">
                <a:latin typeface="华文新魏" panose="02010800040101010101" pitchFamily="2" charset="-122"/>
                <a:ea typeface="华文新魏" panose="02010800040101010101" pitchFamily="2" charset="-122"/>
              </a:rPr>
              <a:t>贯彻实施民法典</a:t>
            </a:r>
            <a:r>
              <a:rPr lang="en-US" altLang="zh-CN" sz="3600" b="1" dirty="0" smtClean="0">
                <a:latin typeface="华文新魏" panose="02010800040101010101" pitchFamily="2" charset="-122"/>
                <a:ea typeface="华文新魏" panose="02010800040101010101" pitchFamily="2" charset="-122"/>
              </a:rPr>
              <a:t>   </a:t>
            </a:r>
            <a:br>
              <a:rPr lang="en-US" altLang="zh-CN" sz="3600" b="1" dirty="0" smtClean="0">
                <a:latin typeface="华文新魏" panose="02010800040101010101" pitchFamily="2" charset="-122"/>
                <a:ea typeface="华文新魏" panose="02010800040101010101" pitchFamily="2" charset="-122"/>
              </a:rPr>
            </a:br>
            <a:r>
              <a:rPr lang="zh-CN" altLang="en-US" sz="3600" b="1" dirty="0" smtClean="0">
                <a:latin typeface="华文新魏" panose="02010800040101010101" pitchFamily="2" charset="-122"/>
                <a:ea typeface="华文新魏" panose="02010800040101010101" pitchFamily="2" charset="-122"/>
              </a:rPr>
              <a:t>依法更好保障人民合法权益</a:t>
            </a:r>
          </a:p>
        </p:txBody>
      </p:sp>
      <p:sp>
        <p:nvSpPr>
          <p:cNvPr id="3" name="副标题 2"/>
          <p:cNvSpPr>
            <a:spLocks noGrp="1"/>
          </p:cNvSpPr>
          <p:nvPr>
            <p:ph type="subTitle" idx="1"/>
          </p:nvPr>
        </p:nvSpPr>
        <p:spPr>
          <a:xfrm>
            <a:off x="1115617" y="3651870"/>
            <a:ext cx="7040905" cy="642942"/>
          </a:xfrm>
        </p:spPr>
        <p:txBody>
          <a:bodyPr>
            <a:normAutofit/>
          </a:bodyPr>
          <a:lstStyle/>
          <a:p>
            <a:pPr lvl="0"/>
            <a:r>
              <a:rPr lang="zh-CN" altLang="en-US" sz="3600" b="1" dirty="0" smtClean="0">
                <a:latin typeface="隶书" panose="02010509060101010101" pitchFamily="49" charset="-122"/>
                <a:ea typeface="隶书" panose="02010509060101010101" pitchFamily="49" charset="-122"/>
              </a:rPr>
              <a:t>钟丽娟</a:t>
            </a:r>
            <a:endParaRPr lang="zh-CN" altLang="en-US" sz="3600" b="1" dirty="0">
              <a:latin typeface="隶书" panose="02010509060101010101" pitchFamily="49" charset="-122"/>
              <a:ea typeface="隶书" panose="02010509060101010101" pitchFamily="49" charset="-122"/>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467544" y="987576"/>
            <a:ext cx="8208912" cy="2888687"/>
          </a:xfrm>
        </p:spPr>
        <p:txBody>
          <a:bodyPr/>
          <a:lstStyle/>
          <a:p>
            <a:r>
              <a:rPr lang="zh-CN" altLang="en-US" sz="2800" dirty="0" smtClean="0"/>
              <a:t>☆ </a:t>
            </a:r>
            <a:r>
              <a:rPr lang="zh-CN" altLang="zh-CN" sz="2800" dirty="0" smtClean="0">
                <a:solidFill>
                  <a:srgbClr val="000000"/>
                </a:solidFill>
                <a:latin typeface="华文楷体" pitchFamily="2" charset="-122"/>
                <a:ea typeface="华文楷体" pitchFamily="2" charset="-122"/>
              </a:rPr>
              <a:t>编纂一部真正属于中国人民的民法典，是新中国几代人的夙愿。</a:t>
            </a:r>
            <a:endParaRPr lang="en-US" altLang="zh-CN" sz="2800" dirty="0" smtClean="0">
              <a:solidFill>
                <a:srgbClr val="000000"/>
              </a:solidFill>
              <a:latin typeface="华文楷体" pitchFamily="2" charset="-122"/>
              <a:ea typeface="华文楷体" pitchFamily="2" charset="-122"/>
            </a:endParaRPr>
          </a:p>
          <a:p>
            <a:endParaRPr lang="zh-CN" altLang="en-US" dirty="0"/>
          </a:p>
        </p:txBody>
      </p:sp>
      <p:graphicFrame>
        <p:nvGraphicFramePr>
          <p:cNvPr id="3" name="图示 2"/>
          <p:cNvGraphicFramePr/>
          <p:nvPr/>
        </p:nvGraphicFramePr>
        <p:xfrm>
          <a:off x="1115616" y="2139702"/>
          <a:ext cx="7200800" cy="175185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539552" y="771551"/>
            <a:ext cx="7920880" cy="3348369"/>
          </a:xfrm>
        </p:spPr>
        <p:txBody>
          <a:bodyPr>
            <a:normAutofit fontScale="85000" lnSpcReduction="20000"/>
          </a:bodyPr>
          <a:lstStyle/>
          <a:p>
            <a:r>
              <a:rPr lang="zh-CN" altLang="en-US" dirty="0" smtClean="0"/>
              <a:t>☆ </a:t>
            </a:r>
            <a:r>
              <a:rPr lang="zh-CN" altLang="en-US" sz="2800" dirty="0" smtClean="0">
                <a:solidFill>
                  <a:srgbClr val="000000"/>
                </a:solidFill>
                <a:latin typeface="华文楷体" pitchFamily="2" charset="-122"/>
                <a:ea typeface="华文楷体" pitchFamily="2" charset="-122"/>
              </a:rPr>
              <a:t>八十年代“</a:t>
            </a:r>
            <a:r>
              <a:rPr lang="zh-CN" altLang="zh-CN" sz="2800" dirty="0" smtClean="0">
                <a:solidFill>
                  <a:srgbClr val="000000"/>
                </a:solidFill>
                <a:latin typeface="华文楷体" pitchFamily="2" charset="-122"/>
                <a:ea typeface="华文楷体" pitchFamily="2" charset="-122"/>
              </a:rPr>
              <a:t>成熟一个通过一个”的工作思路</a:t>
            </a:r>
            <a:endParaRPr lang="en-US" altLang="zh-CN" sz="2800" dirty="0" smtClean="0">
              <a:solidFill>
                <a:srgbClr val="000000"/>
              </a:solidFill>
              <a:latin typeface="华文楷体" pitchFamily="2" charset="-122"/>
              <a:ea typeface="华文楷体" pitchFamily="2" charset="-122"/>
            </a:endParaRPr>
          </a:p>
          <a:p>
            <a:r>
              <a:rPr lang="zh-CN" altLang="en-US" sz="2800" dirty="0" smtClean="0"/>
              <a:t>☆ </a:t>
            </a:r>
            <a:r>
              <a:rPr lang="zh-CN" altLang="zh-CN" sz="2800" dirty="0" smtClean="0">
                <a:solidFill>
                  <a:srgbClr val="000000"/>
                </a:solidFill>
                <a:latin typeface="华文楷体" pitchFamily="2" charset="-122"/>
                <a:ea typeface="华文楷体" pitchFamily="2" charset="-122"/>
              </a:rPr>
              <a:t>婚姻法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1980</a:t>
            </a:r>
            <a:r>
              <a:rPr lang="zh-CN" altLang="en-US" sz="2800" dirty="0" smtClean="0">
                <a:solidFill>
                  <a:srgbClr val="000000"/>
                </a:solidFill>
                <a:latin typeface="华文楷体" pitchFamily="2" charset="-122"/>
                <a:ea typeface="华文楷体" pitchFamily="2" charset="-122"/>
              </a:rPr>
              <a:t>）</a:t>
            </a:r>
            <a:r>
              <a:rPr lang="zh-CN" altLang="zh-CN" sz="2800" dirty="0" smtClean="0">
                <a:solidFill>
                  <a:srgbClr val="000000"/>
                </a:solidFill>
                <a:latin typeface="华文楷体" pitchFamily="2" charset="-122"/>
                <a:ea typeface="华文楷体" pitchFamily="2" charset="-122"/>
              </a:rPr>
              <a:t>、继承法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1985</a:t>
            </a:r>
            <a:r>
              <a:rPr lang="zh-CN" altLang="en-US" sz="2800" dirty="0" smtClean="0">
                <a:solidFill>
                  <a:srgbClr val="000000"/>
                </a:solidFill>
                <a:latin typeface="华文楷体" pitchFamily="2" charset="-122"/>
                <a:ea typeface="华文楷体" pitchFamily="2" charset="-122"/>
              </a:rPr>
              <a:t>）</a:t>
            </a:r>
            <a:r>
              <a:rPr lang="zh-CN" altLang="zh-CN" sz="2800" dirty="0" smtClean="0">
                <a:solidFill>
                  <a:srgbClr val="000000"/>
                </a:solidFill>
                <a:latin typeface="华文楷体" pitchFamily="2" charset="-122"/>
                <a:ea typeface="华文楷体" pitchFamily="2" charset="-122"/>
              </a:rPr>
              <a:t>、民法通则</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1986</a:t>
            </a:r>
            <a:r>
              <a:rPr lang="zh-CN" altLang="en-US" sz="2800" dirty="0" smtClean="0">
                <a:solidFill>
                  <a:srgbClr val="000000"/>
                </a:solidFill>
                <a:latin typeface="华文楷体" pitchFamily="2" charset="-122"/>
                <a:ea typeface="华文楷体" pitchFamily="2" charset="-122"/>
              </a:rPr>
              <a:t>）</a:t>
            </a:r>
            <a:endParaRPr lang="en-US" altLang="zh-CN" sz="2800" dirty="0" smtClean="0">
              <a:solidFill>
                <a:srgbClr val="000000"/>
              </a:solidFill>
              <a:latin typeface="华文楷体" pitchFamily="2" charset="-122"/>
              <a:ea typeface="华文楷体" pitchFamily="2" charset="-122"/>
            </a:endParaRPr>
          </a:p>
          <a:p>
            <a:r>
              <a:rPr lang="en-US" altLang="zh-CN" sz="2800" dirty="0" smtClean="0">
                <a:solidFill>
                  <a:srgbClr val="000000"/>
                </a:solidFill>
                <a:latin typeface="华文楷体" pitchFamily="2" charset="-122"/>
                <a:ea typeface="华文楷体" pitchFamily="2" charset="-122"/>
              </a:rPr>
              <a:t>      </a:t>
            </a:r>
            <a:r>
              <a:rPr lang="zh-CN" altLang="zh-CN" sz="2800" dirty="0" smtClean="0">
                <a:solidFill>
                  <a:srgbClr val="000000"/>
                </a:solidFill>
                <a:latin typeface="华文楷体" pitchFamily="2" charset="-122"/>
                <a:ea typeface="华文楷体" pitchFamily="2" charset="-122"/>
              </a:rPr>
              <a:t>收养法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1991</a:t>
            </a:r>
            <a:r>
              <a:rPr lang="zh-CN" altLang="en-US" sz="2800" dirty="0" smtClean="0">
                <a:solidFill>
                  <a:srgbClr val="000000"/>
                </a:solidFill>
                <a:latin typeface="华文楷体" pitchFamily="2" charset="-122"/>
                <a:ea typeface="华文楷体" pitchFamily="2" charset="-122"/>
              </a:rPr>
              <a:t>）</a:t>
            </a:r>
            <a:r>
              <a:rPr lang="zh-CN" altLang="zh-CN" sz="2800" dirty="0" smtClean="0">
                <a:solidFill>
                  <a:srgbClr val="000000"/>
                </a:solidFill>
                <a:latin typeface="华文楷体" pitchFamily="2" charset="-122"/>
                <a:ea typeface="华文楷体" pitchFamily="2" charset="-122"/>
              </a:rPr>
              <a:t>、担保法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1995</a:t>
            </a:r>
            <a:r>
              <a:rPr lang="zh-CN" altLang="en-US" sz="2800" dirty="0" smtClean="0">
                <a:solidFill>
                  <a:srgbClr val="000000"/>
                </a:solidFill>
                <a:latin typeface="华文楷体" pitchFamily="2" charset="-122"/>
                <a:ea typeface="华文楷体" pitchFamily="2" charset="-122"/>
              </a:rPr>
              <a:t>）</a:t>
            </a:r>
            <a:r>
              <a:rPr lang="zh-CN" altLang="zh-CN" sz="2800" dirty="0" smtClean="0">
                <a:solidFill>
                  <a:srgbClr val="000000"/>
                </a:solidFill>
                <a:latin typeface="华文楷体" pitchFamily="2" charset="-122"/>
                <a:ea typeface="华文楷体" pitchFamily="2" charset="-122"/>
              </a:rPr>
              <a:t>、合同法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1999</a:t>
            </a:r>
            <a:r>
              <a:rPr lang="zh-CN" altLang="en-US" sz="2800" dirty="0" smtClean="0">
                <a:solidFill>
                  <a:srgbClr val="000000"/>
                </a:solidFill>
                <a:latin typeface="华文楷体" pitchFamily="2" charset="-122"/>
                <a:ea typeface="华文楷体" pitchFamily="2" charset="-122"/>
              </a:rPr>
              <a:t>）</a:t>
            </a:r>
            <a:endParaRPr lang="en-US" altLang="zh-CN" sz="2800" dirty="0" smtClean="0">
              <a:solidFill>
                <a:srgbClr val="000000"/>
              </a:solidFill>
              <a:latin typeface="华文楷体" pitchFamily="2" charset="-122"/>
              <a:ea typeface="华文楷体" pitchFamily="2" charset="-122"/>
            </a:endParaRPr>
          </a:p>
          <a:p>
            <a:r>
              <a:rPr lang="en-US" altLang="zh-CN" sz="2800" dirty="0" smtClean="0">
                <a:solidFill>
                  <a:srgbClr val="000000"/>
                </a:solidFill>
                <a:latin typeface="华文楷体" pitchFamily="2" charset="-122"/>
                <a:ea typeface="华文楷体" pitchFamily="2" charset="-122"/>
              </a:rPr>
              <a:t>      </a:t>
            </a:r>
            <a:r>
              <a:rPr lang="zh-CN" altLang="zh-CN" sz="2800" dirty="0" smtClean="0">
                <a:solidFill>
                  <a:srgbClr val="000000"/>
                </a:solidFill>
                <a:latin typeface="华文楷体" pitchFamily="2" charset="-122"/>
                <a:ea typeface="华文楷体" pitchFamily="2" charset="-122"/>
              </a:rPr>
              <a:t>物权法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2007</a:t>
            </a:r>
            <a:r>
              <a:rPr lang="zh-CN" altLang="en-US" sz="2800" dirty="0" smtClean="0">
                <a:solidFill>
                  <a:srgbClr val="000000"/>
                </a:solidFill>
                <a:latin typeface="华文楷体" pitchFamily="2" charset="-122"/>
                <a:ea typeface="华文楷体" pitchFamily="2" charset="-122"/>
              </a:rPr>
              <a:t>）</a:t>
            </a:r>
            <a:r>
              <a:rPr lang="zh-CN" altLang="zh-CN" sz="2800" dirty="0" smtClean="0">
                <a:solidFill>
                  <a:srgbClr val="000000"/>
                </a:solidFill>
                <a:latin typeface="华文楷体" pitchFamily="2" charset="-122"/>
                <a:ea typeface="华文楷体" pitchFamily="2" charset="-122"/>
              </a:rPr>
              <a:t>、侵权责任法</a:t>
            </a:r>
            <a:r>
              <a:rPr lang="zh-CN" altLang="en-US" sz="2800" dirty="0" smtClean="0">
                <a:solidFill>
                  <a:srgbClr val="000000"/>
                </a:solidFill>
                <a:latin typeface="华文楷体" pitchFamily="2" charset="-122"/>
                <a:ea typeface="华文楷体" pitchFamily="2" charset="-122"/>
              </a:rPr>
              <a:t>（</a:t>
            </a:r>
            <a:r>
              <a:rPr lang="en-US" altLang="zh-CN" sz="2800" dirty="0" smtClean="0">
                <a:solidFill>
                  <a:srgbClr val="000000"/>
                </a:solidFill>
                <a:latin typeface="华文楷体" pitchFamily="2" charset="-122"/>
                <a:ea typeface="华文楷体" pitchFamily="2" charset="-122"/>
              </a:rPr>
              <a:t>2009</a:t>
            </a:r>
            <a:r>
              <a:rPr lang="zh-CN" altLang="en-US" sz="2800" dirty="0" smtClean="0">
                <a:solidFill>
                  <a:srgbClr val="000000"/>
                </a:solidFill>
                <a:latin typeface="华文楷体" pitchFamily="2" charset="-122"/>
                <a:ea typeface="华文楷体" pitchFamily="2" charset="-122"/>
              </a:rPr>
              <a:t>）</a:t>
            </a:r>
            <a:endParaRPr lang="en-US" altLang="zh-CN" sz="2800" dirty="0" smtClean="0">
              <a:solidFill>
                <a:srgbClr val="000000"/>
              </a:solidFill>
              <a:latin typeface="华文楷体" pitchFamily="2" charset="-122"/>
              <a:ea typeface="华文楷体" pitchFamily="2" charset="-122"/>
            </a:endParaRPr>
          </a:p>
          <a:p>
            <a:r>
              <a:rPr lang="en-US" altLang="zh-CN" sz="2800" dirty="0" smtClean="0">
                <a:solidFill>
                  <a:srgbClr val="000000"/>
                </a:solidFill>
                <a:latin typeface="华文楷体" pitchFamily="2" charset="-122"/>
                <a:ea typeface="华文楷体" pitchFamily="2" charset="-122"/>
              </a:rPr>
              <a:t>      </a:t>
            </a:r>
            <a:r>
              <a:rPr lang="zh-CN" altLang="en-US" sz="2800" dirty="0" smtClean="0">
                <a:solidFill>
                  <a:srgbClr val="000000"/>
                </a:solidFill>
                <a:latin typeface="华文楷体" pitchFamily="2" charset="-122"/>
                <a:ea typeface="华文楷体" pitchFamily="2" charset="-122"/>
              </a:rPr>
              <a:t>民法总则（</a:t>
            </a:r>
            <a:r>
              <a:rPr lang="en-US" altLang="zh-CN" sz="2800" dirty="0" smtClean="0">
                <a:solidFill>
                  <a:srgbClr val="000000"/>
                </a:solidFill>
                <a:latin typeface="华文楷体" pitchFamily="2" charset="-122"/>
                <a:ea typeface="华文楷体" pitchFamily="2" charset="-122"/>
              </a:rPr>
              <a:t>2017</a:t>
            </a:r>
            <a:r>
              <a:rPr lang="zh-CN" altLang="en-US" sz="2800" dirty="0" smtClean="0">
                <a:solidFill>
                  <a:srgbClr val="000000"/>
                </a:solidFill>
                <a:latin typeface="华文楷体" pitchFamily="2" charset="-122"/>
                <a:ea typeface="华文楷体" pitchFamily="2" charset="-122"/>
              </a:rPr>
              <a:t>）</a:t>
            </a:r>
            <a:endParaRPr lang="en-US" altLang="zh-CN" sz="2800" dirty="0" smtClean="0"/>
          </a:p>
          <a:p>
            <a:r>
              <a:rPr lang="zh-CN" altLang="en-US" sz="2800" dirty="0" smtClean="0"/>
              <a:t>☆</a:t>
            </a:r>
            <a:r>
              <a:rPr lang="zh-CN" altLang="zh-CN" sz="2800" dirty="0" smtClean="0">
                <a:solidFill>
                  <a:srgbClr val="000000"/>
                </a:solidFill>
                <a:latin typeface="华文楷体" pitchFamily="2" charset="-122"/>
                <a:ea typeface="华文楷体" pitchFamily="2" charset="-122"/>
              </a:rPr>
              <a:t>为编纂民法典奠定了基础、积累了经验</a:t>
            </a:r>
          </a:p>
          <a:p>
            <a:endParaRPr lang="en-US" altLang="zh-CN" sz="2800" dirty="0" smtClean="0">
              <a:solidFill>
                <a:srgbClr val="000000"/>
              </a:solidFill>
              <a:latin typeface="华文楷体" pitchFamily="2" charset="-122"/>
              <a:ea typeface="华文楷体" pitchFamily="2" charset="-122"/>
            </a:endParaRPr>
          </a:p>
          <a:p>
            <a:endParaRPr lang="zh-CN" altLang="en-US" dirty="0"/>
          </a:p>
        </p:txBody>
      </p:sp>
      <p:sp>
        <p:nvSpPr>
          <p:cNvPr id="3" name="矩形 2"/>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539552" y="681541"/>
            <a:ext cx="7920880" cy="3906434"/>
          </a:xfrm>
        </p:spPr>
        <p:txBody>
          <a:bodyPr>
            <a:normAutofit fontScale="85000" lnSpcReduction="20000"/>
          </a:bodyPr>
          <a:lstStyle/>
          <a:p>
            <a:pPr>
              <a:lnSpc>
                <a:spcPct val="130000"/>
              </a:lnSpc>
            </a:pPr>
            <a:r>
              <a:rPr lang="en-US" altLang="zh-CN" dirty="0" smtClean="0"/>
              <a:t>   </a:t>
            </a:r>
            <a:r>
              <a:rPr lang="zh-CN" altLang="zh-CN" sz="2800" dirty="0" smtClean="0">
                <a:solidFill>
                  <a:srgbClr val="000000"/>
                </a:solidFill>
                <a:latin typeface="华文楷体" pitchFamily="2" charset="-122"/>
                <a:ea typeface="华文楷体" pitchFamily="2" charset="-122"/>
              </a:rPr>
              <a:t>党的十八大以来，我们顺应实践发展要求和人民群众期待，把编纂民法典摆上重要日程。党的十八届四中全会作出关于全面推进依法治国若干重大问题的决定，其中对编纂民法典作出部署。之后，</a:t>
            </a:r>
            <a:r>
              <a:rPr lang="zh-CN" altLang="zh-CN" sz="2800" dirty="0" smtClean="0">
                <a:solidFill>
                  <a:srgbClr val="FF0000"/>
                </a:solidFill>
                <a:latin typeface="华文楷体" pitchFamily="2" charset="-122"/>
                <a:ea typeface="华文楷体" pitchFamily="2" charset="-122"/>
              </a:rPr>
              <a:t>我主持</a:t>
            </a:r>
            <a:r>
              <a:rPr lang="en-US" altLang="zh-CN" sz="2800" dirty="0" smtClean="0">
                <a:solidFill>
                  <a:srgbClr val="FF0000"/>
                </a:solidFill>
                <a:latin typeface="华文楷体" pitchFamily="2" charset="-122"/>
                <a:ea typeface="华文楷体" pitchFamily="2" charset="-122"/>
              </a:rPr>
              <a:t>3</a:t>
            </a:r>
            <a:r>
              <a:rPr lang="zh-CN" altLang="zh-CN" sz="2800" dirty="0" smtClean="0">
                <a:solidFill>
                  <a:srgbClr val="FF0000"/>
                </a:solidFill>
                <a:latin typeface="华文楷体" pitchFamily="2" charset="-122"/>
                <a:ea typeface="华文楷体" pitchFamily="2" charset="-122"/>
              </a:rPr>
              <a:t>次中央政治局常委会会议，分别审议民法总则、民法典各分编、民法典</a:t>
            </a:r>
            <a:r>
              <a:rPr lang="en-US" altLang="zh-CN" sz="2800" dirty="0" smtClean="0">
                <a:solidFill>
                  <a:srgbClr val="FF0000"/>
                </a:solidFill>
                <a:latin typeface="华文楷体" pitchFamily="2" charset="-122"/>
                <a:ea typeface="华文楷体" pitchFamily="2" charset="-122"/>
              </a:rPr>
              <a:t>3</a:t>
            </a:r>
            <a:r>
              <a:rPr lang="zh-CN" altLang="zh-CN" sz="2800" dirty="0" smtClean="0">
                <a:solidFill>
                  <a:srgbClr val="FF0000"/>
                </a:solidFill>
                <a:latin typeface="华文楷体" pitchFamily="2" charset="-122"/>
                <a:ea typeface="华文楷体" pitchFamily="2" charset="-122"/>
              </a:rPr>
              <a:t>个草案。</a:t>
            </a:r>
            <a:r>
              <a:rPr lang="zh-CN" altLang="zh-CN" sz="2800" dirty="0" smtClean="0">
                <a:solidFill>
                  <a:srgbClr val="000000"/>
                </a:solidFill>
                <a:latin typeface="华文楷体" pitchFamily="2" charset="-122"/>
                <a:ea typeface="华文楷体" pitchFamily="2" charset="-122"/>
              </a:rPr>
              <a:t>在各方面共同努力下，经过</a:t>
            </a:r>
            <a:r>
              <a:rPr lang="en-US" altLang="zh-CN" sz="2800" dirty="0" smtClean="0">
                <a:solidFill>
                  <a:srgbClr val="000000"/>
                </a:solidFill>
                <a:latin typeface="华文楷体" pitchFamily="2" charset="-122"/>
                <a:ea typeface="华文楷体" pitchFamily="2" charset="-122"/>
              </a:rPr>
              <a:t>5</a:t>
            </a:r>
            <a:r>
              <a:rPr lang="zh-CN" altLang="zh-CN" sz="2800" dirty="0" smtClean="0">
                <a:solidFill>
                  <a:srgbClr val="000000"/>
                </a:solidFill>
                <a:latin typeface="华文楷体" pitchFamily="2" charset="-122"/>
                <a:ea typeface="华文楷体" pitchFamily="2" charset="-122"/>
              </a:rPr>
              <a:t>年多工作，民法典终于颁布实施，实现了几代人的夙愿。</a:t>
            </a:r>
            <a:endParaRPr lang="en-US" altLang="zh-CN" sz="2800" dirty="0" smtClean="0">
              <a:solidFill>
                <a:srgbClr val="000000"/>
              </a:solidFill>
              <a:latin typeface="华文楷体" pitchFamily="2" charset="-122"/>
              <a:ea typeface="华文楷体" pitchFamily="2" charset="-122"/>
            </a:endParaRPr>
          </a:p>
          <a:p>
            <a:pPr>
              <a:lnSpc>
                <a:spcPct val="130000"/>
              </a:lnSpc>
            </a:pPr>
            <a:r>
              <a:rPr lang="en-US" altLang="zh-CN" sz="3100" dirty="0" smtClean="0">
                <a:solidFill>
                  <a:srgbClr val="000000"/>
                </a:solidFill>
                <a:latin typeface="华文楷体" pitchFamily="2" charset="-122"/>
                <a:ea typeface="华文楷体" pitchFamily="2" charset="-122"/>
              </a:rPr>
              <a:t>            </a:t>
            </a:r>
            <a:r>
              <a:rPr lang="en-US" altLang="zh-CN" b="0" dirty="0" smtClean="0">
                <a:solidFill>
                  <a:srgbClr val="000000"/>
                </a:solidFill>
                <a:latin typeface="+mj-ea"/>
                <a:ea typeface="+mj-ea"/>
              </a:rPr>
              <a:t>——</a:t>
            </a:r>
            <a:r>
              <a:rPr lang="en-US" altLang="zh-CN" b="0" dirty="0" smtClean="0">
                <a:solidFill>
                  <a:srgbClr val="000000"/>
                </a:solidFill>
                <a:latin typeface="宋体" panose="02010600030101010101" pitchFamily="2" charset="-122"/>
                <a:ea typeface="宋体" panose="02010600030101010101" pitchFamily="2" charset="-122"/>
              </a:rPr>
              <a:t>2020</a:t>
            </a:r>
            <a:r>
              <a:rPr lang="zh-CN" altLang="zh-CN" b="0" dirty="0" smtClean="0">
                <a:solidFill>
                  <a:srgbClr val="000000"/>
                </a:solidFill>
                <a:latin typeface="宋体" panose="02010600030101010101" pitchFamily="2" charset="-122"/>
                <a:ea typeface="宋体" panose="02010600030101010101" pitchFamily="2" charset="-122"/>
              </a:rPr>
              <a:t>年</a:t>
            </a:r>
            <a:r>
              <a:rPr lang="en-US" altLang="zh-CN" b="0" dirty="0" smtClean="0">
                <a:solidFill>
                  <a:srgbClr val="000000"/>
                </a:solidFill>
                <a:latin typeface="宋体" panose="02010600030101010101" pitchFamily="2" charset="-122"/>
                <a:ea typeface="宋体" panose="02010600030101010101" pitchFamily="2" charset="-122"/>
              </a:rPr>
              <a:t>5</a:t>
            </a:r>
            <a:r>
              <a:rPr lang="zh-CN" altLang="zh-CN" b="0" dirty="0" smtClean="0">
                <a:solidFill>
                  <a:srgbClr val="000000"/>
                </a:solidFill>
                <a:latin typeface="宋体" panose="02010600030101010101" pitchFamily="2" charset="-122"/>
                <a:ea typeface="宋体" panose="02010600030101010101" pitchFamily="2" charset="-122"/>
              </a:rPr>
              <a:t>月</a:t>
            </a:r>
            <a:r>
              <a:rPr lang="en-US" altLang="zh-CN" b="0" dirty="0" smtClean="0">
                <a:solidFill>
                  <a:srgbClr val="000000"/>
                </a:solidFill>
                <a:latin typeface="宋体" panose="02010600030101010101" pitchFamily="2" charset="-122"/>
                <a:ea typeface="宋体" panose="02010600030101010101" pitchFamily="2" charset="-122"/>
              </a:rPr>
              <a:t>29</a:t>
            </a:r>
            <a:r>
              <a:rPr lang="zh-CN" altLang="zh-CN" b="0" dirty="0" smtClean="0">
                <a:solidFill>
                  <a:srgbClr val="000000"/>
                </a:solidFill>
                <a:latin typeface="宋体" panose="02010600030101010101" pitchFamily="2" charset="-122"/>
                <a:ea typeface="宋体" panose="02010600030101010101" pitchFamily="2" charset="-122"/>
              </a:rPr>
              <a:t>日在十九届中央政治局第二十次集体学习时的讲话</a:t>
            </a:r>
          </a:p>
          <a:p>
            <a:endParaRPr lang="zh-CN" alt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83568" y="1203599"/>
            <a:ext cx="7992888" cy="2715575"/>
          </a:xfrm>
        </p:spPr>
        <p:txBody>
          <a:bodyPr>
            <a:normAutofit/>
          </a:bodyPr>
          <a:lstStyle/>
          <a:p>
            <a:pPr>
              <a:lnSpc>
                <a:spcPts val="3820"/>
              </a:lnSpc>
            </a:pPr>
            <a:r>
              <a:rPr lang="en-US" altLang="zh-CN" sz="2600" dirty="0" smtClean="0">
                <a:solidFill>
                  <a:srgbClr val="FF0000"/>
                </a:solidFill>
              </a:rPr>
              <a:t>   </a:t>
            </a:r>
            <a:r>
              <a:rPr lang="zh-CN" altLang="zh-CN" sz="2600" dirty="0" smtClean="0">
                <a:solidFill>
                  <a:srgbClr val="FF0000"/>
                </a:solidFill>
              </a:rPr>
              <a:t>编纂民法典</a:t>
            </a:r>
            <a:r>
              <a:rPr lang="zh-CN" altLang="zh-CN" sz="2600" dirty="0" smtClean="0">
                <a:solidFill>
                  <a:srgbClr val="000000"/>
                </a:solidFill>
                <a:latin typeface="华文楷体" pitchFamily="2" charset="-122"/>
                <a:ea typeface="华文楷体" pitchFamily="2" charset="-122"/>
              </a:rPr>
              <a:t>不是制定全新的民事法律，也不是简单的法律汇编，而是对现行的民事法律规范进行编订纂修，形成一部体例科学、结构严谨、内容完整并协调一致的法典</a:t>
            </a:r>
            <a:r>
              <a:rPr lang="zh-CN" altLang="zh-CN" sz="2600" dirty="0" smtClean="0"/>
              <a:t>。</a:t>
            </a:r>
            <a:endParaRPr lang="zh-CN" altLang="en-US" sz="2600" dirty="0" smtClean="0"/>
          </a:p>
          <a:p>
            <a:endParaRPr lang="zh-CN" altLang="en-US" dirty="0"/>
          </a:p>
        </p:txBody>
      </p:sp>
      <p:sp>
        <p:nvSpPr>
          <p:cNvPr id="3" name="矩形 2"/>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13</a:t>
            </a:fld>
            <a:endParaRPr lang="en-US" altLang="zh-CN" dirty="0">
              <a:latin typeface="华文楷体" pitchFamily="2" charset="-122"/>
              <a:ea typeface="华文楷体" pitchFamily="2" charset="-122"/>
            </a:endParaRPr>
          </a:p>
        </p:txBody>
      </p:sp>
      <p:sp>
        <p:nvSpPr>
          <p:cNvPr id="4" name="矩形 3"/>
          <p:cNvSpPr/>
          <p:nvPr/>
        </p:nvSpPr>
        <p:spPr>
          <a:xfrm>
            <a:off x="1187624" y="195486"/>
            <a:ext cx="669674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800" dirty="0" smtClean="0">
                <a:solidFill>
                  <a:srgbClr val="FF0000"/>
                </a:solidFill>
                <a:latin typeface="黑体" panose="02010609060101010101" pitchFamily="49" charset="-122"/>
                <a:ea typeface="黑体" panose="02010609060101010101" pitchFamily="49" charset="-122"/>
              </a:rPr>
              <a:t>民法典编纂的特点之一：</a:t>
            </a:r>
            <a:r>
              <a:rPr lang="zh-CN" altLang="zh-CN" sz="2800" dirty="0" smtClean="0">
                <a:latin typeface="黑体" panose="02010609060101010101" pitchFamily="49" charset="-122"/>
                <a:ea typeface="黑体" panose="02010609060101010101" pitchFamily="49" charset="-122"/>
              </a:rPr>
              <a:t>编纂式立法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83568" y="1203599"/>
            <a:ext cx="7920880" cy="2312626"/>
          </a:xfrm>
        </p:spPr>
        <p:txBody>
          <a:bodyPr>
            <a:normAutofit/>
          </a:bodyPr>
          <a:lstStyle/>
          <a:p>
            <a:r>
              <a:rPr lang="en-US" altLang="zh-CN" sz="3600" dirty="0" smtClean="0">
                <a:solidFill>
                  <a:srgbClr val="000000"/>
                </a:solidFill>
                <a:latin typeface="华文楷体" pitchFamily="2" charset="-122"/>
                <a:ea typeface="华文楷体" pitchFamily="2" charset="-122"/>
              </a:rPr>
              <a:t>《</a:t>
            </a:r>
            <a:r>
              <a:rPr lang="zh-CN" altLang="en-US" sz="3600" dirty="0" smtClean="0">
                <a:solidFill>
                  <a:srgbClr val="000000"/>
                </a:solidFill>
                <a:latin typeface="华文楷体" pitchFamily="2" charset="-122"/>
                <a:ea typeface="华文楷体" pitchFamily="2" charset="-122"/>
              </a:rPr>
              <a:t>中华人民共和国民法典</a:t>
            </a:r>
            <a:r>
              <a:rPr lang="en-US" altLang="zh-CN" sz="3600" dirty="0" smtClean="0">
                <a:solidFill>
                  <a:srgbClr val="000000"/>
                </a:solidFill>
                <a:latin typeface="华文楷体" pitchFamily="2" charset="-122"/>
                <a:ea typeface="华文楷体" pitchFamily="2" charset="-122"/>
              </a:rPr>
              <a:t>》</a:t>
            </a:r>
          </a:p>
          <a:p>
            <a:r>
              <a:rPr lang="en-US" altLang="zh-CN" sz="3200" dirty="0" smtClean="0">
                <a:solidFill>
                  <a:srgbClr val="000000"/>
                </a:solidFill>
                <a:latin typeface="华文楷体" pitchFamily="2" charset="-122"/>
                <a:ea typeface="华文楷体" pitchFamily="2" charset="-122"/>
              </a:rPr>
              <a:t>                    ——</a:t>
            </a:r>
            <a:r>
              <a:rPr lang="zh-CN" altLang="en-US" sz="3200" dirty="0" smtClean="0">
                <a:solidFill>
                  <a:srgbClr val="FF0000"/>
                </a:solidFill>
                <a:latin typeface="华文楷体" pitchFamily="2" charset="-122"/>
                <a:ea typeface="华文楷体" pitchFamily="2" charset="-122"/>
              </a:rPr>
              <a:t>何以叫“典”</a:t>
            </a:r>
            <a:endParaRPr lang="en-US" altLang="zh-CN" sz="3200" dirty="0" smtClean="0">
              <a:solidFill>
                <a:srgbClr val="FF0000"/>
              </a:solidFill>
              <a:latin typeface="华文楷体" pitchFamily="2" charset="-122"/>
              <a:ea typeface="华文楷体" pitchFamily="2" charset="-122"/>
            </a:endParaRPr>
          </a:p>
          <a:p>
            <a:endParaRPr lang="en-US" altLang="zh-CN" sz="3200" dirty="0" smtClean="0">
              <a:solidFill>
                <a:srgbClr val="000000"/>
              </a:solidFill>
              <a:latin typeface="华文楷体" pitchFamily="2" charset="-122"/>
              <a:ea typeface="华文楷体" pitchFamily="2" charset="-122"/>
            </a:endParaRPr>
          </a:p>
        </p:txBody>
      </p:sp>
      <p:graphicFrame>
        <p:nvGraphicFramePr>
          <p:cNvPr id="3" name="图示 2"/>
          <p:cNvGraphicFramePr/>
          <p:nvPr/>
        </p:nvGraphicFramePr>
        <p:xfrm>
          <a:off x="1524000" y="3273828"/>
          <a:ext cx="6096000" cy="82192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14</a:t>
            </a:fld>
            <a:endParaRPr lang="en-US" altLang="zh-CN" dirty="0">
              <a:latin typeface="华文楷体" pitchFamily="2" charset="-122"/>
              <a:ea typeface="华文楷体" pitchFamily="2" charset="-122"/>
            </a:endParaRPr>
          </a:p>
        </p:txBody>
      </p:sp>
      <p:sp>
        <p:nvSpPr>
          <p:cNvPr id="5" name="矩形 4"/>
          <p:cNvSpPr/>
          <p:nvPr/>
        </p:nvSpPr>
        <p:spPr>
          <a:xfrm>
            <a:off x="1475656" y="267494"/>
            <a:ext cx="6192688"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800" dirty="0" smtClean="0">
                <a:solidFill>
                  <a:srgbClr val="FF0000"/>
                </a:solidFill>
                <a:latin typeface="黑体" panose="02010609060101010101" pitchFamily="49" charset="-122"/>
                <a:ea typeface="黑体" panose="02010609060101010101" pitchFamily="49" charset="-122"/>
              </a:rPr>
              <a:t>民法典编纂的特点之二：</a:t>
            </a:r>
            <a:r>
              <a:rPr lang="zh-CN" altLang="zh-CN" sz="2800" dirty="0" smtClean="0">
                <a:latin typeface="黑体" panose="02010609060101010101" pitchFamily="49" charset="-122"/>
                <a:ea typeface="黑体" panose="02010609060101010101" pitchFamily="49" charset="-122"/>
              </a:rPr>
              <a:t>法典化立法</a:t>
            </a:r>
            <a:endParaRPr lang="zh-CN" altLang="en-US" sz="2800" dirty="0">
              <a:latin typeface="黑体" panose="02010609060101010101" pitchFamily="49" charset="-122"/>
              <a:ea typeface="黑体" panose="02010609060101010101" pitchFamily="49" charset="-122"/>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0" y="771550"/>
            <a:ext cx="6336704" cy="928676"/>
          </a:xfrm>
        </p:spPr>
        <p:txBody>
          <a:bodyPr/>
          <a:lstStyle/>
          <a:p>
            <a:r>
              <a:rPr lang="zh-CN" altLang="en-US" sz="2400" b="0" dirty="0" smtClean="0">
                <a:solidFill>
                  <a:schemeClr val="tx1"/>
                </a:solidFill>
                <a:latin typeface="+mj-ea"/>
                <a:ea typeface="+mj-ea"/>
              </a:rPr>
              <a:t>民法典在中国特色社会主义法律体系中的地位</a:t>
            </a:r>
            <a:endParaRPr lang="zh-CN" altLang="en-US" sz="2400" b="0" dirty="0">
              <a:solidFill>
                <a:schemeClr val="tx1"/>
              </a:solidFill>
              <a:latin typeface="+mj-ea"/>
              <a:ea typeface="+mj-ea"/>
            </a:endParaRPr>
          </a:p>
        </p:txBody>
      </p:sp>
      <p:pic>
        <p:nvPicPr>
          <p:cNvPr id="4" name="Picture 2" descr="104115199"/>
          <p:cNvPicPr>
            <a:picLocks noChangeAspect="1" noChangeArrowheads="1"/>
          </p:cNvPicPr>
          <p:nvPr/>
        </p:nvPicPr>
        <p:blipFill>
          <a:blip r:embed="rId3" cstate="print"/>
          <a:srcRect l="889" t="11689"/>
          <a:stretch>
            <a:fillRect/>
          </a:stretch>
        </p:blipFill>
        <p:spPr bwMode="auto">
          <a:xfrm>
            <a:off x="323531" y="1491631"/>
            <a:ext cx="5328591" cy="3651870"/>
          </a:xfrm>
          <a:prstGeom prst="rect">
            <a:avLst/>
          </a:prstGeom>
          <a:noFill/>
          <a:ln w="9525">
            <a:noFill/>
            <a:miter lim="800000"/>
            <a:headEnd/>
            <a:tailEnd/>
          </a:ln>
        </p:spPr>
      </p:pic>
      <p:sp>
        <p:nvSpPr>
          <p:cNvPr id="6" name="矩形 5"/>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15</a:t>
            </a:fld>
            <a:endParaRPr lang="en-US" altLang="zh-CN" dirty="0">
              <a:latin typeface="华文楷体" pitchFamily="2" charset="-122"/>
              <a:ea typeface="华文楷体" pitchFamily="2" charset="-122"/>
            </a:endParaRPr>
          </a:p>
        </p:txBody>
      </p:sp>
      <p:sp>
        <p:nvSpPr>
          <p:cNvPr id="7" name="矩形 6"/>
          <p:cNvSpPr/>
          <p:nvPr/>
        </p:nvSpPr>
        <p:spPr>
          <a:xfrm>
            <a:off x="1403648" y="195486"/>
            <a:ext cx="6696744" cy="523220"/>
          </a:xfrm>
          <a:prstGeom prst="rect">
            <a:avLst/>
          </a:prstGeom>
        </p:spPr>
        <p:style>
          <a:lnRef idx="2">
            <a:schemeClr val="accent1"/>
          </a:lnRef>
          <a:fillRef idx="1">
            <a:schemeClr val="lt1"/>
          </a:fillRef>
          <a:effectRef idx="0">
            <a:schemeClr val="accent1"/>
          </a:effectRef>
          <a:fontRef idx="minor">
            <a:schemeClr val="dk1"/>
          </a:fontRef>
        </p:style>
        <p:txBody>
          <a:bodyPr wrap="square">
            <a:spAutoFit/>
          </a:bodyPr>
          <a:lstStyle/>
          <a:p>
            <a:pPr algn="ctr"/>
            <a:r>
              <a:rPr lang="zh-CN" altLang="en-US" sz="2800" dirty="0" smtClean="0">
                <a:solidFill>
                  <a:srgbClr val="FF0000"/>
                </a:solidFill>
                <a:latin typeface="黑体" panose="02010609060101010101" pitchFamily="49" charset="-122"/>
                <a:ea typeface="黑体" panose="02010609060101010101" pitchFamily="49" charset="-122"/>
              </a:rPr>
              <a:t>民法典编纂的特点之三：</a:t>
            </a:r>
            <a:r>
              <a:rPr lang="zh-CN" altLang="zh-CN" sz="2800" dirty="0" smtClean="0">
                <a:latin typeface="黑体" panose="02010609060101010101" pitchFamily="49" charset="-122"/>
                <a:ea typeface="黑体" panose="02010609060101010101" pitchFamily="49" charset="-122"/>
              </a:rPr>
              <a:t>民事基本法立法</a:t>
            </a:r>
            <a:endParaRPr lang="zh-CN" altLang="en-US" sz="2800" dirty="0">
              <a:latin typeface="黑体" panose="02010609060101010101" pitchFamily="49" charset="-122"/>
              <a:ea typeface="黑体" panose="02010609060101010101" pitchFamily="49" charset="-122"/>
            </a:endParaRPr>
          </a:p>
        </p:txBody>
      </p:sp>
      <p:graphicFrame>
        <p:nvGraphicFramePr>
          <p:cNvPr id="8" name="图示 7"/>
          <p:cNvGraphicFramePr/>
          <p:nvPr/>
        </p:nvGraphicFramePr>
        <p:xfrm>
          <a:off x="5724128" y="1419622"/>
          <a:ext cx="3240360" cy="343584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0" y="519522"/>
          <a:ext cx="9144000" cy="39424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1079104" y="4245938"/>
            <a:ext cx="8064896" cy="430887"/>
          </a:xfrm>
          <a:prstGeom prst="rect">
            <a:avLst/>
          </a:prstGeom>
        </p:spPr>
        <p:txBody>
          <a:bodyPr wrap="square">
            <a:spAutoFit/>
          </a:bodyPr>
          <a:lstStyle/>
          <a:p>
            <a:r>
              <a:rPr lang="en-US" altLang="zh-CN" sz="2200" dirty="0" smtClean="0">
                <a:latin typeface="华文楷体" pitchFamily="2" charset="-122"/>
                <a:ea typeface="华文楷体" pitchFamily="2" charset="-122"/>
              </a:rPr>
              <a:t>——</a:t>
            </a:r>
            <a:r>
              <a:rPr lang="zh-CN" altLang="zh-CN" sz="2200" dirty="0" smtClean="0">
                <a:latin typeface="宋体" panose="02010600030101010101" pitchFamily="2" charset="-122"/>
                <a:ea typeface="宋体" panose="02010600030101010101" pitchFamily="2" charset="-122"/>
              </a:rPr>
              <a:t>王晨：关于《中华人民共和国民法典（草案）》</a:t>
            </a:r>
            <a:r>
              <a:rPr lang="en-US" altLang="zh-CN" sz="2200" dirty="0" smtClean="0">
                <a:latin typeface="宋体" panose="02010600030101010101" pitchFamily="2" charset="-122"/>
                <a:ea typeface="宋体" panose="02010600030101010101" pitchFamily="2" charset="-122"/>
              </a:rPr>
              <a:t> </a:t>
            </a:r>
            <a:r>
              <a:rPr lang="zh-CN" altLang="zh-CN" sz="2200" dirty="0" smtClean="0">
                <a:latin typeface="宋体" panose="02010600030101010101" pitchFamily="2" charset="-122"/>
                <a:ea typeface="宋体" panose="02010600030101010101" pitchFamily="2" charset="-122"/>
              </a:rPr>
              <a:t>的说明</a:t>
            </a:r>
            <a:endParaRPr lang="zh-CN" altLang="en-US" sz="2200" dirty="0">
              <a:latin typeface="宋体" panose="02010600030101010101" pitchFamily="2" charset="-122"/>
              <a:ea typeface="宋体" panose="02010600030101010101" pitchFamily="2" charset="-122"/>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0" y="1563639"/>
            <a:ext cx="9144000" cy="1306946"/>
          </a:xfrm>
          <a:prstGeom prst="rect">
            <a:avLst/>
          </a:prstGeom>
          <a:solidFill>
            <a:srgbClr val="0072C6"/>
          </a:solidFill>
          <a:ln w="12700" cap="flat" cmpd="sng" algn="ctr">
            <a:noFill/>
            <a:prstDash val="solid"/>
            <a:miter lim="800000"/>
          </a:ln>
          <a:effectLst/>
        </p:spPr>
        <p:txBody>
          <a:bodyPr anchor="ctr"/>
          <a:lstStyle/>
          <a:p>
            <a:pPr fontAlgn="auto">
              <a:spcBef>
                <a:spcPts val="0"/>
              </a:spcBef>
              <a:spcAft>
                <a:spcPts val="0"/>
              </a:spcAft>
              <a:defRPr/>
            </a:pPr>
            <a:r>
              <a:rPr lang="zh-CN" altLang="en-US" sz="3200" b="1" dirty="0" smtClean="0">
                <a:solidFill>
                  <a:schemeClr val="bg1"/>
                </a:solidFill>
                <a:latin typeface="+mj-ea"/>
                <a:ea typeface="+mn-ea"/>
              </a:rPr>
              <a:t>    </a:t>
            </a:r>
            <a:r>
              <a:rPr lang="zh-CN" altLang="en-US" sz="3200" b="1" dirty="0" smtClean="0">
                <a:solidFill>
                  <a:schemeClr val="bg1"/>
                </a:solidFill>
                <a:latin typeface="+mj-ea"/>
              </a:rPr>
              <a:t>二、准确把握民法典</a:t>
            </a:r>
            <a:r>
              <a:rPr lang="zh-CN" altLang="zh-CN" sz="3200" b="1" dirty="0" smtClean="0">
                <a:solidFill>
                  <a:schemeClr val="bg1"/>
                </a:solidFill>
                <a:latin typeface="+mj-ea"/>
              </a:rPr>
              <a:t>的</a:t>
            </a:r>
            <a:r>
              <a:rPr lang="zh-CN" altLang="en-US" sz="3200" b="1" dirty="0" smtClean="0">
                <a:solidFill>
                  <a:schemeClr val="bg1"/>
                </a:solidFill>
                <a:latin typeface="+mj-ea"/>
              </a:rPr>
              <a:t>核心要义</a:t>
            </a:r>
            <a:endParaRPr lang="zh-CN" altLang="zh-CN" sz="3200" b="1" dirty="0" smtClean="0">
              <a:solidFill>
                <a:schemeClr val="bg1"/>
              </a:solidFill>
              <a:latin typeface="+mj-ea"/>
              <a:ea typeface="+mn-ea"/>
            </a:endParaRPr>
          </a:p>
          <a:p>
            <a:pPr algn="ctr" fontAlgn="auto">
              <a:spcBef>
                <a:spcPts val="0"/>
              </a:spcBef>
              <a:spcAft>
                <a:spcPts val="0"/>
              </a:spcAft>
              <a:defRPr/>
            </a:pPr>
            <a:endParaRPr lang="zh-CN" altLang="en-US" sz="2600" b="1" dirty="0">
              <a:solidFill>
                <a:schemeClr val="bg1"/>
              </a:solidFill>
              <a:latin typeface="+mj-ea"/>
              <a:ea typeface="+mn-ea"/>
            </a:endParaRPr>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17</a:t>
            </a:fld>
            <a:endParaRPr lang="en-US" altLang="zh-CN" dirty="0">
              <a:latin typeface="华文楷体" pitchFamily="2" charset="-122"/>
              <a:ea typeface="华文楷体" pitchFamily="2" charset="-122"/>
            </a:endParaRPr>
          </a:p>
        </p:txBody>
      </p:sp>
    </p:spTree>
  </p:cSld>
  <p:clrMapOvr>
    <a:masterClrMapping/>
  </p:clrMapOvr>
  <p:transition spd="med">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0" y="249492"/>
          <a:ext cx="9144000" cy="44284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851172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18</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66" y="109411"/>
            <a:ext cx="8022250" cy="582930"/>
          </a:xfrm>
        </p:spPr>
        <p:txBody>
          <a:bodyPr/>
          <a:lstStyle/>
          <a:p>
            <a:r>
              <a:rPr lang="zh-CN" altLang="zh-CN" sz="3200" dirty="0" smtClean="0"/>
              <a:t>　　（一）总则编</a:t>
            </a:r>
            <a:r>
              <a:rPr lang="en-US" altLang="zh-CN" sz="3200" dirty="0" smtClean="0"/>
              <a:t>——</a:t>
            </a:r>
            <a:r>
              <a:rPr lang="zh-CN" altLang="en-US" sz="3200" dirty="0" smtClean="0"/>
              <a:t>统领</a:t>
            </a:r>
            <a:r>
              <a:rPr lang="zh-CN" altLang="zh-CN" sz="3200" dirty="0" smtClean="0"/>
              <a:t>各分编</a:t>
            </a:r>
            <a:r>
              <a:rPr lang="zh-CN" altLang="zh-CN" dirty="0" smtClean="0"/>
              <a:t/>
            </a:r>
            <a:br>
              <a:rPr lang="zh-CN" altLang="zh-CN" dirty="0" smtClean="0"/>
            </a:br>
            <a:endParaRPr lang="zh-CN" altLang="en-US" dirty="0"/>
          </a:p>
        </p:txBody>
      </p:sp>
      <p:sp>
        <p:nvSpPr>
          <p:cNvPr id="6" name="矩形 5"/>
          <p:cNvSpPr/>
          <p:nvPr/>
        </p:nvSpPr>
        <p:spPr>
          <a:xfrm>
            <a:off x="323528" y="1113588"/>
            <a:ext cx="8208912" cy="579646"/>
          </a:xfrm>
          <a:prstGeom prst="rect">
            <a:avLst/>
          </a:prstGeom>
        </p:spPr>
        <p:txBody>
          <a:bodyPr wrap="square">
            <a:spAutoFit/>
          </a:bodyPr>
          <a:lstStyle/>
          <a:p>
            <a:pPr>
              <a:lnSpc>
                <a:spcPts val="3800"/>
              </a:lnSpc>
              <a:spcBef>
                <a:spcPts val="600"/>
              </a:spcBef>
            </a:pPr>
            <a:r>
              <a:rPr lang="zh-CN" altLang="en-US"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规定民事活动必须遵循的基本原则和一般性规则</a:t>
            </a:r>
            <a:endParaRPr lang="zh-CN" altLang="en-US" sz="2800" b="1" dirty="0">
              <a:latin typeface="华文楷体" pitchFamily="2" charset="-122"/>
              <a:ea typeface="华文楷体" pitchFamily="2" charset="-122"/>
            </a:endParaRPr>
          </a:p>
        </p:txBody>
      </p:sp>
      <p:graphicFrame>
        <p:nvGraphicFramePr>
          <p:cNvPr id="4" name="图示 3"/>
          <p:cNvGraphicFramePr/>
          <p:nvPr/>
        </p:nvGraphicFramePr>
        <p:xfrm>
          <a:off x="0" y="2139702"/>
          <a:ext cx="9144000" cy="300379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19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467544" y="951574"/>
            <a:ext cx="4392488" cy="2888687"/>
          </a:xfrm>
        </p:spPr>
        <p:txBody>
          <a:bodyPr>
            <a:normAutofit/>
          </a:bodyPr>
          <a:lstStyle/>
          <a:p>
            <a:r>
              <a:rPr lang="en-US" altLang="zh-CN" sz="2800" dirty="0" smtClean="0"/>
              <a:t>☆ </a:t>
            </a:r>
            <a:r>
              <a:rPr lang="en-US" altLang="zh-CN" sz="2800" dirty="0" smtClean="0">
                <a:latin typeface="华文楷体" pitchFamily="2" charset="-122"/>
                <a:ea typeface="华文楷体" pitchFamily="2" charset="-122"/>
              </a:rPr>
              <a:t>2020</a:t>
            </a:r>
            <a:r>
              <a:rPr lang="zh-CN" altLang="en-US" sz="2800" dirty="0" smtClean="0">
                <a:latin typeface="华文楷体" pitchFamily="2" charset="-122"/>
                <a:ea typeface="华文楷体" pitchFamily="2" charset="-122"/>
              </a:rPr>
              <a:t>年</a:t>
            </a:r>
            <a:r>
              <a:rPr lang="en-US" altLang="zh-CN" sz="2800" dirty="0" smtClean="0">
                <a:latin typeface="华文楷体" pitchFamily="2" charset="-122"/>
                <a:ea typeface="华文楷体" pitchFamily="2" charset="-122"/>
              </a:rPr>
              <a:t>5</a:t>
            </a:r>
            <a:r>
              <a:rPr lang="zh-CN" altLang="en-US" sz="2800" dirty="0" smtClean="0">
                <a:latin typeface="华文楷体" pitchFamily="2" charset="-122"/>
                <a:ea typeface="华文楷体" pitchFamily="2" charset="-122"/>
              </a:rPr>
              <a:t>月</a:t>
            </a:r>
            <a:r>
              <a:rPr lang="en-US" altLang="zh-CN" sz="2800" dirty="0" smtClean="0">
                <a:latin typeface="华文楷体" pitchFamily="2" charset="-122"/>
                <a:ea typeface="华文楷体" pitchFamily="2" charset="-122"/>
              </a:rPr>
              <a:t>28</a:t>
            </a:r>
            <a:r>
              <a:rPr lang="zh-CN" altLang="en-US" sz="2800" dirty="0" smtClean="0">
                <a:latin typeface="华文楷体" pitchFamily="2" charset="-122"/>
                <a:ea typeface="华文楷体" pitchFamily="2" charset="-122"/>
              </a:rPr>
              <a:t>日，十三届全国人大三次会议高票表决通过</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2021</a:t>
            </a:r>
            <a:r>
              <a:rPr lang="zh-CN" altLang="en-US" sz="2800" dirty="0" smtClean="0">
                <a:latin typeface="华文楷体" pitchFamily="2" charset="-122"/>
                <a:ea typeface="华文楷体" pitchFamily="2" charset="-122"/>
              </a:rPr>
              <a:t>年</a:t>
            </a:r>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月</a:t>
            </a:r>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日起施行</a:t>
            </a:r>
            <a:endParaRPr lang="zh-CN" altLang="en-US" sz="2800" dirty="0">
              <a:latin typeface="华文楷体" pitchFamily="2" charset="-122"/>
              <a:ea typeface="华文楷体" pitchFamily="2" charset="-122"/>
            </a:endParaRPr>
          </a:p>
        </p:txBody>
      </p:sp>
      <p:pic>
        <p:nvPicPr>
          <p:cNvPr id="1027" name="Picture 3" descr="C:\Users\zlj\Desktop\t016f39992aacae67c5.png"/>
          <p:cNvPicPr>
            <a:picLocks noChangeAspect="1" noChangeArrowheads="1"/>
          </p:cNvPicPr>
          <p:nvPr/>
        </p:nvPicPr>
        <p:blipFill>
          <a:blip r:embed="rId3" cstate="print"/>
          <a:srcRect/>
          <a:stretch>
            <a:fillRect/>
          </a:stretch>
        </p:blipFill>
        <p:spPr bwMode="auto">
          <a:xfrm>
            <a:off x="6948264" y="2357876"/>
            <a:ext cx="2195735" cy="2378713"/>
          </a:xfrm>
          <a:prstGeom prst="rect">
            <a:avLst/>
          </a:prstGeom>
          <a:noFill/>
        </p:spPr>
      </p:pic>
      <p:sp>
        <p:nvSpPr>
          <p:cNvPr id="4" name="矩形 3"/>
          <p:cNvSpPr/>
          <p:nvPr/>
        </p:nvSpPr>
        <p:spPr>
          <a:xfrm>
            <a:off x="8476716" y="4774168"/>
            <a:ext cx="293670"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a:t>
            </a:fld>
            <a:endParaRPr lang="en-US" altLang="zh-CN" dirty="0">
              <a:latin typeface="华文楷体" pitchFamily="2" charset="-122"/>
              <a:ea typeface="华文楷体" pitchFamily="2" charset="-122"/>
            </a:endParaRPr>
          </a:p>
        </p:txBody>
      </p:sp>
      <p:pic>
        <p:nvPicPr>
          <p:cNvPr id="1026" name="Picture 2" descr="C:\Users\zlj\Desktop\c74575cd0198410397387e858499aae4.JPG"/>
          <p:cNvPicPr>
            <a:picLocks noChangeAspect="1" noChangeArrowheads="1"/>
          </p:cNvPicPr>
          <p:nvPr/>
        </p:nvPicPr>
        <p:blipFill>
          <a:blip r:embed="rId4" cstate="print"/>
          <a:srcRect r="5475" b="30846"/>
          <a:stretch>
            <a:fillRect/>
          </a:stretch>
        </p:blipFill>
        <p:spPr bwMode="auto">
          <a:xfrm>
            <a:off x="5292080" y="0"/>
            <a:ext cx="2262050" cy="2355726"/>
          </a:xfrm>
          <a:prstGeom prst="rect">
            <a:avLst/>
          </a:prstGeom>
          <a:noFill/>
        </p:spPr>
      </p:pic>
      <p:sp>
        <p:nvSpPr>
          <p:cNvPr id="6" name="矩形 5"/>
          <p:cNvSpPr/>
          <p:nvPr/>
        </p:nvSpPr>
        <p:spPr>
          <a:xfrm>
            <a:off x="7559824" y="555526"/>
            <a:ext cx="1584176" cy="1015663"/>
          </a:xfrm>
          <a:prstGeom prst="rect">
            <a:avLst/>
          </a:prstGeom>
        </p:spPr>
        <p:txBody>
          <a:bodyPr wrap="square">
            <a:spAutoFit/>
          </a:bodyPr>
          <a:lstStyle/>
          <a:p>
            <a:r>
              <a:rPr lang="en-US" altLang="zh-CN" sz="2000" dirty="0" smtClean="0"/>
              <a:t>2879</a:t>
            </a:r>
            <a:r>
              <a:rPr lang="zh-CN" altLang="en-US" sz="2000" dirty="0" smtClean="0"/>
              <a:t>票赞成</a:t>
            </a:r>
            <a:endParaRPr lang="en-US" altLang="zh-CN" sz="2000" dirty="0" smtClean="0"/>
          </a:p>
          <a:p>
            <a:r>
              <a:rPr lang="en-US" altLang="zh-CN" sz="2000" dirty="0" smtClean="0"/>
              <a:t>2</a:t>
            </a:r>
            <a:r>
              <a:rPr lang="zh-CN" altLang="en-US" sz="2000" dirty="0" smtClean="0"/>
              <a:t>票反对</a:t>
            </a:r>
            <a:endParaRPr lang="en-US" altLang="zh-CN" sz="2000" dirty="0" smtClean="0"/>
          </a:p>
          <a:p>
            <a:r>
              <a:rPr lang="en-US" altLang="zh-CN" sz="2000" dirty="0" smtClean="0"/>
              <a:t>5</a:t>
            </a:r>
            <a:r>
              <a:rPr lang="zh-CN" altLang="en-US" sz="2000" dirty="0" smtClean="0"/>
              <a:t>票弃权</a:t>
            </a:r>
            <a:endParaRPr lang="zh-CN" altLang="en-US" sz="2000"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23528" y="1383622"/>
            <a:ext cx="8424936" cy="3309641"/>
          </a:xfrm>
        </p:spPr>
        <p:txBody>
          <a:bodyPr/>
          <a:lstStyle/>
          <a:p>
            <a:pPr>
              <a:lnSpc>
                <a:spcPts val="3860"/>
              </a:lnSpc>
            </a:pPr>
            <a:r>
              <a:rPr lang="en-US" altLang="zh-CN" dirty="0" smtClean="0"/>
              <a:t>   </a:t>
            </a:r>
            <a:r>
              <a:rPr lang="zh-CN" altLang="zh-CN" sz="2800" dirty="0" smtClean="0"/>
              <a:t>第一条  为了保护民事主体的合法权益，调整民事关系，维护社会和经济秩序，适应中国特色社会主义发展要求，</a:t>
            </a:r>
            <a:r>
              <a:rPr lang="zh-CN" altLang="zh-CN" sz="2800" dirty="0" smtClean="0">
                <a:solidFill>
                  <a:srgbClr val="FF0000"/>
                </a:solidFill>
              </a:rPr>
              <a:t>弘扬社会主义核心价值观</a:t>
            </a:r>
            <a:r>
              <a:rPr lang="zh-CN" altLang="zh-CN" sz="2800" dirty="0" smtClean="0"/>
              <a:t>，根据宪法，制定本法。</a:t>
            </a:r>
          </a:p>
          <a:p>
            <a:endParaRPr lang="zh-CN" altLang="en-US" dirty="0"/>
          </a:p>
        </p:txBody>
      </p:sp>
      <p:sp>
        <p:nvSpPr>
          <p:cNvPr id="3" name="矩形 2"/>
          <p:cNvSpPr/>
          <p:nvPr/>
        </p:nvSpPr>
        <p:spPr>
          <a:xfrm>
            <a:off x="2267744" y="411513"/>
            <a:ext cx="4393654" cy="830997"/>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457200" lvl="0" indent="-457200" algn="ctr" fontAlgn="base">
              <a:lnSpc>
                <a:spcPct val="150000"/>
              </a:lnSpc>
              <a:spcBef>
                <a:spcPct val="20000"/>
              </a:spcBef>
              <a:spcAft>
                <a:spcPct val="0"/>
              </a:spcAft>
            </a:pPr>
            <a:r>
              <a:rPr lang="zh-CN" altLang="en-US" sz="3200" b="1" dirty="0" smtClean="0">
                <a:solidFill>
                  <a:prstClr val="black"/>
                </a:solidFill>
                <a:latin typeface="黑体" panose="02010609060101010101" pitchFamily="49" charset="-122"/>
                <a:ea typeface="黑体" panose="02010609060101010101" pitchFamily="49" charset="-122"/>
              </a:rPr>
              <a:t>立法目的和依据</a:t>
            </a:r>
            <a:endParaRPr lang="en-US" altLang="zh-CN" sz="3200" b="1" dirty="0" smtClean="0">
              <a:solidFill>
                <a:prstClr val="black"/>
              </a:solidFill>
              <a:latin typeface="黑体" panose="02010609060101010101" pitchFamily="49" charset="-122"/>
              <a:ea typeface="黑体" panose="02010609060101010101" pitchFamily="49" charset="-122"/>
            </a:endParaRPr>
          </a:p>
        </p:txBody>
      </p:sp>
      <p:sp>
        <p:nvSpPr>
          <p:cNvPr id="4" name="矩形 3"/>
          <p:cNvSpPr/>
          <p:nvPr/>
        </p:nvSpPr>
        <p:spPr>
          <a:xfrm>
            <a:off x="4572000" y="4011910"/>
            <a:ext cx="4572000" cy="707886"/>
          </a:xfrm>
          <a:prstGeom prst="rect">
            <a:avLst/>
          </a:prstGeom>
        </p:spPr>
        <p:style>
          <a:lnRef idx="2">
            <a:schemeClr val="accent6"/>
          </a:lnRef>
          <a:fillRef idx="1">
            <a:schemeClr val="lt1"/>
          </a:fillRef>
          <a:effectRef idx="0">
            <a:schemeClr val="accent6"/>
          </a:effectRef>
          <a:fontRef idx="minor">
            <a:schemeClr val="dk1"/>
          </a:fontRef>
        </p:style>
        <p:txBody>
          <a:bodyPr>
            <a:spAutoFit/>
          </a:bodyPr>
          <a:lstStyle/>
          <a:p>
            <a:r>
              <a:rPr lang="zh-CN" altLang="en-US" sz="2000" b="1" dirty="0" smtClean="0">
                <a:latin typeface="华文楷体" pitchFamily="2" charset="-122"/>
                <a:ea typeface="华文楷体" pitchFamily="2" charset="-122"/>
              </a:rPr>
              <a:t>法者，天下之程式也，万事之仪表也</a:t>
            </a:r>
            <a:br>
              <a:rPr lang="zh-CN" altLang="en-US" sz="2000" b="1" dirty="0" smtClean="0">
                <a:latin typeface="华文楷体" pitchFamily="2" charset="-122"/>
                <a:ea typeface="华文楷体" pitchFamily="2" charset="-122"/>
              </a:rPr>
            </a:br>
            <a:r>
              <a:rPr lang="zh-CN" altLang="en-US" sz="2000" b="1" dirty="0" smtClean="0">
                <a:latin typeface="华文楷体" pitchFamily="2" charset="-122"/>
                <a:ea typeface="华文楷体" pitchFamily="2" charset="-122"/>
              </a:rPr>
              <a:t>　　  </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管子</a:t>
            </a:r>
            <a:r>
              <a:rPr lang="en-US" altLang="zh-CN" sz="2000" b="1" dirty="0" smtClean="0">
                <a:latin typeface="华文楷体" pitchFamily="2" charset="-122"/>
                <a:ea typeface="华文楷体" pitchFamily="2" charset="-122"/>
              </a:rPr>
              <a:t>·</a:t>
            </a:r>
            <a:r>
              <a:rPr lang="zh-CN" altLang="en-US" sz="2000" b="1" dirty="0" smtClean="0">
                <a:latin typeface="华文楷体" pitchFamily="2" charset="-122"/>
                <a:ea typeface="华文楷体" pitchFamily="2" charset="-122"/>
              </a:rPr>
              <a:t>明法解</a:t>
            </a:r>
            <a:r>
              <a:rPr lang="en-US" altLang="zh-CN" sz="2000" b="1" dirty="0" smtClean="0">
                <a:latin typeface="华文楷体" pitchFamily="2" charset="-122"/>
                <a:ea typeface="华文楷体" pitchFamily="2" charset="-122"/>
              </a:rPr>
              <a:t>》</a:t>
            </a:r>
            <a:endParaRPr lang="zh-CN" altLang="en-US" sz="2000" b="1" dirty="0">
              <a:latin typeface="华文楷体" pitchFamily="2" charset="-122"/>
              <a:ea typeface="华文楷体" pitchFamily="2" charset="-122"/>
            </a:endParaRPr>
          </a:p>
        </p:txBody>
      </p:sp>
      <p:sp>
        <p:nvSpPr>
          <p:cNvPr id="5" name="矩形 4"/>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26" y="109412"/>
            <a:ext cx="7734258" cy="582930"/>
          </a:xfrm>
        </p:spPr>
        <p:txBody>
          <a:bodyPr/>
          <a:lstStyle/>
          <a:p>
            <a:pPr algn="ctr"/>
            <a:r>
              <a:rPr lang="zh-CN" altLang="en-US" sz="2800" dirty="0" smtClean="0">
                <a:latin typeface="+mn-ea"/>
                <a:ea typeface="+mn-ea"/>
                <a:cs typeface="+mn-cs"/>
              </a:rPr>
              <a:t>国家治理：一手抓教化，一手抓法治</a:t>
            </a:r>
            <a:endParaRPr lang="zh-CN" altLang="en-US" sz="2800" dirty="0">
              <a:latin typeface="+mn-ea"/>
              <a:ea typeface="+mn-ea"/>
              <a:cs typeface="+mn-cs"/>
            </a:endParaRPr>
          </a:p>
        </p:txBody>
      </p:sp>
      <p:sp>
        <p:nvSpPr>
          <p:cNvPr id="3" name="内容占位符 2"/>
          <p:cNvSpPr>
            <a:spLocks noGrp="1"/>
          </p:cNvSpPr>
          <p:nvPr>
            <p:ph type="subTitle" idx="1"/>
          </p:nvPr>
        </p:nvSpPr>
        <p:spPr/>
        <p:txBody>
          <a:bodyPr>
            <a:normAutofit/>
          </a:bodyPr>
          <a:lstStyle/>
          <a:p>
            <a:r>
              <a:rPr lang="zh-CN" altLang="en-US" sz="2800" b="1" dirty="0" smtClean="0">
                <a:latin typeface="华文楷体" pitchFamily="2" charset="-122"/>
                <a:ea typeface="华文楷体" pitchFamily="2" charset="-122"/>
              </a:rPr>
              <a:t>西方：法律  </a:t>
            </a:r>
            <a:r>
              <a:rPr lang="en-US" altLang="zh-CN"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宗教</a:t>
            </a:r>
            <a:endParaRPr lang="en-US" altLang="zh-CN" sz="2800" b="1" dirty="0" smtClean="0">
              <a:latin typeface="华文楷体" pitchFamily="2" charset="-122"/>
              <a:ea typeface="华文楷体" pitchFamily="2" charset="-122"/>
            </a:endParaRPr>
          </a:p>
          <a:p>
            <a:r>
              <a:rPr lang="zh-CN" altLang="en-US" sz="2800" b="1" dirty="0" smtClean="0">
                <a:latin typeface="华文楷体" pitchFamily="2" charset="-122"/>
                <a:ea typeface="华文楷体" pitchFamily="2" charset="-122"/>
              </a:rPr>
              <a:t>中国：法律  </a:t>
            </a:r>
            <a:r>
              <a:rPr lang="en-US" altLang="zh-CN" sz="2800" b="1" dirty="0" smtClean="0">
                <a:latin typeface="华文楷体" pitchFamily="2" charset="-122"/>
                <a:ea typeface="华文楷体" pitchFamily="2" charset="-122"/>
              </a:rPr>
              <a:t>+  </a:t>
            </a:r>
            <a:r>
              <a:rPr lang="zh-CN" altLang="en-US" sz="2800" b="1" dirty="0" smtClean="0">
                <a:latin typeface="华文楷体" pitchFamily="2" charset="-122"/>
                <a:ea typeface="华文楷体" pitchFamily="2" charset="-122"/>
              </a:rPr>
              <a:t>道德</a:t>
            </a:r>
            <a:endParaRPr lang="en-US" altLang="zh-CN" sz="2800" b="1" dirty="0" smtClean="0">
              <a:latin typeface="华文楷体" pitchFamily="2" charset="-122"/>
              <a:ea typeface="华文楷体" pitchFamily="2" charset="-122"/>
            </a:endParaRPr>
          </a:p>
          <a:p>
            <a:r>
              <a:rPr lang="zh-CN" altLang="zh-CN" sz="2800" b="1" dirty="0" smtClean="0">
                <a:latin typeface="华文楷体" pitchFamily="2" charset="-122"/>
                <a:ea typeface="华文楷体" pitchFamily="2" charset="-122"/>
              </a:rPr>
              <a:t>隆礼重法，礼法并用</a:t>
            </a:r>
            <a:r>
              <a:rPr lang="en-US" altLang="zh-CN" sz="2800" b="1" dirty="0" smtClean="0">
                <a:latin typeface="华文楷体" pitchFamily="2" charset="-122"/>
                <a:ea typeface="华文楷体" pitchFamily="2" charset="-122"/>
              </a:rPr>
              <a:t>——</a:t>
            </a:r>
            <a:r>
              <a:rPr lang="zh-CN" altLang="zh-CN" sz="2800" b="1" dirty="0" smtClean="0">
                <a:latin typeface="华文楷体" pitchFamily="2" charset="-122"/>
                <a:ea typeface="华文楷体" pitchFamily="2" charset="-122"/>
              </a:rPr>
              <a:t>东方治国之宝</a:t>
            </a:r>
          </a:p>
          <a:p>
            <a:endParaRPr lang="zh-CN" altLang="en-US" sz="2800" dirty="0"/>
          </a:p>
        </p:txBody>
      </p:sp>
      <p:pic>
        <p:nvPicPr>
          <p:cNvPr id="5" name="Picture 3" descr="C:\Users\zlj\Desktop\3405174_105258898038_2.jpg"/>
          <p:cNvPicPr>
            <a:picLocks noChangeAspect="1" noChangeArrowheads="1"/>
          </p:cNvPicPr>
          <p:nvPr/>
        </p:nvPicPr>
        <p:blipFill>
          <a:blip r:embed="rId2" cstate="print"/>
          <a:srcRect/>
          <a:stretch>
            <a:fillRect/>
          </a:stretch>
        </p:blipFill>
        <p:spPr bwMode="auto">
          <a:xfrm>
            <a:off x="4765046" y="3090211"/>
            <a:ext cx="4378969" cy="1674186"/>
          </a:xfrm>
          <a:prstGeom prst="rect">
            <a:avLst/>
          </a:prstGeom>
          <a:noFill/>
          <a:ln w="9525">
            <a:noFill/>
          </a:ln>
        </p:spPr>
      </p:pic>
      <p:sp>
        <p:nvSpPr>
          <p:cNvPr id="6" name="矩形 5"/>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539552" y="735549"/>
            <a:ext cx="7920880" cy="2888687"/>
          </a:xfrm>
        </p:spPr>
        <p:txBody>
          <a:bodyPr>
            <a:normAutofit/>
          </a:bodyPr>
          <a:lstStyle/>
          <a:p>
            <a:pPr>
              <a:lnSpc>
                <a:spcPts val="3360"/>
              </a:lnSpc>
            </a:pPr>
            <a:r>
              <a:rPr lang="en-US" altLang="zh-CN" dirty="0" smtClean="0"/>
              <a:t>   </a:t>
            </a:r>
            <a:r>
              <a:rPr lang="en-US" altLang="zh-CN" sz="2800" dirty="0" smtClean="0">
                <a:latin typeface="华文楷体" pitchFamily="2" charset="-122"/>
                <a:ea typeface="华文楷体" pitchFamily="2" charset="-122"/>
              </a:rPr>
              <a:t>2018</a:t>
            </a:r>
            <a:r>
              <a:rPr lang="zh-CN" altLang="zh-CN" sz="2800" dirty="0" smtClean="0">
                <a:latin typeface="华文楷体" pitchFamily="2" charset="-122"/>
                <a:ea typeface="华文楷体" pitchFamily="2" charset="-122"/>
              </a:rPr>
              <a:t>年，中央印发《社会主义核心价值观融入法治建设立法修法规划》，明确提出</a:t>
            </a:r>
            <a:r>
              <a:rPr lang="zh-CN" altLang="zh-CN" sz="2800" dirty="0" smtClean="0">
                <a:solidFill>
                  <a:srgbClr val="FF0000"/>
                </a:solidFill>
                <a:latin typeface="华文楷体" pitchFamily="2" charset="-122"/>
                <a:ea typeface="华文楷体" pitchFamily="2" charset="-122"/>
              </a:rPr>
              <a:t>用社会主义核心价值观塑造民法典的精神灵魂</a:t>
            </a:r>
            <a:r>
              <a:rPr lang="zh-CN" altLang="zh-CN" sz="2800" dirty="0" smtClean="0">
                <a:latin typeface="华文楷体" pitchFamily="2" charset="-122"/>
                <a:ea typeface="华文楷体" pitchFamily="2" charset="-122"/>
              </a:rPr>
              <a:t>。</a:t>
            </a:r>
            <a:endParaRPr lang="zh-CN" altLang="en-US" sz="2800" dirty="0">
              <a:latin typeface="华文楷体" pitchFamily="2" charset="-122"/>
              <a:ea typeface="华文楷体" pitchFamily="2" charset="-122"/>
            </a:endParaRPr>
          </a:p>
        </p:txBody>
      </p:sp>
      <p:pic>
        <p:nvPicPr>
          <p:cNvPr id="3" name="Picture 4" descr="C:\Users\zlj\Desktop\t01d3be668f73340ee8.jpg"/>
          <p:cNvPicPr>
            <a:picLocks noChangeAspect="1" noChangeArrowheads="1"/>
          </p:cNvPicPr>
          <p:nvPr/>
        </p:nvPicPr>
        <p:blipFill>
          <a:blip r:embed="rId3" cstate="print"/>
          <a:srcRect/>
          <a:stretch>
            <a:fillRect/>
          </a:stretch>
        </p:blipFill>
        <p:spPr bwMode="auto">
          <a:xfrm>
            <a:off x="1187624" y="2733769"/>
            <a:ext cx="4009394" cy="1855124"/>
          </a:xfrm>
          <a:prstGeom prst="rect">
            <a:avLst/>
          </a:prstGeom>
          <a:noFill/>
        </p:spPr>
      </p:pic>
      <p:graphicFrame>
        <p:nvGraphicFramePr>
          <p:cNvPr id="6" name="图示 5"/>
          <p:cNvGraphicFramePr/>
          <p:nvPr/>
        </p:nvGraphicFramePr>
        <p:xfrm>
          <a:off x="5148064" y="2841780"/>
          <a:ext cx="2952328" cy="201005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5" name="矩形 4"/>
          <p:cNvSpPr/>
          <p:nvPr/>
        </p:nvSpPr>
        <p:spPr>
          <a:xfrm>
            <a:off x="851172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22</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179512" y="1347615"/>
            <a:ext cx="8748464" cy="3276364"/>
          </a:xfrm>
        </p:spPr>
        <p:txBody>
          <a:bodyPr>
            <a:normAutofit fontScale="62500" lnSpcReduction="20000"/>
          </a:bodyPr>
          <a:lstStyle/>
          <a:p>
            <a:r>
              <a:rPr lang="zh-CN" altLang="en-US" b="0" dirty="0" smtClean="0"/>
              <a:t>◇</a:t>
            </a:r>
            <a:r>
              <a:rPr lang="zh-CN" altLang="en-US" sz="3200" dirty="0" smtClean="0">
                <a:latin typeface="华文楷体" pitchFamily="2" charset="-122"/>
                <a:ea typeface="华文楷体" pitchFamily="2" charset="-122"/>
              </a:rPr>
              <a:t>郭某在小区骑自行车时将在小区内玩耍的五岁男童撞伤。同为该小区居民的孙女士见状后，马上找人联系男孩家长，并告知郭某应等待男孩家长前来处理。</a:t>
            </a:r>
            <a:endParaRPr lang="en-US" altLang="zh-CN" sz="3200" dirty="0" smtClean="0">
              <a:latin typeface="华文楷体" pitchFamily="2" charset="-122"/>
              <a:ea typeface="华文楷体" pitchFamily="2" charset="-122"/>
            </a:endParaRPr>
          </a:p>
          <a:p>
            <a:r>
              <a:rPr lang="zh-CN" altLang="en-US" sz="3200" dirty="0" smtClean="0">
                <a:latin typeface="华文楷体" pitchFamily="2" charset="-122"/>
                <a:ea typeface="华文楷体" pitchFamily="2" charset="-122"/>
              </a:rPr>
              <a:t>◇郭某称是男孩撞了自己，欲先离开，双方发生言语争执。孙女士阻拦郭某离开，郭某情绪激动，称此事应交由</a:t>
            </a:r>
            <a:r>
              <a:rPr lang="en-US" altLang="zh-CN" sz="3200" dirty="0" smtClean="0">
                <a:latin typeface="华文楷体" pitchFamily="2" charset="-122"/>
                <a:ea typeface="华文楷体" pitchFamily="2" charset="-122"/>
              </a:rPr>
              <a:t>110</a:t>
            </a:r>
            <a:r>
              <a:rPr lang="zh-CN" altLang="en-US" sz="3200" dirty="0" smtClean="0">
                <a:latin typeface="华文楷体" pitchFamily="2" charset="-122"/>
                <a:ea typeface="华文楷体" pitchFamily="2" charset="-122"/>
              </a:rPr>
              <a:t>处理，随后坐下等候。郭某坐下不到两分钟即倒地。孙女士拨打</a:t>
            </a:r>
            <a:r>
              <a:rPr lang="en-US" altLang="zh-CN" sz="3200" dirty="0" smtClean="0">
                <a:latin typeface="华文楷体" pitchFamily="2" charset="-122"/>
                <a:ea typeface="华文楷体" pitchFamily="2" charset="-122"/>
              </a:rPr>
              <a:t>120</a:t>
            </a:r>
            <a:r>
              <a:rPr lang="zh-CN" altLang="en-US" sz="3200" dirty="0" smtClean="0">
                <a:latin typeface="华文楷体" pitchFamily="2" charset="-122"/>
                <a:ea typeface="华文楷体" pitchFamily="2" charset="-122"/>
              </a:rPr>
              <a:t>急救电话，郭某经抢救无效死亡。</a:t>
            </a:r>
            <a:endParaRPr lang="en-US" altLang="zh-CN" sz="3200" dirty="0" smtClean="0">
              <a:latin typeface="华文楷体" pitchFamily="2" charset="-122"/>
              <a:ea typeface="华文楷体" pitchFamily="2" charset="-122"/>
            </a:endParaRPr>
          </a:p>
          <a:p>
            <a:r>
              <a:rPr lang="zh-CN" altLang="en-US" sz="3200" dirty="0" smtClean="0">
                <a:latin typeface="华文楷体" pitchFamily="2" charset="-122"/>
                <a:ea typeface="华文楷体" pitchFamily="2" charset="-122"/>
              </a:rPr>
              <a:t>◇郭某家属起诉孙女士及小区物业承担赔偿责任共计</a:t>
            </a:r>
            <a:r>
              <a:rPr lang="en-US" altLang="zh-CN" sz="3200" dirty="0" smtClean="0">
                <a:latin typeface="华文楷体" pitchFamily="2" charset="-122"/>
                <a:ea typeface="华文楷体" pitchFamily="2" charset="-122"/>
              </a:rPr>
              <a:t>40</a:t>
            </a:r>
            <a:r>
              <a:rPr lang="zh-CN" altLang="en-US" sz="3200" dirty="0" smtClean="0">
                <a:latin typeface="华文楷体" pitchFamily="2" charset="-122"/>
                <a:ea typeface="华文楷体" pitchFamily="2" charset="-122"/>
              </a:rPr>
              <a:t>余万元。</a:t>
            </a:r>
            <a:endParaRPr lang="zh-CN" altLang="en-US" sz="3200" dirty="0">
              <a:latin typeface="华文楷体" pitchFamily="2" charset="-122"/>
              <a:ea typeface="华文楷体" pitchFamily="2" charset="-122"/>
            </a:endParaRPr>
          </a:p>
        </p:txBody>
      </p:sp>
      <p:sp>
        <p:nvSpPr>
          <p:cNvPr id="3" name="矩形 2"/>
          <p:cNvSpPr/>
          <p:nvPr/>
        </p:nvSpPr>
        <p:spPr>
          <a:xfrm>
            <a:off x="2699794" y="699542"/>
            <a:ext cx="4134465" cy="523220"/>
          </a:xfrm>
          <a:prstGeom prst="rect">
            <a:avLst/>
          </a:prstGeom>
        </p:spPr>
        <p:txBody>
          <a:bodyPr wrap="none">
            <a:spAutoFit/>
          </a:bodyPr>
          <a:lstStyle/>
          <a:p>
            <a:r>
              <a:rPr lang="zh-CN" altLang="en-US" sz="2800" b="1" dirty="0" smtClean="0"/>
              <a:t>撞伤儿童离开遇阻猝死案</a:t>
            </a:r>
            <a:endParaRPr lang="zh-CN" altLang="en-US" sz="2800" b="1" dirty="0"/>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23</a:t>
            </a:fld>
            <a:endParaRPr lang="en-US" altLang="zh-CN" dirty="0" smtClean="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83568" y="1131591"/>
            <a:ext cx="7920880" cy="1494166"/>
          </a:xfrm>
        </p:spPr>
        <p:txBody>
          <a:bodyPr>
            <a:normAutofit fontScale="77500" lnSpcReduction="20000"/>
          </a:bodyPr>
          <a:lstStyle/>
          <a:p>
            <a:r>
              <a:rPr lang="zh-CN" altLang="zh-CN" sz="3600" dirty="0" smtClean="0"/>
              <a:t>第一千一百六十五条  行为人因</a:t>
            </a:r>
            <a:r>
              <a:rPr lang="zh-CN" altLang="zh-CN" sz="3600" dirty="0" smtClean="0">
                <a:solidFill>
                  <a:srgbClr val="FF0000"/>
                </a:solidFill>
              </a:rPr>
              <a:t>过错</a:t>
            </a:r>
            <a:r>
              <a:rPr lang="zh-CN" altLang="zh-CN" sz="3600" dirty="0" smtClean="0"/>
              <a:t>侵害他人民事权益造成损害的，应当承担侵权责任。</a:t>
            </a:r>
            <a:endParaRPr lang="en-US" altLang="zh-CN" sz="3600" dirty="0" smtClean="0"/>
          </a:p>
          <a:p>
            <a:endParaRPr lang="en-US" altLang="zh-CN" dirty="0" smtClean="0"/>
          </a:p>
          <a:p>
            <a:endParaRPr lang="en-US" altLang="zh-CN" dirty="0" smtClean="0"/>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24</a:t>
            </a:fld>
            <a:endParaRPr lang="en-US" altLang="zh-CN" dirty="0">
              <a:latin typeface="华文楷体" pitchFamily="2" charset="-122"/>
              <a:ea typeface="华文楷体" pitchFamily="2" charset="-122"/>
            </a:endParaRPr>
          </a:p>
        </p:txBody>
      </p:sp>
      <p:sp>
        <p:nvSpPr>
          <p:cNvPr id="5" name="矩形 4"/>
          <p:cNvSpPr/>
          <p:nvPr/>
        </p:nvSpPr>
        <p:spPr>
          <a:xfrm>
            <a:off x="395536" y="3219822"/>
            <a:ext cx="7416824" cy="147732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ts val="3400"/>
              </a:lnSpc>
              <a:spcBef>
                <a:spcPts val="600"/>
              </a:spcBef>
            </a:pP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侵权责任法</a:t>
            </a:r>
            <a:r>
              <a:rPr lang="en-US" altLang="zh-CN" sz="2400" b="1" dirty="0" smtClean="0">
                <a:latin typeface="华文楷体" pitchFamily="2" charset="-122"/>
                <a:ea typeface="华文楷体" pitchFamily="2" charset="-122"/>
              </a:rPr>
              <a:t>》2009</a:t>
            </a:r>
          </a:p>
          <a:p>
            <a:pPr>
              <a:lnSpc>
                <a:spcPts val="3400"/>
              </a:lnSpc>
              <a:spcBef>
                <a:spcPts val="600"/>
              </a:spcBef>
            </a:pPr>
            <a:r>
              <a:rPr lang="en-US" altLang="zh-CN" sz="2400" b="1" dirty="0" smtClean="0">
                <a:latin typeface="华文楷体" pitchFamily="2" charset="-122"/>
                <a:ea typeface="华文楷体" pitchFamily="2" charset="-122"/>
              </a:rPr>
              <a:t>  </a:t>
            </a:r>
            <a:r>
              <a:rPr lang="zh-CN" altLang="en-US" sz="2400" b="1" dirty="0" smtClean="0">
                <a:latin typeface="华文楷体" pitchFamily="2" charset="-122"/>
                <a:ea typeface="华文楷体" pitchFamily="2" charset="-122"/>
              </a:rPr>
              <a:t>第六条　行为人因过错侵害他人民事权益，应当承担侵权责任。</a:t>
            </a:r>
            <a:endParaRPr lang="zh-CN" altLang="zh-CN" sz="2400" b="1" dirty="0" smtClean="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95536" y="483520"/>
            <a:ext cx="7920880" cy="3384375"/>
          </a:xfrm>
        </p:spPr>
        <p:txBody>
          <a:bodyPr>
            <a:normAutofit fontScale="92500" lnSpcReduction="10000"/>
          </a:bodyPr>
          <a:lstStyle/>
          <a:p>
            <a:r>
              <a:rPr lang="zh-CN" altLang="zh-CN" sz="2600" dirty="0" smtClean="0">
                <a:solidFill>
                  <a:srgbClr val="000080"/>
                </a:solidFill>
                <a:latin typeface="华文楷体" pitchFamily="2" charset="-122"/>
                <a:ea typeface="华文楷体" pitchFamily="2" charset="-122"/>
                <a:cs typeface="宋体" panose="02010600030101010101" pitchFamily="2" charset="-122"/>
              </a:rPr>
              <a:t>最高人民法院工作报告</a:t>
            </a:r>
            <a:r>
              <a:rPr lang="en-US" altLang="zh-CN" sz="2600" dirty="0" smtClean="0">
                <a:solidFill>
                  <a:srgbClr val="000080"/>
                </a:solidFill>
                <a:latin typeface="华文楷体" pitchFamily="2" charset="-122"/>
                <a:ea typeface="华文楷体" pitchFamily="2" charset="-122"/>
                <a:cs typeface="宋体" panose="02010600030101010101" pitchFamily="2" charset="-122"/>
              </a:rPr>
              <a:t> 2020.5——</a:t>
            </a:r>
          </a:p>
          <a:p>
            <a:pPr>
              <a:lnSpc>
                <a:spcPct val="130000"/>
              </a:lnSpc>
            </a:pPr>
            <a:r>
              <a:rPr lang="en-US" altLang="zh-CN" sz="2600" dirty="0" smtClean="0">
                <a:latin typeface="华文楷体" pitchFamily="2" charset="-122"/>
                <a:ea typeface="华文楷体" pitchFamily="2" charset="-122"/>
              </a:rPr>
              <a:t>      </a:t>
            </a:r>
            <a:r>
              <a:rPr lang="zh-CN" altLang="zh-CN" sz="2600" dirty="0" smtClean="0">
                <a:latin typeface="华文楷体" pitchFamily="2" charset="-122"/>
                <a:ea typeface="华文楷体" pitchFamily="2" charset="-122"/>
              </a:rPr>
              <a:t>通过一系列案件审理，破解长期困扰群众的“扶不扶”“劝不劝”“追不追”“救不救”“为不为”</a:t>
            </a:r>
            <a:endParaRPr lang="en-US" altLang="zh-CN" sz="2600" dirty="0" smtClean="0">
              <a:latin typeface="华文楷体" pitchFamily="2" charset="-122"/>
              <a:ea typeface="华文楷体" pitchFamily="2" charset="-122"/>
            </a:endParaRPr>
          </a:p>
          <a:p>
            <a:pPr>
              <a:lnSpc>
                <a:spcPct val="130000"/>
              </a:lnSpc>
              <a:spcBef>
                <a:spcPts val="0"/>
              </a:spcBef>
            </a:pPr>
            <a:r>
              <a:rPr lang="en-US" altLang="zh-CN" sz="2600" dirty="0" smtClean="0">
                <a:latin typeface="华文楷体" pitchFamily="2" charset="-122"/>
                <a:ea typeface="华文楷体" pitchFamily="2" charset="-122"/>
              </a:rPr>
              <a:t>    </a:t>
            </a:r>
            <a:r>
              <a:rPr lang="zh-CN" altLang="zh-CN" sz="2600" dirty="0" smtClean="0">
                <a:latin typeface="华文楷体" pitchFamily="2" charset="-122"/>
                <a:ea typeface="华文楷体" pitchFamily="2" charset="-122"/>
              </a:rPr>
              <a:t>“管不管”等法律和道德风险，坚决防止“谁能闹谁有理”“谁横谁有理”“谁受伤谁有理”等“和稀泥”做法，让司法有力量、有是非、有温度；让群众有温暖、有遵循、有保障</a:t>
            </a:r>
            <a:r>
              <a:rPr lang="zh-CN" altLang="zh-CN" sz="2600" dirty="0" smtClean="0"/>
              <a:t>。</a:t>
            </a:r>
            <a:endParaRPr lang="en-US" altLang="zh-CN" sz="2600" dirty="0" smtClean="0"/>
          </a:p>
          <a:p>
            <a:pPr lvl="0"/>
            <a:endParaRPr lang="zh-CN" altLang="zh-CN" dirty="0" smtClean="0">
              <a:latin typeface="华文楷体" pitchFamily="2" charset="-122"/>
              <a:ea typeface="华文楷体" pitchFamily="2" charset="-122"/>
              <a:cs typeface="宋体" panose="02010600030101010101" pitchFamily="2" charset="-122"/>
            </a:endParaRPr>
          </a:p>
          <a:p>
            <a:endParaRPr lang="zh-CN" altLang="en-US" dirty="0"/>
          </a:p>
        </p:txBody>
      </p:sp>
      <p:pic>
        <p:nvPicPr>
          <p:cNvPr id="1027" name="Picture 3" descr="C:\Users\zlj\Desktop\20200528153302_73605.jpg"/>
          <p:cNvPicPr>
            <a:picLocks noChangeAspect="1" noChangeArrowheads="1"/>
          </p:cNvPicPr>
          <p:nvPr/>
        </p:nvPicPr>
        <p:blipFill>
          <a:blip r:embed="rId3" cstate="print"/>
          <a:srcRect/>
          <a:stretch>
            <a:fillRect/>
          </a:stretch>
        </p:blipFill>
        <p:spPr bwMode="auto">
          <a:xfrm>
            <a:off x="7812360" y="3288266"/>
            <a:ext cx="1331640" cy="1423189"/>
          </a:xfrm>
          <a:prstGeom prst="rect">
            <a:avLst/>
          </a:prstGeom>
          <a:noFill/>
        </p:spPr>
      </p:pic>
      <p:sp>
        <p:nvSpPr>
          <p:cNvPr id="4" name="矩形 3"/>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23528" y="1599642"/>
            <a:ext cx="8208912" cy="2888687"/>
          </a:xfrm>
        </p:spPr>
        <p:txBody>
          <a:bodyPr>
            <a:normAutofit fontScale="92500" lnSpcReduction="20000"/>
          </a:bodyPr>
          <a:lstStyle/>
          <a:p>
            <a:pPr>
              <a:lnSpc>
                <a:spcPct val="120000"/>
              </a:lnSpc>
              <a:spcBef>
                <a:spcPts val="0"/>
              </a:spcBef>
            </a:pPr>
            <a:r>
              <a:rPr lang="en-US" altLang="zh-CN" dirty="0" smtClean="0"/>
              <a:t/>
            </a:r>
            <a:br>
              <a:rPr lang="en-US" altLang="zh-CN" dirty="0" smtClean="0"/>
            </a:br>
            <a:r>
              <a:rPr lang="zh-CN" altLang="zh-CN" dirty="0" smtClean="0"/>
              <a:t>第一千零九十一条  有下列情形之一，导致离婚的，无过错方有权请求损害赔偿：</a:t>
            </a:r>
          </a:p>
          <a:p>
            <a:pPr>
              <a:lnSpc>
                <a:spcPct val="120000"/>
              </a:lnSpc>
              <a:spcBef>
                <a:spcPts val="0"/>
              </a:spcBef>
            </a:pPr>
            <a:r>
              <a:rPr lang="en-US" altLang="zh-CN" dirty="0" smtClean="0"/>
              <a:t>  </a:t>
            </a:r>
            <a:r>
              <a:rPr lang="zh-CN" altLang="zh-CN" dirty="0" smtClean="0"/>
              <a:t>（一）重婚；</a:t>
            </a:r>
          </a:p>
          <a:p>
            <a:pPr>
              <a:lnSpc>
                <a:spcPct val="120000"/>
              </a:lnSpc>
              <a:spcBef>
                <a:spcPts val="0"/>
              </a:spcBef>
            </a:pPr>
            <a:r>
              <a:rPr lang="en-US" altLang="zh-CN" dirty="0" smtClean="0"/>
              <a:t>  </a:t>
            </a:r>
            <a:r>
              <a:rPr lang="zh-CN" altLang="zh-CN" dirty="0" smtClean="0"/>
              <a:t>（二）与他人同居；</a:t>
            </a:r>
          </a:p>
          <a:p>
            <a:pPr>
              <a:lnSpc>
                <a:spcPct val="120000"/>
              </a:lnSpc>
              <a:spcBef>
                <a:spcPts val="0"/>
              </a:spcBef>
            </a:pPr>
            <a:r>
              <a:rPr lang="en-US" altLang="zh-CN" dirty="0" smtClean="0"/>
              <a:t>  </a:t>
            </a:r>
            <a:r>
              <a:rPr lang="zh-CN" altLang="zh-CN" dirty="0" smtClean="0"/>
              <a:t>（三）实施家庭暴力；</a:t>
            </a:r>
          </a:p>
          <a:p>
            <a:pPr>
              <a:lnSpc>
                <a:spcPct val="120000"/>
              </a:lnSpc>
              <a:spcBef>
                <a:spcPts val="0"/>
              </a:spcBef>
            </a:pPr>
            <a:r>
              <a:rPr lang="en-US" altLang="zh-CN" dirty="0" smtClean="0"/>
              <a:t>  </a:t>
            </a:r>
            <a:r>
              <a:rPr lang="zh-CN" altLang="zh-CN" dirty="0" smtClean="0"/>
              <a:t>（四）虐待、遗弃家庭成员；</a:t>
            </a:r>
          </a:p>
          <a:p>
            <a:pPr>
              <a:lnSpc>
                <a:spcPct val="120000"/>
              </a:lnSpc>
              <a:spcBef>
                <a:spcPts val="0"/>
              </a:spcBef>
            </a:pPr>
            <a:r>
              <a:rPr lang="en-US" altLang="zh-CN" dirty="0" smtClean="0"/>
              <a:t>  </a:t>
            </a:r>
            <a:r>
              <a:rPr lang="zh-CN" altLang="zh-CN" dirty="0" smtClean="0"/>
              <a:t>（五）有其他重大过错。</a:t>
            </a:r>
          </a:p>
          <a:p>
            <a:pPr algn="ctr"/>
            <a:endParaRPr lang="en-US" altLang="zh-CN" dirty="0" smtClean="0"/>
          </a:p>
          <a:p>
            <a:pPr algn="ctr"/>
            <a:endParaRPr lang="zh-CN" altLang="en-US" dirty="0"/>
          </a:p>
        </p:txBody>
      </p:sp>
      <p:sp>
        <p:nvSpPr>
          <p:cNvPr id="4" name="矩形 3"/>
          <p:cNvSpPr/>
          <p:nvPr/>
        </p:nvSpPr>
        <p:spPr>
          <a:xfrm>
            <a:off x="1043608" y="681543"/>
            <a:ext cx="7056784" cy="907941"/>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gn="ctr">
              <a:spcBef>
                <a:spcPts val="600"/>
              </a:spcBef>
            </a:pPr>
            <a:r>
              <a:rPr lang="zh-CN" altLang="zh-CN" sz="2400" b="1" dirty="0" smtClean="0">
                <a:solidFill>
                  <a:srgbClr val="FF0000"/>
                </a:solidFill>
                <a:latin typeface="+mn-ea"/>
              </a:rPr>
              <a:t>树立优良家风</a:t>
            </a:r>
            <a:endParaRPr lang="en-US" altLang="zh-CN" sz="2400" b="1" dirty="0" smtClean="0">
              <a:solidFill>
                <a:srgbClr val="FF0000"/>
              </a:solidFill>
              <a:latin typeface="+mn-ea"/>
            </a:endParaRPr>
          </a:p>
          <a:p>
            <a:pPr>
              <a:spcBef>
                <a:spcPts val="600"/>
              </a:spcBef>
            </a:pPr>
            <a:r>
              <a:rPr lang="zh-CN" altLang="zh-CN" sz="2400" b="1" dirty="0" smtClean="0">
                <a:latin typeface="+mn-ea"/>
              </a:rPr>
              <a:t>将“重大过错”规定为离婚损害赔偿的适用情形</a:t>
            </a:r>
            <a:endParaRPr lang="zh-CN" altLang="en-US" sz="2400" b="1" dirty="0">
              <a:latin typeface="+mn-ea"/>
            </a:endParaRPr>
          </a:p>
        </p:txBody>
      </p:sp>
      <p:sp>
        <p:nvSpPr>
          <p:cNvPr id="5" name="矩形 4"/>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26</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467544" y="519522"/>
          <a:ext cx="8424936" cy="41584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矩形 3"/>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27</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827584" y="1059582"/>
            <a:ext cx="7920880" cy="2888687"/>
          </a:xfrm>
        </p:spPr>
        <p:txBody>
          <a:bodyPr>
            <a:normAutofit/>
          </a:bodyPr>
          <a:lstStyle/>
          <a:p>
            <a:r>
              <a:rPr lang="zh-CN" altLang="en-US" sz="2800" dirty="0" smtClean="0">
                <a:latin typeface="华文楷体" pitchFamily="2" charset="-122"/>
                <a:ea typeface="华文楷体" pitchFamily="2" charset="-122"/>
              </a:rPr>
              <a:t>案例：</a:t>
            </a:r>
            <a:endParaRPr lang="en-US" altLang="zh-CN" sz="2800" dirty="0" smtClean="0">
              <a:latin typeface="华文楷体" pitchFamily="2" charset="-122"/>
              <a:ea typeface="华文楷体" pitchFamily="2" charset="-122"/>
            </a:endParaRPr>
          </a:p>
          <a:p>
            <a:r>
              <a:rPr lang="zh-CN" altLang="en-US" sz="2800" dirty="0" smtClean="0">
                <a:latin typeface="华文楷体" pitchFamily="2" charset="-122"/>
                <a:ea typeface="华文楷体" pitchFamily="2" charset="-122"/>
              </a:rPr>
              <a:t>一方隐瞒抑郁症，婚后发病。</a:t>
            </a:r>
            <a:endParaRPr lang="en-US" altLang="zh-CN" sz="2800" dirty="0" smtClean="0">
              <a:latin typeface="华文楷体" pitchFamily="2" charset="-122"/>
              <a:ea typeface="华文楷体" pitchFamily="2" charset="-122"/>
            </a:endParaRPr>
          </a:p>
          <a:p>
            <a:pPr algn="ctr"/>
            <a:r>
              <a:rPr lang="zh-CN" altLang="en-US" sz="3600" dirty="0" smtClean="0">
                <a:solidFill>
                  <a:srgbClr val="FF0000"/>
                </a:solidFill>
                <a:latin typeface="华文楷体" pitchFamily="2" charset="-122"/>
                <a:ea typeface="华文楷体" pitchFamily="2" charset="-122"/>
              </a:rPr>
              <a:t>婚姻关系是否成立？</a:t>
            </a:r>
          </a:p>
        </p:txBody>
      </p:sp>
      <p:sp>
        <p:nvSpPr>
          <p:cNvPr id="3" name="矩形 2"/>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28</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内容占位符 3"/>
          <p:cNvSpPr>
            <a:spLocks noGrp="1"/>
          </p:cNvSpPr>
          <p:nvPr>
            <p:ph sz="half" idx="2"/>
          </p:nvPr>
        </p:nvSpPr>
        <p:spPr>
          <a:xfrm>
            <a:off x="395536" y="699542"/>
            <a:ext cx="4040188" cy="3222358"/>
          </a:xfrm>
        </p:spPr>
        <p:style>
          <a:lnRef idx="2">
            <a:schemeClr val="accent4"/>
          </a:lnRef>
          <a:fillRef idx="1">
            <a:schemeClr val="lt1"/>
          </a:fillRef>
          <a:effectRef idx="0">
            <a:schemeClr val="accent4"/>
          </a:effectRef>
          <a:fontRef idx="minor">
            <a:schemeClr val="dk1"/>
          </a:fontRef>
        </p:style>
        <p:txBody>
          <a:bodyPr/>
          <a:lstStyle/>
          <a:p>
            <a:pPr algn="ctr">
              <a:buNone/>
            </a:pPr>
            <a:r>
              <a:rPr lang="zh-CN" altLang="en-US" b="1" dirty="0" smtClean="0"/>
              <a:t>婚姻法</a:t>
            </a:r>
          </a:p>
          <a:p>
            <a:pPr>
              <a:buNone/>
            </a:pPr>
            <a:endParaRPr lang="en-US" altLang="zh-CN" b="1" dirty="0" smtClean="0"/>
          </a:p>
          <a:p>
            <a:pPr>
              <a:lnSpc>
                <a:spcPts val="2800"/>
              </a:lnSpc>
              <a:spcBef>
                <a:spcPts val="0"/>
              </a:spcBef>
              <a:buNone/>
            </a:pPr>
            <a:r>
              <a:rPr lang="zh-CN" altLang="en-US" b="1" dirty="0" smtClean="0">
                <a:latin typeface="黑体" panose="02010609060101010101" pitchFamily="49" charset="-122"/>
                <a:ea typeface="黑体" panose="02010609060101010101" pitchFamily="49" charset="-122"/>
              </a:rPr>
              <a:t>第七条　有下列情形之一的，禁止结婚：</a:t>
            </a:r>
          </a:p>
          <a:p>
            <a:pPr>
              <a:lnSpc>
                <a:spcPts val="2800"/>
              </a:lnSpc>
              <a:spcBef>
                <a:spcPts val="0"/>
              </a:spcBef>
            </a:pPr>
            <a:r>
              <a:rPr lang="zh-CN" altLang="en-US" b="1" dirty="0" smtClean="0">
                <a:latin typeface="黑体" panose="02010609060101010101" pitchFamily="49" charset="-122"/>
                <a:ea typeface="黑体" panose="02010609060101010101" pitchFamily="49" charset="-122"/>
              </a:rPr>
              <a:t>（一）直系血亲和三代以内的旁系血亲；</a:t>
            </a:r>
          </a:p>
          <a:p>
            <a:pPr>
              <a:lnSpc>
                <a:spcPts val="2800"/>
              </a:lnSpc>
              <a:spcBef>
                <a:spcPts val="0"/>
              </a:spcBef>
            </a:pPr>
            <a:r>
              <a:rPr lang="zh-CN" altLang="en-US" b="1" dirty="0" smtClean="0">
                <a:solidFill>
                  <a:srgbClr val="FF0000"/>
                </a:solidFill>
                <a:latin typeface="黑体" panose="02010609060101010101" pitchFamily="49" charset="-122"/>
                <a:ea typeface="黑体" panose="02010609060101010101" pitchFamily="49" charset="-122"/>
              </a:rPr>
              <a:t>（二）患有医学上认为不应当结婚的疾病。</a:t>
            </a:r>
            <a:endParaRPr lang="en-US" altLang="zh-CN" b="1" dirty="0" smtClean="0">
              <a:solidFill>
                <a:srgbClr val="FF0000"/>
              </a:solidFill>
              <a:latin typeface="黑体" panose="02010609060101010101" pitchFamily="49" charset="-122"/>
              <a:ea typeface="黑体" panose="02010609060101010101" pitchFamily="49" charset="-122"/>
            </a:endParaRPr>
          </a:p>
          <a:p>
            <a:pPr>
              <a:buNone/>
            </a:pPr>
            <a:endParaRPr lang="en-US" altLang="zh-CN" b="1" dirty="0" smtClean="0">
              <a:latin typeface="黑体" panose="02010609060101010101" pitchFamily="49" charset="-122"/>
              <a:ea typeface="黑体" panose="02010609060101010101" pitchFamily="49" charset="-122"/>
            </a:endParaRPr>
          </a:p>
        </p:txBody>
      </p:sp>
      <p:sp>
        <p:nvSpPr>
          <p:cNvPr id="6" name="内容占位符 5"/>
          <p:cNvSpPr>
            <a:spLocks noGrp="1"/>
          </p:cNvSpPr>
          <p:nvPr>
            <p:ph sz="quarter" idx="4"/>
          </p:nvPr>
        </p:nvSpPr>
        <p:spPr>
          <a:xfrm>
            <a:off x="5102229" y="627534"/>
            <a:ext cx="3718247" cy="3834426"/>
          </a:xfrm>
        </p:spPr>
        <p:style>
          <a:lnRef idx="2">
            <a:schemeClr val="accent4"/>
          </a:lnRef>
          <a:fillRef idx="1">
            <a:schemeClr val="lt1"/>
          </a:fillRef>
          <a:effectRef idx="0">
            <a:schemeClr val="accent4"/>
          </a:effectRef>
          <a:fontRef idx="minor">
            <a:schemeClr val="dk1"/>
          </a:fontRef>
        </p:style>
        <p:txBody>
          <a:bodyPr/>
          <a:lstStyle/>
          <a:p>
            <a:pPr algn="ctr">
              <a:buNone/>
            </a:pPr>
            <a:r>
              <a:rPr lang="zh-CN" altLang="en-US" b="1" dirty="0" smtClean="0"/>
              <a:t>民法典</a:t>
            </a:r>
          </a:p>
          <a:p>
            <a:pPr>
              <a:buNone/>
            </a:pPr>
            <a:endParaRPr lang="en-US" altLang="zh-CN" b="1" dirty="0" smtClean="0"/>
          </a:p>
          <a:p>
            <a:pPr>
              <a:lnSpc>
                <a:spcPct val="150000"/>
              </a:lnSpc>
            </a:pPr>
            <a:r>
              <a:rPr lang="zh-CN" altLang="zh-CN" b="1" dirty="0" smtClean="0">
                <a:latin typeface="黑体" panose="02010609060101010101" pitchFamily="49" charset="-122"/>
                <a:ea typeface="黑体" panose="02010609060101010101" pitchFamily="49" charset="-122"/>
              </a:rPr>
              <a:t>第一千零四十八条  直系血亲或者三代以内的旁系血亲禁止结婚。</a:t>
            </a:r>
          </a:p>
          <a:p>
            <a:endParaRPr lang="zh-CN" altLang="en-US" dirty="0"/>
          </a:p>
        </p:txBody>
      </p:sp>
      <p:sp>
        <p:nvSpPr>
          <p:cNvPr id="5" name="矩形 4"/>
          <p:cNvSpPr/>
          <p:nvPr/>
        </p:nvSpPr>
        <p:spPr>
          <a:xfrm>
            <a:off x="467544" y="4083921"/>
            <a:ext cx="4572000" cy="646331"/>
          </a:xfrm>
          <a:prstGeom prst="rect">
            <a:avLst/>
          </a:prstGeom>
        </p:spPr>
        <p:txBody>
          <a:bodyPr>
            <a:spAutoFit/>
          </a:bodyPr>
          <a:lstStyle/>
          <a:p>
            <a:pPr>
              <a:buNone/>
            </a:pPr>
            <a:r>
              <a:rPr lang="zh-CN" altLang="en-US" dirty="0" smtClean="0"/>
              <a:t>母婴保健法：</a:t>
            </a:r>
            <a:r>
              <a:rPr lang="zh-CN" altLang="en-US" b="1" dirty="0" smtClean="0">
                <a:solidFill>
                  <a:srgbClr val="FF0000"/>
                </a:solidFill>
              </a:rPr>
              <a:t>严重遗传性疾病、指定传染病、有关精神病。</a:t>
            </a:r>
            <a:endParaRPr lang="zh-CN" altLang="en-US" b="1" dirty="0">
              <a:solidFill>
                <a:srgbClr val="FF0000"/>
              </a:solidFill>
            </a:endParaRPr>
          </a:p>
        </p:txBody>
      </p:sp>
      <p:sp>
        <p:nvSpPr>
          <p:cNvPr id="8" name="矩形 7"/>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29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p:txBody>
          <a:bodyPr/>
          <a:lstStyle/>
          <a:p>
            <a:r>
              <a:rPr lang="en-US" altLang="zh-CN" sz="3200" dirty="0" smtClean="0">
                <a:latin typeface="黑体" panose="02010609060101010101" pitchFamily="49" charset="-122"/>
                <a:ea typeface="黑体" panose="02010609060101010101" pitchFamily="49" charset="-122"/>
              </a:rPr>
              <a:t> 5</a:t>
            </a:r>
            <a:r>
              <a:rPr lang="zh-CN" altLang="zh-CN" sz="3200" dirty="0" smtClean="0">
                <a:latin typeface="黑体" panose="02010609060101010101" pitchFamily="49" charset="-122"/>
                <a:ea typeface="黑体" panose="02010609060101010101" pitchFamily="49" charset="-122"/>
              </a:rPr>
              <a:t>月</a:t>
            </a:r>
            <a:r>
              <a:rPr lang="en-US" altLang="zh-CN" sz="3200" dirty="0" smtClean="0">
                <a:latin typeface="黑体" panose="02010609060101010101" pitchFamily="49" charset="-122"/>
                <a:ea typeface="黑体" panose="02010609060101010101" pitchFamily="49" charset="-122"/>
              </a:rPr>
              <a:t>29</a:t>
            </a:r>
            <a:r>
              <a:rPr lang="zh-CN" altLang="zh-CN" sz="3200" dirty="0" smtClean="0">
                <a:latin typeface="黑体" panose="02010609060101010101" pitchFamily="49" charset="-122"/>
                <a:ea typeface="黑体" panose="02010609060101010101" pitchFamily="49" charset="-122"/>
              </a:rPr>
              <a:t>日下午</a:t>
            </a:r>
            <a:r>
              <a:rPr lang="zh-CN" altLang="en-US" sz="3200" dirty="0" smtClean="0">
                <a:latin typeface="黑体" panose="02010609060101010101" pitchFamily="49" charset="-122"/>
                <a:ea typeface="黑体" panose="02010609060101010101" pitchFamily="49" charset="-122"/>
              </a:rPr>
              <a:t>，</a:t>
            </a:r>
            <a:r>
              <a:rPr lang="zh-CN" altLang="zh-CN" sz="3200" dirty="0" smtClean="0">
                <a:latin typeface="黑体" panose="02010609060101010101" pitchFamily="49" charset="-122"/>
                <a:ea typeface="黑体" panose="02010609060101010101" pitchFamily="49" charset="-122"/>
              </a:rPr>
              <a:t>中共中央政治局就</a:t>
            </a:r>
            <a:r>
              <a:rPr lang="en-US" altLang="zh-CN" sz="3200" dirty="0" smtClean="0">
                <a:latin typeface="黑体" panose="02010609060101010101" pitchFamily="49" charset="-122"/>
                <a:ea typeface="黑体" panose="02010609060101010101" pitchFamily="49" charset="-122"/>
              </a:rPr>
              <a:t/>
            </a:r>
            <a:br>
              <a:rPr lang="en-US" altLang="zh-CN" sz="3200" dirty="0" smtClean="0">
                <a:latin typeface="黑体" panose="02010609060101010101" pitchFamily="49" charset="-122"/>
                <a:ea typeface="黑体" panose="02010609060101010101" pitchFamily="49" charset="-122"/>
              </a:rPr>
            </a:br>
            <a:r>
              <a:rPr lang="zh-CN" altLang="zh-CN" sz="3200" dirty="0" smtClean="0">
                <a:latin typeface="黑体" panose="02010609060101010101" pitchFamily="49" charset="-122"/>
                <a:ea typeface="黑体" panose="02010609060101010101" pitchFamily="49" charset="-122"/>
              </a:rPr>
              <a:t>“切实实施民法典”举行第二十次集体学习</a:t>
            </a:r>
            <a:endParaRPr lang="zh-CN" altLang="en-US" sz="3200" dirty="0">
              <a:latin typeface="黑体" panose="02010609060101010101" pitchFamily="49" charset="-122"/>
              <a:ea typeface="黑体" panose="02010609060101010101" pitchFamily="49" charset="-122"/>
            </a:endParaRPr>
          </a:p>
        </p:txBody>
      </p:sp>
      <p:sp>
        <p:nvSpPr>
          <p:cNvPr id="2" name="副标题 1"/>
          <p:cNvSpPr>
            <a:spLocks noGrp="1"/>
          </p:cNvSpPr>
          <p:nvPr>
            <p:ph sz="half" idx="1"/>
          </p:nvPr>
        </p:nvSpPr>
        <p:spPr>
          <a:xfrm>
            <a:off x="0" y="1329613"/>
            <a:ext cx="4506144" cy="3394472"/>
          </a:xfrm>
        </p:spPr>
        <p:txBody>
          <a:bodyPr/>
          <a:lstStyle/>
          <a:p>
            <a:r>
              <a:rPr lang="zh-CN" altLang="zh-CN" sz="2600" b="1" dirty="0" smtClean="0">
                <a:latin typeface="华文楷体" pitchFamily="2" charset="-122"/>
                <a:ea typeface="华文楷体" pitchFamily="2" charset="-122"/>
              </a:rPr>
              <a:t>《中华人民共和国民法典》，是新中国成立以来第一部以“法典”命名的法律，是新时代我国社会主义法治建设的重大成果。安排这次集体学习，目的是充分认识颁布实施民法典的重大意义，更好推动民法典实施。</a:t>
            </a:r>
            <a:endParaRPr lang="zh-CN" altLang="zh-CN" sz="2600" b="1" dirty="0">
              <a:latin typeface="华文楷体" pitchFamily="2" charset="-122"/>
              <a:ea typeface="华文楷体" pitchFamily="2" charset="-122"/>
            </a:endParaRPr>
          </a:p>
        </p:txBody>
      </p:sp>
      <p:pic>
        <p:nvPicPr>
          <p:cNvPr id="1030" name="Picture 6"/>
          <p:cNvPicPr>
            <a:picLocks noGrp="1" noChangeAspect="1" noChangeArrowheads="1"/>
          </p:cNvPicPr>
          <p:nvPr>
            <p:ph sz="half" idx="2"/>
          </p:nvPr>
        </p:nvPicPr>
        <p:blipFill>
          <a:blip r:embed="rId3" cstate="print"/>
          <a:srcRect l="27794" t="14347" r="18677" b="17941"/>
          <a:stretch>
            <a:fillRect/>
          </a:stretch>
        </p:blipFill>
        <p:spPr bwMode="auto">
          <a:xfrm>
            <a:off x="4933993" y="1923678"/>
            <a:ext cx="3845617" cy="2052228"/>
          </a:xfrm>
          <a:prstGeom prst="rect">
            <a:avLst/>
          </a:prstGeom>
          <a:noFill/>
          <a:ln w="9525">
            <a:noFill/>
            <a:miter lim="800000"/>
            <a:headEnd/>
            <a:tailEnd/>
          </a:ln>
        </p:spPr>
      </p:pic>
      <p:sp>
        <p:nvSpPr>
          <p:cNvPr id="6" name="矩形 5"/>
          <p:cNvSpPr/>
          <p:nvPr/>
        </p:nvSpPr>
        <p:spPr>
          <a:xfrm>
            <a:off x="8476716" y="4774168"/>
            <a:ext cx="293670"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555526"/>
            <a:ext cx="7920880" cy="4176464"/>
          </a:xfrm>
        </p:spPr>
        <p:txBody>
          <a:bodyPr>
            <a:normAutofit fontScale="77500" lnSpcReduction="20000"/>
          </a:bodyPr>
          <a:lstStyle/>
          <a:p>
            <a:r>
              <a:rPr lang="zh-CN" altLang="zh-CN" sz="3100" dirty="0" smtClean="0"/>
              <a:t>第一千零五十三条  一方患有重大疾病的，应当在结婚登记前</a:t>
            </a:r>
            <a:r>
              <a:rPr lang="zh-CN" altLang="zh-CN" sz="3100" dirty="0" smtClean="0">
                <a:solidFill>
                  <a:srgbClr val="FF0000"/>
                </a:solidFill>
              </a:rPr>
              <a:t>如实告知</a:t>
            </a:r>
            <a:r>
              <a:rPr lang="zh-CN" altLang="zh-CN" sz="3100" dirty="0" smtClean="0"/>
              <a:t>另一方；不如实告知的，另一方可以向人民法院请求</a:t>
            </a:r>
            <a:r>
              <a:rPr lang="zh-CN" altLang="zh-CN" sz="3100" dirty="0" smtClean="0">
                <a:solidFill>
                  <a:srgbClr val="FF0000"/>
                </a:solidFill>
              </a:rPr>
              <a:t>撤销婚姻</a:t>
            </a:r>
            <a:r>
              <a:rPr lang="zh-CN" altLang="zh-CN" sz="3100" dirty="0" smtClean="0"/>
              <a:t>。</a:t>
            </a:r>
          </a:p>
          <a:p>
            <a:r>
              <a:rPr lang="en-US" altLang="zh-CN" sz="3100" dirty="0" smtClean="0"/>
              <a:t>   </a:t>
            </a:r>
            <a:r>
              <a:rPr lang="zh-CN" altLang="zh-CN" sz="3100" dirty="0" smtClean="0"/>
              <a:t>请求撤销婚姻的，应当自知道或者应当知道撤销事由之日起一年内提出。</a:t>
            </a:r>
          </a:p>
          <a:p>
            <a:r>
              <a:rPr lang="zh-CN" altLang="zh-CN" sz="3100" dirty="0" smtClean="0"/>
              <a:t>第一千零五十四条  无效的或者被撤销的婚姻自始没有法律约束力，当事人不具有夫妻的权利和义务。</a:t>
            </a:r>
          </a:p>
          <a:p>
            <a:r>
              <a:rPr lang="en-US" altLang="zh-CN" sz="3100" dirty="0" smtClean="0"/>
              <a:t>   </a:t>
            </a:r>
            <a:r>
              <a:rPr lang="zh-CN" altLang="zh-CN" sz="3100" dirty="0" smtClean="0"/>
              <a:t>婚姻无效或者被撤销的，</a:t>
            </a:r>
            <a:r>
              <a:rPr lang="zh-CN" altLang="zh-CN" sz="3100" dirty="0" smtClean="0">
                <a:solidFill>
                  <a:srgbClr val="FF0000"/>
                </a:solidFill>
              </a:rPr>
              <a:t>无过错方有权请求损害赔偿</a:t>
            </a:r>
            <a:r>
              <a:rPr lang="zh-CN" altLang="zh-CN" sz="3100" dirty="0" smtClean="0"/>
              <a:t>。</a:t>
            </a:r>
          </a:p>
          <a:p>
            <a:endParaRPr lang="zh-CN" altLang="en-US" dirty="0"/>
          </a:p>
        </p:txBody>
      </p:sp>
      <p:sp>
        <p:nvSpPr>
          <p:cNvPr id="3" name="矩形 2"/>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51573"/>
            <a:ext cx="7920880" cy="1836205"/>
          </a:xfrm>
        </p:spPr>
        <p:txBody>
          <a:bodyPr>
            <a:normAutofit/>
          </a:bodyPr>
          <a:lstStyle/>
          <a:p>
            <a:r>
              <a:rPr lang="zh-CN" altLang="zh-CN" sz="2800" dirty="0" smtClean="0"/>
              <a:t>第二条  民法调整平等主体的</a:t>
            </a:r>
            <a:r>
              <a:rPr lang="zh-CN" altLang="zh-CN" sz="2800" dirty="0" smtClean="0">
                <a:solidFill>
                  <a:srgbClr val="FF0000"/>
                </a:solidFill>
              </a:rPr>
              <a:t>自然人</a:t>
            </a:r>
            <a:r>
              <a:rPr lang="zh-CN" altLang="zh-CN" sz="2800" dirty="0" smtClean="0"/>
              <a:t>、法人和非法人组织之间的</a:t>
            </a:r>
            <a:r>
              <a:rPr lang="zh-CN" altLang="zh-CN" sz="2800" dirty="0" smtClean="0">
                <a:solidFill>
                  <a:srgbClr val="FF0000"/>
                </a:solidFill>
              </a:rPr>
              <a:t>人身关系和财产关系</a:t>
            </a:r>
            <a:r>
              <a:rPr lang="zh-CN" altLang="zh-CN" sz="2800" dirty="0" smtClean="0"/>
              <a:t>。</a:t>
            </a:r>
            <a:endParaRPr lang="en-US" altLang="zh-CN" sz="2800" dirty="0" smtClean="0"/>
          </a:p>
          <a:p>
            <a:endParaRPr lang="en-US" altLang="zh-CN" dirty="0" smtClean="0"/>
          </a:p>
          <a:p>
            <a:endParaRPr lang="zh-CN" altLang="en-US" dirty="0"/>
          </a:p>
        </p:txBody>
      </p:sp>
      <p:sp>
        <p:nvSpPr>
          <p:cNvPr id="3" name="矩形 2"/>
          <p:cNvSpPr/>
          <p:nvPr/>
        </p:nvSpPr>
        <p:spPr>
          <a:xfrm>
            <a:off x="971600" y="3003798"/>
            <a:ext cx="7128792" cy="156966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中华人民共和国民法通则</a:t>
            </a:r>
            <a:r>
              <a:rPr lang="en-US" altLang="zh-CN" sz="2400" b="1" dirty="0" smtClean="0">
                <a:latin typeface="华文楷体" pitchFamily="2" charset="-122"/>
                <a:ea typeface="华文楷体" pitchFamily="2" charset="-122"/>
              </a:rPr>
              <a:t>》1986</a:t>
            </a:r>
          </a:p>
          <a:p>
            <a:r>
              <a:rPr lang="zh-CN" altLang="en-US" sz="2400" b="1" dirty="0" smtClean="0">
                <a:latin typeface="华文楷体" pitchFamily="2" charset="-122"/>
                <a:ea typeface="华文楷体" pitchFamily="2" charset="-122"/>
              </a:rPr>
              <a:t>第二条　中华人民共和国民法调整平等主体的</a:t>
            </a:r>
            <a:r>
              <a:rPr lang="zh-CN" altLang="en-US" sz="2400" b="1" dirty="0" smtClean="0">
                <a:solidFill>
                  <a:srgbClr val="FF0000"/>
                </a:solidFill>
                <a:latin typeface="华文楷体" pitchFamily="2" charset="-122"/>
                <a:ea typeface="华文楷体" pitchFamily="2" charset="-122"/>
              </a:rPr>
              <a:t>公民</a:t>
            </a:r>
            <a:r>
              <a:rPr lang="zh-CN" altLang="en-US" sz="2400" b="1" dirty="0" smtClean="0">
                <a:latin typeface="华文楷体" pitchFamily="2" charset="-122"/>
                <a:ea typeface="华文楷体" pitchFamily="2" charset="-122"/>
              </a:rPr>
              <a:t>之间、法人之间、公民和法人之间的</a:t>
            </a:r>
            <a:r>
              <a:rPr lang="zh-CN" altLang="en-US" sz="2400" b="1" dirty="0" smtClean="0">
                <a:solidFill>
                  <a:srgbClr val="FF0000"/>
                </a:solidFill>
                <a:latin typeface="华文楷体" pitchFamily="2" charset="-122"/>
                <a:ea typeface="华文楷体" pitchFamily="2" charset="-122"/>
              </a:rPr>
              <a:t>财产关系和人身关系</a:t>
            </a:r>
            <a:r>
              <a:rPr lang="zh-CN" altLang="en-US" sz="2400" b="1" dirty="0" smtClean="0">
                <a:latin typeface="华文楷体" pitchFamily="2" charset="-122"/>
                <a:ea typeface="华文楷体" pitchFamily="2" charset="-122"/>
              </a:rPr>
              <a:t>。</a:t>
            </a:r>
            <a:endParaRPr lang="en-US" altLang="zh-CN" sz="2400" b="1" dirty="0" smtClean="0">
              <a:latin typeface="华文楷体" pitchFamily="2" charset="-122"/>
              <a:ea typeface="华文楷体" pitchFamily="2" charset="-122"/>
            </a:endParaRPr>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图示 3"/>
          <p:cNvGraphicFramePr/>
          <p:nvPr/>
        </p:nvGraphicFramePr>
        <p:xfrm>
          <a:off x="0" y="411511"/>
          <a:ext cx="9144000" cy="2880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矩形 2"/>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32</a:t>
            </a:fld>
            <a:endParaRPr lang="en-US" altLang="zh-CN" dirty="0">
              <a:latin typeface="华文楷体" pitchFamily="2" charset="-122"/>
              <a:ea typeface="华文楷体" pitchFamily="2" charset="-122"/>
            </a:endParaRPr>
          </a:p>
        </p:txBody>
      </p:sp>
      <p:sp>
        <p:nvSpPr>
          <p:cNvPr id="104449" name="Rectangle 1"/>
          <p:cNvSpPr>
            <a:spLocks noChangeArrowheads="1"/>
          </p:cNvSpPr>
          <p:nvPr/>
        </p:nvSpPr>
        <p:spPr bwMode="auto">
          <a:xfrm>
            <a:off x="179512" y="3723879"/>
            <a:ext cx="8676456" cy="1015663"/>
          </a:xfrm>
          <a:prstGeom prst="rect">
            <a:avLst/>
          </a:prstGeom>
        </p:spPr>
        <p:style>
          <a:lnRef idx="2">
            <a:schemeClr val="accent4"/>
          </a:lnRef>
          <a:fillRef idx="1">
            <a:schemeClr val="lt1"/>
          </a:fillRef>
          <a:effectRef idx="0">
            <a:schemeClr val="accent4"/>
          </a:effectRef>
          <a:fontRef idx="minor">
            <a:schemeClr val="dk1"/>
          </a:fontRef>
        </p:style>
        <p:txBody>
          <a:bodyPr vert="horz" wrap="square" lIns="91440" tIns="45720" rIns="91440" bIns="45720" numCol="1" anchor="ctr" anchorCtr="0" compatLnSpc="1">
            <a:spAutoFit/>
          </a:bodyPr>
          <a:lstStyle/>
          <a:p>
            <a:pPr marL="0" marR="0" lvl="0" indent="304800" algn="l" defTabSz="914400" rtl="0" eaLnBrk="1" fontAlgn="base" latinLnBrk="0" hangingPunct="1">
              <a:lnSpc>
                <a:spcPct val="100000"/>
              </a:lnSpc>
              <a:spcBef>
                <a:spcPct val="0"/>
              </a:spcBef>
              <a:spcAft>
                <a:spcPct val="0"/>
              </a:spcAft>
              <a:buClrTx/>
              <a:buSzTx/>
              <a:buFontTx/>
              <a:buNone/>
            </a:pPr>
            <a:r>
              <a:rPr kumimoji="0" lang="zh-CN" sz="2000" b="1" i="0" u="none" strike="noStrike" cap="none" normalizeH="0" baseline="0" dirty="0" smtClean="0">
                <a:ln>
                  <a:noFill/>
                </a:ln>
                <a:solidFill>
                  <a:schemeClr val="tx1"/>
                </a:solidFill>
                <a:effectLst/>
                <a:latin typeface="黑体" panose="02010609060101010101" pitchFamily="49" charset="-122"/>
                <a:ea typeface="黑体" panose="02010609060101010101" pitchFamily="49" charset="-122"/>
                <a:cs typeface="宋体" panose="02010600030101010101" pitchFamily="2" charset="-122"/>
              </a:rPr>
              <a:t>第十九条  八周岁以上的未成年人为限制民事行为能力人，实施民事法律行为由其法定代理人代理或者经其法定代理人同意、追认；但是，可以独立实施纯获利益的民事法律行为或者与其年龄、智力相适应的民事法律行为。</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573528"/>
            <a:ext cx="7920880" cy="4104456"/>
          </a:xfrm>
        </p:spPr>
        <p:txBody>
          <a:bodyPr>
            <a:normAutofit fontScale="92500" lnSpcReduction="10000"/>
          </a:bodyPr>
          <a:lstStyle/>
          <a:p>
            <a:pPr>
              <a:lnSpc>
                <a:spcPct val="130000"/>
              </a:lnSpc>
            </a:pPr>
            <a:r>
              <a:rPr lang="zh-CN" altLang="zh-CN" dirty="0" smtClean="0"/>
              <a:t>第三十四条  监护人的职责是代理被监护人实施民事法律行为，保护被监护人的人身权利、财产权利以及其他合法权益等。</a:t>
            </a:r>
          </a:p>
          <a:p>
            <a:pPr>
              <a:lnSpc>
                <a:spcPct val="130000"/>
              </a:lnSpc>
            </a:pPr>
            <a:r>
              <a:rPr lang="en-US" altLang="zh-CN" dirty="0" smtClean="0"/>
              <a:t>   </a:t>
            </a:r>
            <a:r>
              <a:rPr lang="zh-CN" altLang="zh-CN" dirty="0" smtClean="0"/>
              <a:t>监护人依法履行监护职责产生的权利，受法律保护。</a:t>
            </a:r>
          </a:p>
          <a:p>
            <a:pPr>
              <a:lnSpc>
                <a:spcPct val="130000"/>
              </a:lnSpc>
            </a:pPr>
            <a:r>
              <a:rPr lang="en-US" altLang="zh-CN" dirty="0" smtClean="0"/>
              <a:t>   </a:t>
            </a:r>
            <a:r>
              <a:rPr lang="zh-CN" altLang="zh-CN" dirty="0" smtClean="0"/>
              <a:t>监护人不履行监护职责或者侵害被监护人合法权益的，应当承担法律责任。</a:t>
            </a:r>
          </a:p>
          <a:p>
            <a:pPr>
              <a:lnSpc>
                <a:spcPct val="130000"/>
              </a:lnSpc>
            </a:pPr>
            <a:r>
              <a:rPr lang="en-US" altLang="zh-CN" dirty="0" smtClean="0">
                <a:solidFill>
                  <a:srgbClr val="FF0000"/>
                </a:solidFill>
              </a:rPr>
              <a:t>   </a:t>
            </a:r>
            <a:r>
              <a:rPr lang="zh-CN" altLang="zh-CN" dirty="0" smtClean="0">
                <a:solidFill>
                  <a:srgbClr val="FF0000"/>
                </a:solidFill>
              </a:rPr>
              <a:t>因发生突发事件等紧急情况</a:t>
            </a:r>
            <a:r>
              <a:rPr lang="zh-CN" altLang="zh-CN" dirty="0" smtClean="0"/>
              <a:t>，监护人暂时无法履行监护职责，被监护人的生活处于无人照料状态的，被监护人住所地的居民委员会、村民委员会或者民政部门应当为被监护人安排必要的临时生活照料措施。</a:t>
            </a:r>
          </a:p>
          <a:p>
            <a:endParaRPr lang="zh-CN" altLang="en-US" dirty="0"/>
          </a:p>
        </p:txBody>
      </p:sp>
      <p:sp>
        <p:nvSpPr>
          <p:cNvPr id="3" name="矩形 2"/>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467544" y="195486"/>
            <a:ext cx="7734218" cy="582930"/>
          </a:xfrm>
        </p:spPr>
        <p:txBody>
          <a:bodyPr/>
          <a:lstStyle/>
          <a:p>
            <a:r>
              <a:rPr lang="zh-CN" altLang="zh-CN" dirty="0" smtClean="0"/>
              <a:t>　</a:t>
            </a:r>
            <a:r>
              <a:rPr lang="zh-CN" altLang="zh-CN" sz="3200" dirty="0" smtClean="0"/>
              <a:t>　（二）物权编</a:t>
            </a:r>
            <a:r>
              <a:rPr lang="en-US" altLang="zh-CN" sz="3200" dirty="0" smtClean="0"/>
              <a:t>——</a:t>
            </a:r>
            <a:r>
              <a:rPr lang="zh-CN" altLang="en-US" sz="3200" dirty="0" smtClean="0"/>
              <a:t>更好保护财产权利</a:t>
            </a:r>
            <a:r>
              <a:rPr lang="zh-CN" altLang="zh-CN" dirty="0" smtClean="0"/>
              <a:t/>
            </a:r>
            <a:br>
              <a:rPr lang="zh-CN" altLang="zh-CN" dirty="0" smtClean="0"/>
            </a:br>
            <a:endParaRPr lang="zh-CN" altLang="en-US" dirty="0"/>
          </a:p>
        </p:txBody>
      </p:sp>
      <p:sp>
        <p:nvSpPr>
          <p:cNvPr id="3" name="矩形 2"/>
          <p:cNvSpPr/>
          <p:nvPr/>
        </p:nvSpPr>
        <p:spPr>
          <a:xfrm>
            <a:off x="755576" y="951571"/>
            <a:ext cx="7848872" cy="2118529"/>
          </a:xfrm>
          <a:prstGeom prst="rect">
            <a:avLst/>
          </a:prstGeom>
        </p:spPr>
        <p:txBody>
          <a:bodyPr wrap="square">
            <a:spAutoFit/>
          </a:bodyPr>
          <a:lstStyle/>
          <a:p>
            <a:pPr>
              <a:lnSpc>
                <a:spcPts val="3800"/>
              </a:lnSpc>
              <a:spcBef>
                <a:spcPts val="600"/>
              </a:spcBef>
            </a:pPr>
            <a:r>
              <a:rPr lang="zh-CN" altLang="en-US"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物权是权利人依法对特定的物享有</a:t>
            </a:r>
            <a:r>
              <a:rPr lang="zh-CN" altLang="zh-CN" sz="2800" b="1" dirty="0" smtClean="0">
                <a:solidFill>
                  <a:srgbClr val="FF0000"/>
                </a:solidFill>
                <a:latin typeface="华文楷体" pitchFamily="2" charset="-122"/>
                <a:ea typeface="华文楷体" pitchFamily="2" charset="-122"/>
              </a:rPr>
              <a:t>直接支配和排他</a:t>
            </a:r>
            <a:r>
              <a:rPr lang="zh-CN" altLang="zh-CN" sz="2800" b="1" dirty="0" smtClean="0">
                <a:latin typeface="华文楷体" pitchFamily="2" charset="-122"/>
                <a:ea typeface="华文楷体" pitchFamily="2" charset="-122"/>
              </a:rPr>
              <a:t>的权利。</a:t>
            </a:r>
            <a:endParaRPr lang="en-US" altLang="zh-CN" sz="2800" b="1" dirty="0" smtClean="0">
              <a:latin typeface="华文楷体" pitchFamily="2" charset="-122"/>
              <a:ea typeface="华文楷体" pitchFamily="2" charset="-122"/>
            </a:endParaRPr>
          </a:p>
          <a:p>
            <a:pPr>
              <a:lnSpc>
                <a:spcPts val="3800"/>
              </a:lnSpc>
              <a:spcBef>
                <a:spcPts val="600"/>
              </a:spcBef>
            </a:pPr>
            <a:r>
              <a:rPr lang="zh-CN" altLang="en-US"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物权法律制度调整因</a:t>
            </a:r>
            <a:r>
              <a:rPr lang="zh-CN" altLang="zh-CN" sz="2800" b="1" dirty="0" smtClean="0">
                <a:solidFill>
                  <a:srgbClr val="FF0000"/>
                </a:solidFill>
                <a:latin typeface="华文楷体" pitchFamily="2" charset="-122"/>
                <a:ea typeface="华文楷体" pitchFamily="2" charset="-122"/>
              </a:rPr>
              <a:t>物的归属和利用</a:t>
            </a:r>
            <a:r>
              <a:rPr lang="zh-CN" altLang="zh-CN" sz="2800" b="1" dirty="0" smtClean="0">
                <a:latin typeface="华文楷体" pitchFamily="2" charset="-122"/>
                <a:ea typeface="华文楷体" pitchFamily="2" charset="-122"/>
              </a:rPr>
              <a:t>而产生的民事关系</a:t>
            </a:r>
            <a:r>
              <a:rPr lang="zh-CN" altLang="en-US" sz="2800" b="1" dirty="0" smtClean="0">
                <a:latin typeface="华文楷体" pitchFamily="2" charset="-122"/>
                <a:ea typeface="华文楷体" pitchFamily="2" charset="-122"/>
              </a:rPr>
              <a:t>。</a:t>
            </a:r>
            <a:endParaRPr lang="zh-CN" altLang="en-US" sz="2800" b="1" dirty="0">
              <a:latin typeface="华文楷体" pitchFamily="2" charset="-122"/>
              <a:ea typeface="华文楷体" pitchFamily="2" charset="-122"/>
            </a:endParaRPr>
          </a:p>
        </p:txBody>
      </p:sp>
      <p:graphicFrame>
        <p:nvGraphicFramePr>
          <p:cNvPr id="4" name="图示 3"/>
          <p:cNvGraphicFramePr/>
          <p:nvPr/>
        </p:nvGraphicFramePr>
        <p:xfrm>
          <a:off x="611560" y="2715766"/>
          <a:ext cx="8064896" cy="16860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34</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789552"/>
            <a:ext cx="7920880" cy="3780420"/>
          </a:xfrm>
        </p:spPr>
        <p:txBody>
          <a:bodyPr>
            <a:normAutofit/>
          </a:bodyPr>
          <a:lstStyle/>
          <a:p>
            <a:pPr>
              <a:lnSpc>
                <a:spcPts val="3500"/>
              </a:lnSpc>
              <a:spcBef>
                <a:spcPts val="1200"/>
              </a:spcBef>
              <a:spcAft>
                <a:spcPts val="0"/>
              </a:spcAft>
            </a:pPr>
            <a:r>
              <a:rPr lang="en-US" altLang="zh-CN" dirty="0" smtClean="0">
                <a:latin typeface="华文楷体" pitchFamily="2" charset="-122"/>
                <a:ea typeface="华文楷体" pitchFamily="2" charset="-122"/>
              </a:rPr>
              <a:t> </a:t>
            </a:r>
            <a:r>
              <a:rPr lang="en-US" altLang="zh-CN" sz="2600" dirty="0" smtClean="0">
                <a:latin typeface="华文楷体" pitchFamily="2" charset="-122"/>
                <a:ea typeface="华文楷体" pitchFamily="2" charset="-122"/>
              </a:rPr>
              <a:t>1.</a:t>
            </a:r>
            <a:r>
              <a:rPr lang="zh-CN" altLang="zh-CN" sz="2600" dirty="0" smtClean="0">
                <a:latin typeface="华文楷体" pitchFamily="2" charset="-122"/>
                <a:ea typeface="华文楷体" pitchFamily="2" charset="-122"/>
              </a:rPr>
              <a:t>所有权，是所有人对</a:t>
            </a:r>
            <a:r>
              <a:rPr lang="zh-CN" altLang="zh-CN" sz="2600" dirty="0" smtClean="0">
                <a:solidFill>
                  <a:srgbClr val="FF0000"/>
                </a:solidFill>
                <a:latin typeface="华文楷体" pitchFamily="2" charset="-122"/>
                <a:ea typeface="华文楷体" pitchFamily="2" charset="-122"/>
              </a:rPr>
              <a:t>自己的</a:t>
            </a:r>
            <a:r>
              <a:rPr lang="zh-CN" altLang="zh-CN" sz="2600" dirty="0" smtClean="0">
                <a:latin typeface="华文楷体" pitchFamily="2" charset="-122"/>
                <a:ea typeface="华文楷体" pitchFamily="2" charset="-122"/>
              </a:rPr>
              <a:t>不动产或者动产依法享有占有、使用、收益和处分的权利。</a:t>
            </a:r>
            <a:endParaRPr lang="en-US" altLang="zh-CN" sz="2600" dirty="0" smtClean="0">
              <a:latin typeface="华文楷体" pitchFamily="2" charset="-122"/>
              <a:ea typeface="华文楷体" pitchFamily="2" charset="-122"/>
            </a:endParaRPr>
          </a:p>
          <a:p>
            <a:pPr>
              <a:lnSpc>
                <a:spcPts val="3500"/>
              </a:lnSpc>
              <a:spcBef>
                <a:spcPts val="1200"/>
              </a:spcBef>
              <a:spcAft>
                <a:spcPts val="0"/>
              </a:spcAft>
            </a:pPr>
            <a:r>
              <a:rPr lang="en-US" altLang="zh-CN" sz="2600" dirty="0" smtClean="0">
                <a:latin typeface="华文楷体" pitchFamily="2" charset="-122"/>
                <a:ea typeface="华文楷体" pitchFamily="2" charset="-122"/>
              </a:rPr>
              <a:t>2.</a:t>
            </a:r>
            <a:r>
              <a:rPr lang="zh-CN" altLang="zh-CN" sz="2600" dirty="0" smtClean="0">
                <a:latin typeface="华文楷体" pitchFamily="2" charset="-122"/>
                <a:ea typeface="华文楷体" pitchFamily="2" charset="-122"/>
              </a:rPr>
              <a:t>用益物权</a:t>
            </a:r>
            <a:r>
              <a:rPr lang="zh-CN" altLang="en-US" sz="2600" dirty="0" smtClean="0">
                <a:latin typeface="华文楷体" pitchFamily="2" charset="-122"/>
                <a:ea typeface="华文楷体" pitchFamily="2" charset="-122"/>
              </a:rPr>
              <a:t>，</a:t>
            </a:r>
            <a:r>
              <a:rPr lang="zh-CN" altLang="zh-CN" sz="2600" dirty="0" smtClean="0">
                <a:latin typeface="华文楷体" pitchFamily="2" charset="-122"/>
                <a:ea typeface="华文楷体" pitchFamily="2" charset="-122"/>
              </a:rPr>
              <a:t>是权利人依法</a:t>
            </a:r>
            <a:r>
              <a:rPr lang="zh-CN" altLang="zh-CN" sz="2600" dirty="0" smtClean="0">
                <a:solidFill>
                  <a:srgbClr val="FF0000"/>
                </a:solidFill>
                <a:latin typeface="华文楷体" pitchFamily="2" charset="-122"/>
                <a:ea typeface="华文楷体" pitchFamily="2" charset="-122"/>
              </a:rPr>
              <a:t>对他人的</a:t>
            </a:r>
            <a:r>
              <a:rPr lang="zh-CN" altLang="zh-CN" sz="2600" dirty="0" smtClean="0">
                <a:latin typeface="华文楷体" pitchFamily="2" charset="-122"/>
                <a:ea typeface="华文楷体" pitchFamily="2" charset="-122"/>
              </a:rPr>
              <a:t>物享有占有、使用和收益的权利。土地承包经营权</a:t>
            </a:r>
            <a:r>
              <a:rPr lang="zh-CN" altLang="en-US" sz="2600" dirty="0" smtClean="0">
                <a:latin typeface="华文楷体" pitchFamily="2" charset="-122"/>
                <a:ea typeface="华文楷体" pitchFamily="2" charset="-122"/>
              </a:rPr>
              <a:t>、</a:t>
            </a:r>
            <a:r>
              <a:rPr lang="zh-CN" altLang="zh-CN" sz="2600" dirty="0" smtClean="0">
                <a:latin typeface="华文楷体" pitchFamily="2" charset="-122"/>
                <a:ea typeface="华文楷体" pitchFamily="2" charset="-122"/>
              </a:rPr>
              <a:t>建设用地使用权</a:t>
            </a:r>
            <a:r>
              <a:rPr lang="zh-CN" altLang="en-US" sz="2600" dirty="0" smtClean="0">
                <a:latin typeface="华文楷体" pitchFamily="2" charset="-122"/>
                <a:ea typeface="华文楷体" pitchFamily="2" charset="-122"/>
              </a:rPr>
              <a:t>、</a:t>
            </a:r>
            <a:r>
              <a:rPr lang="zh-CN" altLang="zh-CN" sz="2600" dirty="0" smtClean="0">
                <a:latin typeface="华文楷体" pitchFamily="2" charset="-122"/>
                <a:ea typeface="华文楷体" pitchFamily="2" charset="-122"/>
              </a:rPr>
              <a:t>宅基地使用权</a:t>
            </a:r>
            <a:r>
              <a:rPr lang="zh-CN" altLang="en-US" sz="2600" dirty="0" smtClean="0">
                <a:latin typeface="华文楷体" pitchFamily="2" charset="-122"/>
                <a:ea typeface="华文楷体" pitchFamily="2" charset="-122"/>
              </a:rPr>
              <a:t>、</a:t>
            </a:r>
            <a:r>
              <a:rPr lang="zh-CN" altLang="zh-CN" sz="2600" dirty="0" smtClean="0">
                <a:latin typeface="华文楷体" pitchFamily="2" charset="-122"/>
                <a:ea typeface="华文楷体" pitchFamily="2" charset="-122"/>
              </a:rPr>
              <a:t>居住权</a:t>
            </a:r>
            <a:r>
              <a:rPr lang="zh-CN" altLang="en-US" sz="2600" dirty="0" smtClean="0">
                <a:latin typeface="华文楷体" pitchFamily="2" charset="-122"/>
                <a:ea typeface="华文楷体" pitchFamily="2" charset="-122"/>
              </a:rPr>
              <a:t>、地役权。</a:t>
            </a:r>
            <a:endParaRPr lang="en-US" altLang="zh-CN" sz="2600" dirty="0" smtClean="0">
              <a:latin typeface="华文楷体" pitchFamily="2" charset="-122"/>
              <a:ea typeface="华文楷体" pitchFamily="2" charset="-122"/>
            </a:endParaRPr>
          </a:p>
          <a:p>
            <a:pPr>
              <a:lnSpc>
                <a:spcPts val="3500"/>
              </a:lnSpc>
              <a:spcBef>
                <a:spcPts val="1200"/>
              </a:spcBef>
              <a:spcAft>
                <a:spcPts val="0"/>
              </a:spcAft>
            </a:pPr>
            <a:r>
              <a:rPr lang="en-US" altLang="zh-CN" sz="2600" dirty="0" smtClean="0">
                <a:latin typeface="华文楷体" pitchFamily="2" charset="-122"/>
                <a:ea typeface="华文楷体" pitchFamily="2" charset="-122"/>
              </a:rPr>
              <a:t>3.</a:t>
            </a:r>
            <a:r>
              <a:rPr lang="zh-CN" altLang="zh-CN" sz="2600" dirty="0" smtClean="0">
                <a:latin typeface="华文楷体" pitchFamily="2" charset="-122"/>
                <a:ea typeface="华文楷体" pitchFamily="2" charset="-122"/>
              </a:rPr>
              <a:t>担保物权</a:t>
            </a:r>
            <a:r>
              <a:rPr lang="zh-CN" altLang="en-US" sz="2600" dirty="0" smtClean="0">
                <a:latin typeface="华文楷体" pitchFamily="2" charset="-122"/>
                <a:ea typeface="华文楷体" pitchFamily="2" charset="-122"/>
              </a:rPr>
              <a:t>，</a:t>
            </a:r>
            <a:r>
              <a:rPr lang="zh-CN" altLang="zh-CN" sz="2600" dirty="0" smtClean="0">
                <a:latin typeface="华文楷体" pitchFamily="2" charset="-122"/>
                <a:ea typeface="华文楷体" pitchFamily="2" charset="-122"/>
              </a:rPr>
              <a:t>是为了</a:t>
            </a:r>
            <a:r>
              <a:rPr lang="zh-CN" altLang="zh-CN" sz="2600" dirty="0" smtClean="0">
                <a:solidFill>
                  <a:srgbClr val="FF0000"/>
                </a:solidFill>
                <a:latin typeface="华文楷体" pitchFamily="2" charset="-122"/>
                <a:ea typeface="华文楷体" pitchFamily="2" charset="-122"/>
              </a:rPr>
              <a:t>确保债务履行</a:t>
            </a:r>
            <a:r>
              <a:rPr lang="zh-CN" altLang="zh-CN" sz="2600" dirty="0" smtClean="0">
                <a:latin typeface="华文楷体" pitchFamily="2" charset="-122"/>
                <a:ea typeface="华文楷体" pitchFamily="2" charset="-122"/>
              </a:rPr>
              <a:t>而设立的物权，包括抵押权、质权和留置权。</a:t>
            </a:r>
            <a:endParaRPr lang="zh-CN" altLang="en-US" sz="2600" dirty="0" smtClean="0">
              <a:latin typeface="华文楷体" pitchFamily="2" charset="-122"/>
              <a:ea typeface="华文楷体" pitchFamily="2" charset="-122"/>
            </a:endParaRPr>
          </a:p>
          <a:p>
            <a:endParaRPr lang="zh-CN" altLang="en-US" dirty="0"/>
          </a:p>
        </p:txBody>
      </p:sp>
      <p:sp>
        <p:nvSpPr>
          <p:cNvPr id="3" name="矩形 2"/>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1275606"/>
            <a:ext cx="7920880" cy="1404156"/>
          </a:xfrm>
        </p:spPr>
        <p:txBody>
          <a:bodyPr>
            <a:normAutofit fontScale="92500" lnSpcReduction="20000"/>
          </a:bodyPr>
          <a:lstStyle/>
          <a:p>
            <a:r>
              <a:rPr lang="zh-CN" altLang="zh-CN" dirty="0" smtClean="0"/>
              <a:t>第二百七十一条  业主对建筑物内的住宅、经营性用房等</a:t>
            </a:r>
            <a:r>
              <a:rPr lang="zh-CN" altLang="zh-CN" dirty="0" smtClean="0">
                <a:solidFill>
                  <a:srgbClr val="FF0000"/>
                </a:solidFill>
              </a:rPr>
              <a:t>专有部分享有所有权</a:t>
            </a:r>
            <a:r>
              <a:rPr lang="zh-CN" altLang="zh-CN" dirty="0" smtClean="0"/>
              <a:t>，对专有部分以外的共有部分享有</a:t>
            </a:r>
            <a:r>
              <a:rPr lang="zh-CN" altLang="zh-CN" dirty="0" smtClean="0">
                <a:solidFill>
                  <a:srgbClr val="FF0000"/>
                </a:solidFill>
              </a:rPr>
              <a:t>共有</a:t>
            </a:r>
            <a:r>
              <a:rPr lang="zh-CN" altLang="zh-CN" dirty="0" smtClean="0"/>
              <a:t>和</a:t>
            </a:r>
            <a:r>
              <a:rPr lang="zh-CN" altLang="zh-CN" dirty="0" smtClean="0">
                <a:solidFill>
                  <a:srgbClr val="FF0000"/>
                </a:solidFill>
              </a:rPr>
              <a:t>共同管理</a:t>
            </a:r>
            <a:r>
              <a:rPr lang="zh-CN" altLang="zh-CN" dirty="0" smtClean="0"/>
              <a:t>的权利。</a:t>
            </a:r>
            <a:endParaRPr lang="en-US" altLang="zh-CN" dirty="0" smtClean="0"/>
          </a:p>
          <a:p>
            <a:endParaRPr lang="en-US" altLang="zh-CN" dirty="0" smtClean="0"/>
          </a:p>
          <a:p>
            <a:endParaRPr lang="zh-CN" altLang="zh-CN" dirty="0" smtClean="0"/>
          </a:p>
          <a:p>
            <a:endParaRPr lang="zh-CN" altLang="zh-CN" dirty="0" smtClean="0"/>
          </a:p>
          <a:p>
            <a:endParaRPr lang="zh-CN" altLang="zh-CN" dirty="0" smtClean="0"/>
          </a:p>
          <a:p>
            <a:endParaRPr lang="zh-CN" altLang="en-US" dirty="0"/>
          </a:p>
        </p:txBody>
      </p:sp>
      <p:sp>
        <p:nvSpPr>
          <p:cNvPr id="3" name="矩形 2"/>
          <p:cNvSpPr/>
          <p:nvPr/>
        </p:nvSpPr>
        <p:spPr>
          <a:xfrm>
            <a:off x="2843808" y="627536"/>
            <a:ext cx="3600400" cy="584775"/>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zh-CN" sz="3200" b="1" dirty="0" smtClean="0">
                <a:latin typeface="黑体" panose="02010609060101010101" pitchFamily="49" charset="-122"/>
                <a:ea typeface="黑体" panose="02010609060101010101" pitchFamily="49" charset="-122"/>
              </a:rPr>
              <a:t>建筑物</a:t>
            </a:r>
            <a:r>
              <a:rPr lang="zh-CN" altLang="en-US" sz="3200" b="1" dirty="0" smtClean="0">
                <a:latin typeface="黑体" panose="02010609060101010101" pitchFamily="49" charset="-122"/>
                <a:ea typeface="黑体" panose="02010609060101010101" pitchFamily="49" charset="-122"/>
              </a:rPr>
              <a:t>区分所有权</a:t>
            </a:r>
            <a:endParaRPr lang="zh-CN" altLang="en-US" sz="3200" b="1" dirty="0">
              <a:latin typeface="黑体" panose="02010609060101010101" pitchFamily="49" charset="-122"/>
              <a:ea typeface="黑体" panose="02010609060101010101" pitchFamily="49" charset="-122"/>
            </a:endParaRPr>
          </a:p>
        </p:txBody>
      </p:sp>
      <p:graphicFrame>
        <p:nvGraphicFramePr>
          <p:cNvPr id="9" name="图示 8"/>
          <p:cNvGraphicFramePr/>
          <p:nvPr/>
        </p:nvGraphicFramePr>
        <p:xfrm>
          <a:off x="0" y="3075807"/>
          <a:ext cx="9144000" cy="190567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15567"/>
            <a:ext cx="7920880" cy="2888687"/>
          </a:xfrm>
        </p:spPr>
        <p:txBody>
          <a:bodyPr>
            <a:normAutofit lnSpcReduction="10000"/>
          </a:bodyPr>
          <a:lstStyle/>
          <a:p>
            <a:r>
              <a:rPr lang="zh-CN" altLang="zh-CN" dirty="0" smtClean="0"/>
              <a:t>第二百七十七条  业主可以设立业主大会，选举业主委员会。业主大会、业主委员会成立的具体条件和程序，依照法律、法规的规定。</a:t>
            </a:r>
          </a:p>
          <a:p>
            <a:r>
              <a:rPr lang="en-US" altLang="zh-CN" dirty="0" smtClean="0"/>
              <a:t>   </a:t>
            </a:r>
            <a:r>
              <a:rPr lang="zh-CN" altLang="zh-CN" dirty="0" smtClean="0">
                <a:solidFill>
                  <a:srgbClr val="FF0000"/>
                </a:solidFill>
              </a:rPr>
              <a:t>地方人民政府有关部门、居民委员会</a:t>
            </a:r>
            <a:r>
              <a:rPr lang="zh-CN" altLang="zh-CN" dirty="0" smtClean="0"/>
              <a:t>应当对设立业主大会和选举业主委员会给予指导和协助。</a:t>
            </a:r>
          </a:p>
          <a:p>
            <a:endParaRPr lang="zh-CN" altLang="en-US" dirty="0"/>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467544" y="681540"/>
            <a:ext cx="8424936" cy="4104456"/>
          </a:xfrm>
        </p:spPr>
        <p:txBody>
          <a:bodyPr>
            <a:normAutofit fontScale="77500" lnSpcReduction="20000"/>
          </a:bodyPr>
          <a:lstStyle/>
          <a:p>
            <a:r>
              <a:rPr lang="zh-CN" altLang="zh-CN" dirty="0" smtClean="0"/>
              <a:t>第二百八十六条  业主应当遵守法律、法规以及管理规约，相关行为应当符合节约资源、保护生态环境的要求。对于物业服务企业或者其他管理人执行政府依法实施的应急处置措施和其他管理措施，业主应当依法予以配合。</a:t>
            </a:r>
          </a:p>
          <a:p>
            <a:r>
              <a:rPr lang="en-US" altLang="zh-CN" dirty="0" smtClean="0"/>
              <a:t>    </a:t>
            </a:r>
            <a:r>
              <a:rPr lang="zh-CN" altLang="zh-CN" dirty="0" smtClean="0">
                <a:solidFill>
                  <a:srgbClr val="FF0000"/>
                </a:solidFill>
              </a:rPr>
              <a:t>业主大会或者业主委员会，对任意弃置垃圾、排放污染物或者噪声、违反规定饲养动物、违章搭建、侵占通道、拒付物业费等损害他人合法权益的行为，有权依照法律、法规以及管理规约，请求行为人停止侵害、排除妨碍、消除危险、恢复原状、赔偿损失。</a:t>
            </a:r>
          </a:p>
          <a:p>
            <a:r>
              <a:rPr lang="en-US" altLang="zh-CN" dirty="0" smtClean="0"/>
              <a:t>    </a:t>
            </a:r>
            <a:r>
              <a:rPr lang="zh-CN" altLang="zh-CN" dirty="0" smtClean="0"/>
              <a:t>业主或者其他行为人拒不履行相关义务的，有关当事人可以向有关行政主管部门报告或者投诉，有关行政主管部门应当依法处理。</a:t>
            </a:r>
          </a:p>
          <a:p>
            <a:endParaRPr lang="zh-CN" altLang="en-US"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1707657"/>
            <a:ext cx="7920880" cy="2888687"/>
          </a:xfrm>
        </p:spPr>
        <p:txBody>
          <a:bodyPr/>
          <a:lstStyle/>
          <a:p>
            <a:endParaRPr lang="en-US" altLang="zh-CN" dirty="0" smtClean="0"/>
          </a:p>
          <a:p>
            <a:endParaRPr lang="zh-CN" altLang="en-US" dirty="0"/>
          </a:p>
        </p:txBody>
      </p:sp>
      <p:pic>
        <p:nvPicPr>
          <p:cNvPr id="1027" name="Picture 3" descr="C:\Users\zlj\Desktop\u=4068399704,3160556523&amp;fm=173&amp;app=25&amp;f=JPEG.jpg"/>
          <p:cNvPicPr>
            <a:picLocks noChangeAspect="1" noChangeArrowheads="1"/>
          </p:cNvPicPr>
          <p:nvPr/>
        </p:nvPicPr>
        <p:blipFill>
          <a:blip r:embed="rId3" cstate="print"/>
          <a:srcRect l="-498" t="26798" r="3932" b="29699"/>
          <a:stretch>
            <a:fillRect/>
          </a:stretch>
        </p:blipFill>
        <p:spPr bwMode="auto">
          <a:xfrm>
            <a:off x="467544" y="1707654"/>
            <a:ext cx="7848872" cy="1620180"/>
          </a:xfrm>
          <a:prstGeom prst="rect">
            <a:avLst/>
          </a:prstGeom>
          <a:noFill/>
        </p:spPr>
      </p:pic>
      <p:sp>
        <p:nvSpPr>
          <p:cNvPr id="4" name="矩形 3"/>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39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1475657" y="0"/>
            <a:ext cx="5832475" cy="778416"/>
          </a:xfrm>
        </p:spPr>
        <p:txBody>
          <a:bodyPr/>
          <a:lstStyle/>
          <a:p>
            <a:pPr lvl="0" algn="ctr"/>
            <a:r>
              <a:rPr lang="zh-CN" altLang="en-US" sz="3200" b="0" dirty="0" smtClean="0">
                <a:ln w="18415" cmpd="sng">
                  <a:solidFill>
                    <a:srgbClr val="FFFFFF"/>
                  </a:solidFill>
                  <a:prstDash val="solid"/>
                </a:ln>
                <a:solidFill>
                  <a:srgbClr val="FFFFFF"/>
                </a:solidFill>
                <a:latin typeface="微软雅黑" panose="020B0503020204020204" pitchFamily="34" charset="-122"/>
                <a:ea typeface="微软雅黑" panose="020B0503020204020204" pitchFamily="34" charset="-122"/>
              </a:rPr>
              <a:t>提    要</a:t>
            </a:r>
            <a:endParaRPr lang="zh-CN" altLang="en-US" sz="3200" b="0" dirty="0"/>
          </a:p>
        </p:txBody>
      </p:sp>
      <p:sp>
        <p:nvSpPr>
          <p:cNvPr id="3" name="矩形 2"/>
          <p:cNvSpPr/>
          <p:nvPr/>
        </p:nvSpPr>
        <p:spPr>
          <a:xfrm>
            <a:off x="1043608" y="1221604"/>
            <a:ext cx="7416824" cy="3693319"/>
          </a:xfrm>
          <a:prstGeom prst="rect">
            <a:avLst/>
          </a:prstGeom>
        </p:spPr>
        <p:txBody>
          <a:bodyPr wrap="square">
            <a:spAutoFit/>
          </a:bodyPr>
          <a:lstStyle/>
          <a:p>
            <a:pPr fontAlgn="auto">
              <a:lnSpc>
                <a:spcPct val="200000"/>
              </a:lnSpc>
              <a:spcBef>
                <a:spcPts val="0"/>
              </a:spcBef>
              <a:spcAft>
                <a:spcPts val="0"/>
              </a:spcAft>
              <a:defRPr/>
            </a:pPr>
            <a:r>
              <a:rPr lang="zh-CN" altLang="en-US" sz="3000" b="1" dirty="0" smtClean="0">
                <a:latin typeface="黑体" panose="02010609060101010101" pitchFamily="49" charset="-122"/>
                <a:ea typeface="黑体" panose="02010609060101010101" pitchFamily="49" charset="-122"/>
              </a:rPr>
              <a:t>一、深刻理解民法典</a:t>
            </a:r>
            <a:r>
              <a:rPr lang="zh-CN" altLang="zh-CN" sz="3000" b="1" dirty="0" smtClean="0">
                <a:latin typeface="黑体" panose="02010609060101010101" pitchFamily="49" charset="-122"/>
                <a:ea typeface="黑体" panose="02010609060101010101" pitchFamily="49" charset="-122"/>
              </a:rPr>
              <a:t>的</a:t>
            </a:r>
            <a:r>
              <a:rPr lang="zh-CN" altLang="en-US" sz="3000" b="1" dirty="0" smtClean="0">
                <a:solidFill>
                  <a:srgbClr val="FF0000"/>
                </a:solidFill>
                <a:latin typeface="黑体" panose="02010609060101010101" pitchFamily="49" charset="-122"/>
                <a:ea typeface="黑体" panose="02010609060101010101" pitchFamily="49" charset="-122"/>
              </a:rPr>
              <a:t>重大意义</a:t>
            </a:r>
            <a:endParaRPr lang="en-US" altLang="zh-CN" sz="3000" b="1" dirty="0" smtClean="0">
              <a:solidFill>
                <a:srgbClr val="FF0000"/>
              </a:solidFill>
              <a:latin typeface="黑体" panose="02010609060101010101" pitchFamily="49" charset="-122"/>
              <a:ea typeface="黑体" panose="02010609060101010101" pitchFamily="49" charset="-122"/>
            </a:endParaRPr>
          </a:p>
          <a:p>
            <a:pPr fontAlgn="auto">
              <a:lnSpc>
                <a:spcPct val="200000"/>
              </a:lnSpc>
              <a:spcBef>
                <a:spcPts val="0"/>
              </a:spcBef>
              <a:spcAft>
                <a:spcPts val="0"/>
              </a:spcAft>
              <a:defRPr/>
            </a:pPr>
            <a:r>
              <a:rPr lang="zh-CN" altLang="en-US" sz="3000" b="1" dirty="0" smtClean="0">
                <a:latin typeface="黑体" panose="02010609060101010101" pitchFamily="49" charset="-122"/>
                <a:ea typeface="黑体" panose="02010609060101010101" pitchFamily="49" charset="-122"/>
              </a:rPr>
              <a:t>二、准确把握民法典</a:t>
            </a:r>
            <a:r>
              <a:rPr lang="zh-CN" altLang="zh-CN" sz="3000" b="1" dirty="0" smtClean="0">
                <a:latin typeface="黑体" panose="02010609060101010101" pitchFamily="49" charset="-122"/>
                <a:ea typeface="黑体" panose="02010609060101010101" pitchFamily="49" charset="-122"/>
              </a:rPr>
              <a:t>的</a:t>
            </a:r>
            <a:r>
              <a:rPr lang="zh-CN" altLang="en-US" sz="3000" b="1" dirty="0" smtClean="0">
                <a:solidFill>
                  <a:srgbClr val="FF0000"/>
                </a:solidFill>
                <a:latin typeface="黑体" panose="02010609060101010101" pitchFamily="49" charset="-122"/>
                <a:ea typeface="黑体" panose="02010609060101010101" pitchFamily="49" charset="-122"/>
              </a:rPr>
              <a:t>核心要义</a:t>
            </a:r>
            <a:endParaRPr lang="en-US" altLang="zh-CN" sz="3000" b="1" dirty="0" smtClean="0">
              <a:solidFill>
                <a:srgbClr val="FF0000"/>
              </a:solidFill>
              <a:latin typeface="黑体" panose="02010609060101010101" pitchFamily="49" charset="-122"/>
              <a:ea typeface="黑体" panose="02010609060101010101" pitchFamily="49" charset="-122"/>
            </a:endParaRPr>
          </a:p>
          <a:p>
            <a:pPr fontAlgn="auto">
              <a:lnSpc>
                <a:spcPct val="200000"/>
              </a:lnSpc>
              <a:spcBef>
                <a:spcPts val="0"/>
              </a:spcBef>
              <a:spcAft>
                <a:spcPts val="0"/>
              </a:spcAft>
              <a:defRPr/>
            </a:pPr>
            <a:r>
              <a:rPr lang="zh-CN" altLang="en-US" sz="3000" b="1" dirty="0" smtClean="0">
                <a:latin typeface="黑体" panose="02010609060101010101" pitchFamily="49" charset="-122"/>
                <a:ea typeface="黑体" panose="02010609060101010101" pitchFamily="49" charset="-122"/>
              </a:rPr>
              <a:t>三、切实推进民法典的</a:t>
            </a:r>
            <a:r>
              <a:rPr lang="zh-CN" altLang="en-US" sz="3000" b="1" dirty="0" smtClean="0">
                <a:solidFill>
                  <a:srgbClr val="FF0000"/>
                </a:solidFill>
                <a:latin typeface="黑体" panose="02010609060101010101" pitchFamily="49" charset="-122"/>
                <a:ea typeface="黑体" panose="02010609060101010101" pitchFamily="49" charset="-122"/>
              </a:rPr>
              <a:t>贯彻实施</a:t>
            </a:r>
          </a:p>
          <a:p>
            <a:pPr fontAlgn="auto">
              <a:spcBef>
                <a:spcPts val="0"/>
              </a:spcBef>
              <a:spcAft>
                <a:spcPts val="0"/>
              </a:spcAft>
              <a:defRPr/>
            </a:pPr>
            <a:endParaRPr lang="zh-CN" altLang="en-US" dirty="0" smtClean="0">
              <a:latin typeface="黑体" panose="02010609060101010101" pitchFamily="49" charset="-122"/>
              <a:ea typeface="黑体" panose="02010609060101010101" pitchFamily="49" charset="-122"/>
            </a:endParaRPr>
          </a:p>
          <a:p>
            <a:pPr fontAlgn="auto">
              <a:spcBef>
                <a:spcPts val="0"/>
              </a:spcBef>
              <a:spcAft>
                <a:spcPts val="0"/>
              </a:spcAft>
              <a:defRPr/>
            </a:pPr>
            <a:endParaRPr lang="en-US" altLang="zh-CN" dirty="0" smtClean="0">
              <a:latin typeface="黑体" panose="02010609060101010101" pitchFamily="49" charset="-122"/>
              <a:ea typeface="黑体" panose="02010609060101010101" pitchFamily="49" charset="-122"/>
            </a:endParaRPr>
          </a:p>
          <a:p>
            <a:pPr fontAlgn="auto">
              <a:spcBef>
                <a:spcPts val="0"/>
              </a:spcBef>
              <a:spcAft>
                <a:spcPts val="0"/>
              </a:spcAft>
              <a:defRPr/>
            </a:pPr>
            <a:endParaRPr lang="zh-CN" altLang="en-US" b="1" dirty="0">
              <a:solidFill>
                <a:schemeClr val="tx1">
                  <a:lumMod val="85000"/>
                  <a:lumOff val="15000"/>
                </a:schemeClr>
              </a:solidFill>
              <a:latin typeface="黑体" panose="02010609060101010101" pitchFamily="49" charset="-122"/>
              <a:ea typeface="黑体" panose="02010609060101010101" pitchFamily="49" charset="-122"/>
            </a:endParaRPr>
          </a:p>
        </p:txBody>
      </p:sp>
      <p:sp>
        <p:nvSpPr>
          <p:cNvPr id="4" name="矩形 3"/>
          <p:cNvSpPr/>
          <p:nvPr/>
        </p:nvSpPr>
        <p:spPr>
          <a:xfrm>
            <a:off x="8476716" y="4774168"/>
            <a:ext cx="293670"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95536" y="483518"/>
            <a:ext cx="8424936" cy="3816424"/>
          </a:xfrm>
        </p:spPr>
        <p:txBody>
          <a:bodyPr>
            <a:normAutofit fontScale="92500" lnSpcReduction="20000"/>
          </a:bodyPr>
          <a:lstStyle/>
          <a:p>
            <a:r>
              <a:rPr lang="en-US" altLang="zh-CN" dirty="0" smtClean="0"/>
              <a:t>☆ </a:t>
            </a:r>
            <a:r>
              <a:rPr lang="en-US" altLang="zh-CN" sz="2600" dirty="0" smtClean="0"/>
              <a:t>《</a:t>
            </a:r>
            <a:r>
              <a:rPr lang="zh-CN" altLang="en-US" sz="2600" dirty="0" smtClean="0"/>
              <a:t>中华人民共和国城镇国有土地使用权出让和转让暂行条例</a:t>
            </a:r>
            <a:r>
              <a:rPr lang="en-US" altLang="zh-CN" sz="2600" dirty="0" smtClean="0"/>
              <a:t>》</a:t>
            </a:r>
            <a:r>
              <a:rPr lang="zh-CN" altLang="en-US" sz="2600" dirty="0" smtClean="0"/>
              <a:t>（</a:t>
            </a:r>
            <a:r>
              <a:rPr lang="en-US" altLang="zh-CN" sz="2600" dirty="0" smtClean="0"/>
              <a:t>1990</a:t>
            </a:r>
            <a:r>
              <a:rPr lang="zh-CN" altLang="en-US" sz="2600" dirty="0" smtClean="0"/>
              <a:t>）：</a:t>
            </a:r>
            <a:endParaRPr lang="en-US" altLang="zh-CN" sz="2600" dirty="0" smtClean="0"/>
          </a:p>
          <a:p>
            <a:r>
              <a:rPr lang="en-US" altLang="zh-CN" sz="2600" b="0" dirty="0" smtClean="0"/>
              <a:t>    </a:t>
            </a:r>
            <a:r>
              <a:rPr lang="zh-CN" altLang="en-US" sz="2600" dirty="0" smtClean="0">
                <a:latin typeface="华文楷体" pitchFamily="2" charset="-122"/>
                <a:ea typeface="华文楷体" pitchFamily="2" charset="-122"/>
              </a:rPr>
              <a:t>土地使用权出让最高年限，</a:t>
            </a:r>
            <a:r>
              <a:rPr lang="zh-CN" altLang="en-US" sz="2600" dirty="0" smtClean="0">
                <a:solidFill>
                  <a:srgbClr val="FF0000"/>
                </a:solidFill>
                <a:latin typeface="华文楷体" pitchFamily="2" charset="-122"/>
                <a:ea typeface="华文楷体" pitchFamily="2" charset="-122"/>
              </a:rPr>
              <a:t>居住用地七十年</a:t>
            </a:r>
            <a:r>
              <a:rPr lang="zh-CN" altLang="en-US" sz="2600" dirty="0" smtClean="0">
                <a:latin typeface="华文楷体" pitchFamily="2" charset="-122"/>
                <a:ea typeface="华文楷体" pitchFamily="2" charset="-122"/>
              </a:rPr>
              <a:t>。</a:t>
            </a:r>
            <a:endParaRPr lang="en-US" altLang="zh-CN" sz="2600" dirty="0" smtClean="0">
              <a:latin typeface="华文楷体" pitchFamily="2" charset="-122"/>
              <a:ea typeface="华文楷体" pitchFamily="2" charset="-122"/>
            </a:endParaRPr>
          </a:p>
          <a:p>
            <a:pPr>
              <a:spcBef>
                <a:spcPts val="1200"/>
              </a:spcBef>
            </a:pPr>
            <a:r>
              <a:rPr lang="en-US" altLang="zh-CN" sz="2600" dirty="0" smtClean="0"/>
              <a:t>☆ 《</a:t>
            </a:r>
            <a:r>
              <a:rPr lang="zh-CN" altLang="en-US" sz="2600" dirty="0" smtClean="0"/>
              <a:t>中共中央国务院关于完善产权保护制度依法保护产权的意见</a:t>
            </a:r>
            <a:r>
              <a:rPr lang="en-US" altLang="zh-CN" sz="2600" dirty="0" smtClean="0"/>
              <a:t>》</a:t>
            </a:r>
            <a:r>
              <a:rPr lang="zh-CN" altLang="en-US" sz="2600" dirty="0" smtClean="0"/>
              <a:t>（中发</a:t>
            </a:r>
            <a:r>
              <a:rPr lang="en-US" altLang="zh-CN" sz="2600" dirty="0" smtClean="0"/>
              <a:t>﹝2016﹞28</a:t>
            </a:r>
            <a:r>
              <a:rPr lang="zh-CN" altLang="en-US" sz="2600" dirty="0" smtClean="0"/>
              <a:t>号）：</a:t>
            </a:r>
            <a:endParaRPr lang="en-US" altLang="zh-CN" sz="2600" dirty="0" smtClean="0"/>
          </a:p>
          <a:p>
            <a:r>
              <a:rPr lang="en-US" altLang="zh-CN" sz="2600" b="0" dirty="0" smtClean="0"/>
              <a:t>   </a:t>
            </a:r>
            <a:r>
              <a:rPr lang="zh-CN" altLang="en-US" sz="2600" dirty="0" smtClean="0">
                <a:latin typeface="华文楷体" pitchFamily="2" charset="-122"/>
                <a:ea typeface="华文楷体" pitchFamily="2" charset="-122"/>
              </a:rPr>
              <a:t>研究住宅建设用地等土地使用权到期后续期的法律安排，推动形成全社会对</a:t>
            </a:r>
            <a:r>
              <a:rPr lang="zh-CN" altLang="en-US" sz="2600" dirty="0" smtClean="0">
                <a:solidFill>
                  <a:srgbClr val="FF0000"/>
                </a:solidFill>
                <a:latin typeface="华文楷体" pitchFamily="2" charset="-122"/>
                <a:ea typeface="华文楷体" pitchFamily="2" charset="-122"/>
              </a:rPr>
              <a:t>公民财产长久受保护</a:t>
            </a:r>
            <a:r>
              <a:rPr lang="zh-CN" altLang="en-US" sz="2600" dirty="0" smtClean="0">
                <a:latin typeface="华文楷体" pitchFamily="2" charset="-122"/>
                <a:ea typeface="华文楷体" pitchFamily="2" charset="-122"/>
              </a:rPr>
              <a:t>的良好和稳定预期。</a:t>
            </a:r>
          </a:p>
        </p:txBody>
      </p:sp>
      <p:sp>
        <p:nvSpPr>
          <p:cNvPr id="3" name="矩形 2"/>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467544" y="681540"/>
            <a:ext cx="8136904" cy="3942438"/>
          </a:xfrm>
        </p:spPr>
        <p:txBody>
          <a:bodyPr>
            <a:normAutofit lnSpcReduction="10000"/>
          </a:bodyPr>
          <a:lstStyle/>
          <a:p>
            <a:r>
              <a:rPr lang="en-US" altLang="zh-CN" dirty="0" smtClean="0"/>
              <a:t>《</a:t>
            </a:r>
            <a:r>
              <a:rPr lang="zh-CN" altLang="en-US" dirty="0" smtClean="0"/>
              <a:t>国土资源部办公厅关于妥善处理少数住宅建设用地使用权到期问题的复函</a:t>
            </a:r>
            <a:r>
              <a:rPr lang="en-US" altLang="zh-CN" dirty="0" smtClean="0"/>
              <a:t>》</a:t>
            </a:r>
            <a:r>
              <a:rPr lang="zh-CN" altLang="en-US" dirty="0" smtClean="0"/>
              <a:t>（国土资厅函</a:t>
            </a:r>
            <a:r>
              <a:rPr lang="en-US" altLang="zh-CN" dirty="0" smtClean="0"/>
              <a:t>〔2016〕1712</a:t>
            </a:r>
            <a:r>
              <a:rPr lang="zh-CN" altLang="en-US" dirty="0" smtClean="0"/>
              <a:t>号</a:t>
            </a:r>
            <a:r>
              <a:rPr lang="zh-CN" altLang="en-US" dirty="0" smtClean="0">
                <a:latin typeface="华文楷体" pitchFamily="2" charset="-122"/>
                <a:ea typeface="华文楷体" pitchFamily="2" charset="-122"/>
              </a:rPr>
              <a:t>），各地方在相关法律安排明确之前，可采用“两不一正常”的</a:t>
            </a:r>
            <a:r>
              <a:rPr lang="zh-CN" altLang="en-US" dirty="0" smtClean="0">
                <a:solidFill>
                  <a:srgbClr val="FF0000"/>
                </a:solidFill>
                <a:latin typeface="华文楷体" pitchFamily="2" charset="-122"/>
                <a:ea typeface="华文楷体" pitchFamily="2" charset="-122"/>
              </a:rPr>
              <a:t>过渡性办法</a:t>
            </a:r>
            <a:r>
              <a:rPr lang="zh-CN" altLang="en-US" dirty="0" smtClean="0">
                <a:latin typeface="华文楷体" pitchFamily="2" charset="-122"/>
                <a:ea typeface="华文楷体" pitchFamily="2" charset="-122"/>
              </a:rPr>
              <a:t>处理：</a:t>
            </a:r>
          </a:p>
          <a:p>
            <a:r>
              <a:rPr lang="zh-CN" altLang="en-US" dirty="0" smtClean="0">
                <a:latin typeface="华文楷体" pitchFamily="2" charset="-122"/>
                <a:ea typeface="华文楷体" pitchFamily="2" charset="-122"/>
              </a:rPr>
              <a:t>  一、</a:t>
            </a:r>
            <a:r>
              <a:rPr lang="zh-CN" altLang="en-US" dirty="0" smtClean="0">
                <a:solidFill>
                  <a:srgbClr val="FF0000"/>
                </a:solidFill>
                <a:latin typeface="华文楷体" pitchFamily="2" charset="-122"/>
                <a:ea typeface="华文楷体" pitchFamily="2" charset="-122"/>
              </a:rPr>
              <a:t>不需要</a:t>
            </a:r>
            <a:r>
              <a:rPr lang="zh-CN" altLang="en-US" dirty="0" smtClean="0">
                <a:latin typeface="华文楷体" pitchFamily="2" charset="-122"/>
                <a:ea typeface="华文楷体" pitchFamily="2" charset="-122"/>
              </a:rPr>
              <a:t>提出续期申请。</a:t>
            </a:r>
          </a:p>
          <a:p>
            <a:r>
              <a:rPr lang="zh-CN" altLang="en-US" dirty="0" smtClean="0">
                <a:latin typeface="华文楷体" pitchFamily="2" charset="-122"/>
                <a:ea typeface="华文楷体" pitchFamily="2" charset="-122"/>
              </a:rPr>
              <a:t>  二、</a:t>
            </a:r>
            <a:r>
              <a:rPr lang="zh-CN" altLang="en-US" dirty="0" smtClean="0">
                <a:solidFill>
                  <a:srgbClr val="FF0000"/>
                </a:solidFill>
                <a:latin typeface="华文楷体" pitchFamily="2" charset="-122"/>
                <a:ea typeface="华文楷体" pitchFamily="2" charset="-122"/>
              </a:rPr>
              <a:t>不收取</a:t>
            </a:r>
            <a:r>
              <a:rPr lang="zh-CN" altLang="en-US" dirty="0" smtClean="0">
                <a:latin typeface="华文楷体" pitchFamily="2" charset="-122"/>
                <a:ea typeface="华文楷体" pitchFamily="2" charset="-122"/>
              </a:rPr>
              <a:t>费用。</a:t>
            </a:r>
          </a:p>
          <a:p>
            <a:r>
              <a:rPr lang="zh-CN" altLang="en-US" dirty="0" smtClean="0">
                <a:latin typeface="华文楷体" pitchFamily="2" charset="-122"/>
                <a:ea typeface="华文楷体" pitchFamily="2" charset="-122"/>
              </a:rPr>
              <a:t>  三、</a:t>
            </a:r>
            <a:r>
              <a:rPr lang="zh-CN" altLang="en-US" dirty="0" smtClean="0">
                <a:solidFill>
                  <a:srgbClr val="FF0000"/>
                </a:solidFill>
                <a:latin typeface="华文楷体" pitchFamily="2" charset="-122"/>
                <a:ea typeface="华文楷体" pitchFamily="2" charset="-122"/>
              </a:rPr>
              <a:t>正常</a:t>
            </a:r>
            <a:r>
              <a:rPr lang="zh-CN" altLang="en-US" dirty="0" smtClean="0">
                <a:latin typeface="华文楷体" pitchFamily="2" charset="-122"/>
                <a:ea typeface="华文楷体" pitchFamily="2" charset="-122"/>
              </a:rPr>
              <a:t>办理交易和登记手续。</a:t>
            </a:r>
          </a:p>
          <a:p>
            <a:endParaRPr lang="zh-CN" altLang="en-US" dirty="0"/>
          </a:p>
        </p:txBody>
      </p:sp>
      <p:sp>
        <p:nvSpPr>
          <p:cNvPr id="3" name="矩形 2"/>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23528" y="1318518"/>
            <a:ext cx="8424936" cy="2888687"/>
          </a:xfrm>
        </p:spPr>
        <p:txBody>
          <a:bodyPr/>
          <a:lstStyle/>
          <a:p>
            <a:r>
              <a:rPr lang="en-US" altLang="zh-CN" sz="2600" dirty="0" smtClean="0"/>
              <a:t>  </a:t>
            </a:r>
            <a:r>
              <a:rPr lang="zh-CN" altLang="zh-CN" sz="2600" dirty="0" smtClean="0"/>
              <a:t>第三百五十九条  住宅建设用地使用权期限届满的，</a:t>
            </a:r>
            <a:r>
              <a:rPr lang="zh-CN" altLang="zh-CN" sz="2600" dirty="0" smtClean="0">
                <a:solidFill>
                  <a:srgbClr val="FF0000"/>
                </a:solidFill>
              </a:rPr>
              <a:t>自动</a:t>
            </a:r>
            <a:r>
              <a:rPr lang="zh-CN" altLang="zh-CN" sz="2600" dirty="0" smtClean="0"/>
              <a:t>续期。</a:t>
            </a:r>
            <a:r>
              <a:rPr lang="zh-CN" altLang="zh-CN" sz="2600" dirty="0" smtClean="0">
                <a:solidFill>
                  <a:srgbClr val="FF0000"/>
                </a:solidFill>
              </a:rPr>
              <a:t>续期费用</a:t>
            </a:r>
            <a:r>
              <a:rPr lang="zh-CN" altLang="zh-CN" sz="2600" dirty="0" smtClean="0"/>
              <a:t>的缴纳或者减免，依照法律、行政法规的规定办理。</a:t>
            </a:r>
            <a:endParaRPr lang="en-US" altLang="zh-CN" sz="2600" dirty="0" smtClean="0"/>
          </a:p>
          <a:p>
            <a:endParaRPr lang="zh-CN" altLang="zh-CN" dirty="0" smtClean="0"/>
          </a:p>
          <a:p>
            <a:endParaRPr lang="zh-CN" altLang="en-US" dirty="0"/>
          </a:p>
        </p:txBody>
      </p:sp>
      <p:sp>
        <p:nvSpPr>
          <p:cNvPr id="3" name="矩形 2"/>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42</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23528" y="1491630"/>
            <a:ext cx="8604448" cy="3305460"/>
          </a:xfrm>
        </p:spPr>
        <p:txBody>
          <a:bodyPr>
            <a:normAutofit fontScale="55000" lnSpcReduction="20000"/>
          </a:bodyPr>
          <a:lstStyle/>
          <a:p>
            <a:pPr>
              <a:lnSpc>
                <a:spcPts val="2800"/>
              </a:lnSpc>
              <a:spcBef>
                <a:spcPts val="0"/>
              </a:spcBef>
            </a:pPr>
            <a:r>
              <a:rPr lang="zh-CN" altLang="zh-CN" sz="3800" dirty="0" smtClean="0"/>
              <a:t>第三百六十六条  居住权人有权按照</a:t>
            </a:r>
            <a:r>
              <a:rPr lang="zh-CN" altLang="zh-CN" sz="3800" dirty="0" smtClean="0">
                <a:solidFill>
                  <a:srgbClr val="FF0000"/>
                </a:solidFill>
              </a:rPr>
              <a:t>合同</a:t>
            </a:r>
            <a:r>
              <a:rPr lang="zh-CN" altLang="zh-CN" sz="3800" dirty="0" smtClean="0"/>
              <a:t>约定，对</a:t>
            </a:r>
            <a:r>
              <a:rPr lang="zh-CN" altLang="zh-CN" sz="3800" dirty="0" smtClean="0">
                <a:solidFill>
                  <a:srgbClr val="FF0000"/>
                </a:solidFill>
              </a:rPr>
              <a:t>他人</a:t>
            </a:r>
            <a:r>
              <a:rPr lang="zh-CN" altLang="zh-CN" sz="3800" dirty="0" smtClean="0"/>
              <a:t>的</a:t>
            </a:r>
            <a:r>
              <a:rPr lang="zh-CN" altLang="zh-CN" sz="3800" dirty="0" smtClean="0">
                <a:solidFill>
                  <a:srgbClr val="FF0000"/>
                </a:solidFill>
              </a:rPr>
              <a:t>住宅</a:t>
            </a:r>
            <a:r>
              <a:rPr lang="zh-CN" altLang="zh-CN" sz="3800" dirty="0" smtClean="0"/>
              <a:t>享有占有、使用的用益物权，以满足</a:t>
            </a:r>
            <a:r>
              <a:rPr lang="zh-CN" altLang="zh-CN" sz="3800" dirty="0" smtClean="0">
                <a:solidFill>
                  <a:srgbClr val="FF0000"/>
                </a:solidFill>
              </a:rPr>
              <a:t>生活居住</a:t>
            </a:r>
            <a:r>
              <a:rPr lang="zh-CN" altLang="zh-CN" sz="3800" dirty="0" smtClean="0"/>
              <a:t>的需要。</a:t>
            </a:r>
            <a:endParaRPr lang="en-US" altLang="zh-CN" sz="3800" dirty="0" smtClean="0"/>
          </a:p>
          <a:p>
            <a:pPr>
              <a:lnSpc>
                <a:spcPts val="2800"/>
              </a:lnSpc>
              <a:spcBef>
                <a:spcPts val="0"/>
              </a:spcBef>
            </a:pPr>
            <a:r>
              <a:rPr lang="zh-CN" altLang="zh-CN" sz="3800" dirty="0" smtClean="0"/>
              <a:t>第三百六十七条  设立居住权，当事人应当采用</a:t>
            </a:r>
            <a:r>
              <a:rPr lang="zh-CN" altLang="zh-CN" sz="3800" dirty="0" smtClean="0">
                <a:solidFill>
                  <a:srgbClr val="FF0000"/>
                </a:solidFill>
              </a:rPr>
              <a:t>书面</a:t>
            </a:r>
            <a:r>
              <a:rPr lang="zh-CN" altLang="zh-CN" sz="3800" dirty="0" smtClean="0"/>
              <a:t>形式订立居住权合同。</a:t>
            </a:r>
          </a:p>
          <a:p>
            <a:pPr>
              <a:lnSpc>
                <a:spcPts val="2800"/>
              </a:lnSpc>
              <a:spcBef>
                <a:spcPts val="0"/>
              </a:spcBef>
            </a:pPr>
            <a:r>
              <a:rPr lang="zh-CN" altLang="zh-CN" sz="3800" dirty="0" smtClean="0"/>
              <a:t>第三百六十八条  居住权</a:t>
            </a:r>
            <a:r>
              <a:rPr lang="zh-CN" altLang="zh-CN" sz="3800" dirty="0" smtClean="0">
                <a:solidFill>
                  <a:srgbClr val="FF0000"/>
                </a:solidFill>
              </a:rPr>
              <a:t>无偿</a:t>
            </a:r>
            <a:r>
              <a:rPr lang="zh-CN" altLang="zh-CN" sz="3800" dirty="0" smtClean="0"/>
              <a:t>设立，但是当事人另有约定的除外。</a:t>
            </a:r>
          </a:p>
          <a:p>
            <a:pPr>
              <a:lnSpc>
                <a:spcPts val="2800"/>
              </a:lnSpc>
              <a:spcBef>
                <a:spcPts val="0"/>
              </a:spcBef>
            </a:pPr>
            <a:r>
              <a:rPr lang="zh-CN" altLang="zh-CN" sz="3800" dirty="0" smtClean="0"/>
              <a:t>第三百六十九条  居住权</a:t>
            </a:r>
            <a:r>
              <a:rPr lang="zh-CN" altLang="zh-CN" sz="3800" dirty="0" smtClean="0">
                <a:solidFill>
                  <a:srgbClr val="FF0000"/>
                </a:solidFill>
              </a:rPr>
              <a:t>不得转让、继承</a:t>
            </a:r>
            <a:r>
              <a:rPr lang="zh-CN" altLang="zh-CN" sz="3800" dirty="0" smtClean="0"/>
              <a:t>。设立居住权的住宅</a:t>
            </a:r>
            <a:r>
              <a:rPr lang="zh-CN" altLang="zh-CN" sz="3800" dirty="0" smtClean="0">
                <a:solidFill>
                  <a:srgbClr val="FF0000"/>
                </a:solidFill>
              </a:rPr>
              <a:t>不得出租</a:t>
            </a:r>
            <a:r>
              <a:rPr lang="zh-CN" altLang="zh-CN" sz="3800" dirty="0" smtClean="0"/>
              <a:t>，但是当事人另有约定的除外。</a:t>
            </a:r>
            <a:endParaRPr lang="en-US" altLang="zh-CN" sz="3800" dirty="0" smtClean="0"/>
          </a:p>
          <a:p>
            <a:pPr>
              <a:lnSpc>
                <a:spcPts val="2800"/>
              </a:lnSpc>
              <a:spcBef>
                <a:spcPts val="0"/>
              </a:spcBef>
            </a:pPr>
            <a:r>
              <a:rPr lang="zh-CN" altLang="zh-CN" sz="3800" dirty="0" smtClean="0"/>
              <a:t>第三百七十一条  以</a:t>
            </a:r>
            <a:r>
              <a:rPr lang="zh-CN" altLang="zh-CN" sz="3800" dirty="0" smtClean="0">
                <a:solidFill>
                  <a:srgbClr val="FF0000"/>
                </a:solidFill>
              </a:rPr>
              <a:t>遗嘱</a:t>
            </a:r>
            <a:r>
              <a:rPr lang="zh-CN" altLang="zh-CN" sz="3800" dirty="0" smtClean="0"/>
              <a:t>方式设立居住权的，参照适用本章的有关规定。</a:t>
            </a:r>
          </a:p>
          <a:p>
            <a:pPr>
              <a:lnSpc>
                <a:spcPts val="3400"/>
              </a:lnSpc>
            </a:pPr>
            <a:endParaRPr lang="zh-CN" altLang="zh-CN" sz="2600" dirty="0" smtClean="0"/>
          </a:p>
          <a:p>
            <a:endParaRPr lang="zh-CN" altLang="zh-CN" dirty="0" smtClean="0"/>
          </a:p>
          <a:p>
            <a:endParaRPr lang="zh-CN" altLang="zh-CN" b="0" dirty="0" smtClean="0"/>
          </a:p>
          <a:p>
            <a:endParaRPr lang="zh-CN" altLang="en-US" dirty="0"/>
          </a:p>
        </p:txBody>
      </p:sp>
      <p:sp>
        <p:nvSpPr>
          <p:cNvPr id="3" name="矩形 2"/>
          <p:cNvSpPr/>
          <p:nvPr/>
        </p:nvSpPr>
        <p:spPr>
          <a:xfrm>
            <a:off x="1835696" y="555526"/>
            <a:ext cx="1447832" cy="738664"/>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marL="457200" lvl="0" indent="-457200" fontAlgn="base">
              <a:lnSpc>
                <a:spcPct val="150000"/>
              </a:lnSpc>
              <a:spcBef>
                <a:spcPct val="20000"/>
              </a:spcBef>
              <a:spcAft>
                <a:spcPct val="0"/>
              </a:spcAft>
            </a:pPr>
            <a:r>
              <a:rPr lang="zh-CN" altLang="en-US" sz="2800" b="1" dirty="0" smtClean="0">
                <a:solidFill>
                  <a:srgbClr val="FF0000"/>
                </a:solidFill>
                <a:latin typeface="黑体" panose="02010609060101010101" pitchFamily="49" charset="-122"/>
                <a:ea typeface="黑体" panose="02010609060101010101" pitchFamily="49" charset="-122"/>
              </a:rPr>
              <a:t>居住权</a:t>
            </a:r>
            <a:r>
              <a:rPr lang="zh-CN" altLang="zh-CN" sz="2800" b="1" dirty="0" smtClean="0">
                <a:solidFill>
                  <a:srgbClr val="FF0000"/>
                </a:solidFill>
                <a:latin typeface="黑体" panose="02010609060101010101" pitchFamily="49" charset="-122"/>
                <a:ea typeface="黑体" panose="02010609060101010101" pitchFamily="49" charset="-122"/>
              </a:rPr>
              <a:t> </a:t>
            </a:r>
            <a:endParaRPr lang="en-US" altLang="zh-CN" sz="2800" b="1" dirty="0" smtClean="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4573518" y="519526"/>
            <a:ext cx="4570482" cy="646331"/>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dirty="0" smtClean="0"/>
              <a:t>十九大：</a:t>
            </a:r>
            <a:endParaRPr lang="en-US" altLang="zh-CN" dirty="0" smtClean="0"/>
          </a:p>
          <a:p>
            <a:r>
              <a:rPr lang="zh-CN" altLang="en-US" dirty="0" smtClean="0"/>
              <a:t>加快建立多主体供给、多渠道保障住房制度</a:t>
            </a:r>
            <a:endParaRPr lang="zh-CN" altLang="en-US" dirty="0"/>
          </a:p>
        </p:txBody>
      </p:sp>
      <p:sp>
        <p:nvSpPr>
          <p:cNvPr id="5" name="矩形 4"/>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zh-CN" altLang="zh-CN" dirty="0" smtClean="0"/>
              <a:t>第一百一十七条  为了</a:t>
            </a:r>
            <a:r>
              <a:rPr lang="zh-CN" altLang="zh-CN" dirty="0" smtClean="0">
                <a:solidFill>
                  <a:srgbClr val="FF0000"/>
                </a:solidFill>
              </a:rPr>
              <a:t>公共利益</a:t>
            </a:r>
            <a:r>
              <a:rPr lang="zh-CN" altLang="zh-CN" dirty="0" smtClean="0"/>
              <a:t>的需要，依照法律规定的权限和程序征收、征用不动产或者动产的，应当给予公平、合理的补偿。</a:t>
            </a:r>
          </a:p>
          <a:p>
            <a:endParaRPr lang="zh-CN" altLang="en-US"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66" y="109411"/>
            <a:ext cx="7950242" cy="582930"/>
          </a:xfrm>
        </p:spPr>
        <p:txBody>
          <a:bodyPr/>
          <a:lstStyle/>
          <a:p>
            <a:r>
              <a:rPr lang="zh-CN" altLang="zh-CN" dirty="0" smtClean="0"/>
              <a:t>　</a:t>
            </a:r>
            <a:r>
              <a:rPr lang="zh-CN" altLang="zh-CN" sz="3200" dirty="0" smtClean="0"/>
              <a:t>　（三）合同编</a:t>
            </a:r>
            <a:r>
              <a:rPr lang="en-US" altLang="zh-CN" sz="3200" dirty="0" smtClean="0"/>
              <a:t>——</a:t>
            </a:r>
            <a:r>
              <a:rPr lang="zh-CN" altLang="en-US" sz="3200" dirty="0" smtClean="0"/>
              <a:t>为市场交易提供规则</a:t>
            </a:r>
            <a:endParaRPr lang="zh-CN" altLang="en-US" sz="3200" dirty="0"/>
          </a:p>
        </p:txBody>
      </p:sp>
      <p:sp>
        <p:nvSpPr>
          <p:cNvPr id="3" name="矩形 2"/>
          <p:cNvSpPr/>
          <p:nvPr/>
        </p:nvSpPr>
        <p:spPr>
          <a:xfrm>
            <a:off x="611560" y="1005576"/>
            <a:ext cx="7848872" cy="1472198"/>
          </a:xfrm>
          <a:prstGeom prst="rect">
            <a:avLst/>
          </a:prstGeom>
        </p:spPr>
        <p:txBody>
          <a:bodyPr wrap="square">
            <a:spAutoFit/>
          </a:bodyPr>
          <a:lstStyle/>
          <a:p>
            <a:pPr>
              <a:lnSpc>
                <a:spcPts val="3700"/>
              </a:lnSpc>
            </a:pPr>
            <a:r>
              <a:rPr lang="zh-CN" altLang="zh-CN" sz="2600" b="1" dirty="0" smtClean="0">
                <a:latin typeface="黑体" panose="02010609060101010101" pitchFamily="49" charset="-122"/>
                <a:ea typeface="黑体" panose="02010609060101010101" pitchFamily="49" charset="-122"/>
              </a:rPr>
              <a:t>第四百六十四条  合同是民事主体之间设立、变更、终止民事法律关系的</a:t>
            </a:r>
            <a:r>
              <a:rPr lang="zh-CN" altLang="zh-CN" sz="2600" b="1" dirty="0" smtClean="0">
                <a:solidFill>
                  <a:srgbClr val="FF0000"/>
                </a:solidFill>
                <a:latin typeface="黑体" panose="02010609060101010101" pitchFamily="49" charset="-122"/>
                <a:ea typeface="黑体" panose="02010609060101010101" pitchFamily="49" charset="-122"/>
              </a:rPr>
              <a:t>协议</a:t>
            </a:r>
            <a:r>
              <a:rPr lang="zh-CN" altLang="zh-CN" sz="2600" b="1" dirty="0" smtClean="0">
                <a:latin typeface="黑体" panose="02010609060101010101" pitchFamily="49" charset="-122"/>
                <a:ea typeface="黑体" panose="02010609060101010101" pitchFamily="49" charset="-122"/>
              </a:rPr>
              <a:t>。</a:t>
            </a:r>
          </a:p>
          <a:p>
            <a:endParaRPr lang="zh-CN" altLang="en-US" sz="2800" b="1" dirty="0">
              <a:latin typeface="华文楷体" pitchFamily="2" charset="-122"/>
              <a:ea typeface="华文楷体" pitchFamily="2" charset="-122"/>
            </a:endParaRPr>
          </a:p>
        </p:txBody>
      </p:sp>
      <p:graphicFrame>
        <p:nvGraphicFramePr>
          <p:cNvPr id="4" name="图示 3"/>
          <p:cNvGraphicFramePr/>
          <p:nvPr/>
        </p:nvGraphicFramePr>
        <p:xfrm>
          <a:off x="-252536" y="2085696"/>
          <a:ext cx="9396536" cy="2604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15566"/>
            <a:ext cx="7920880" cy="2888687"/>
          </a:xfrm>
        </p:spPr>
        <p:txBody>
          <a:bodyPr>
            <a:normAutofit fontScale="92500" lnSpcReduction="10000"/>
          </a:bodyPr>
          <a:lstStyle/>
          <a:p>
            <a:r>
              <a:rPr lang="en-US" altLang="zh-CN" sz="2800" dirty="0" smtClean="0">
                <a:latin typeface="华文楷体" pitchFamily="2" charset="-122"/>
                <a:ea typeface="华文楷体" pitchFamily="2" charset="-122"/>
              </a:rPr>
              <a:t> </a:t>
            </a:r>
            <a:r>
              <a:rPr lang="en-US" altLang="zh-CN" sz="2000" dirty="0" smtClean="0">
                <a:latin typeface="华文楷体" pitchFamily="2" charset="-122"/>
                <a:ea typeface="华文楷体" pitchFamily="2" charset="-122"/>
              </a:rPr>
              <a:t>●</a:t>
            </a:r>
            <a:r>
              <a:rPr lang="zh-CN" altLang="zh-CN" sz="2800" dirty="0" smtClean="0">
                <a:solidFill>
                  <a:srgbClr val="FF0000"/>
                </a:solidFill>
                <a:latin typeface="华文楷体" pitchFamily="2" charset="-122"/>
                <a:ea typeface="华文楷体" pitchFamily="2" charset="-122"/>
              </a:rPr>
              <a:t>合同自愿原则</a:t>
            </a:r>
            <a:r>
              <a:rPr lang="zh-CN" altLang="zh-CN" sz="2800" dirty="0" smtClean="0">
                <a:latin typeface="华文楷体" pitchFamily="2" charset="-122"/>
                <a:ea typeface="华文楷体" pitchFamily="2" charset="-122"/>
              </a:rPr>
              <a:t>是合同法律制度的</a:t>
            </a:r>
            <a:r>
              <a:rPr lang="zh-CN" altLang="zh-CN" sz="2800" smtClean="0">
                <a:latin typeface="华文楷体" pitchFamily="2" charset="-122"/>
                <a:ea typeface="华文楷体" pitchFamily="2" charset="-122"/>
              </a:rPr>
              <a:t>核心原则</a:t>
            </a:r>
            <a:endParaRPr lang="zh-CN" altLang="zh-CN" sz="2800" dirty="0" smtClean="0">
              <a:latin typeface="华文楷体" pitchFamily="2" charset="-122"/>
              <a:ea typeface="华文楷体" pitchFamily="2" charset="-122"/>
            </a:endParaRPr>
          </a:p>
          <a:p>
            <a:pPr>
              <a:spcBef>
                <a:spcPts val="1200"/>
              </a:spcBef>
            </a:pPr>
            <a:r>
              <a:rPr lang="en-US" altLang="zh-CN" sz="2600" dirty="0" smtClean="0">
                <a:latin typeface="华文楷体" pitchFamily="2" charset="-122"/>
                <a:ea typeface="华文楷体" pitchFamily="2" charset="-122"/>
              </a:rPr>
              <a:t> </a:t>
            </a:r>
            <a:r>
              <a:rPr lang="en-US" altLang="zh-CN" sz="2100" dirty="0" smtClean="0">
                <a:latin typeface="华文楷体" pitchFamily="2" charset="-122"/>
                <a:ea typeface="华文楷体" pitchFamily="2" charset="-122"/>
              </a:rPr>
              <a:t>●</a:t>
            </a:r>
            <a:r>
              <a:rPr lang="zh-CN" altLang="zh-CN" sz="2800" dirty="0" smtClean="0">
                <a:latin typeface="华文楷体" pitchFamily="2" charset="-122"/>
                <a:ea typeface="华文楷体" pitchFamily="2" charset="-122"/>
              </a:rPr>
              <a:t>增加强制缔约制度</a:t>
            </a:r>
            <a:r>
              <a:rPr lang="en-US" altLang="zh-CN" sz="2800" dirty="0" smtClean="0">
                <a:latin typeface="华文楷体" pitchFamily="2" charset="-122"/>
                <a:ea typeface="华文楷体" pitchFamily="2" charset="-122"/>
              </a:rPr>
              <a:t>——</a:t>
            </a:r>
            <a:r>
              <a:rPr lang="zh-CN" altLang="zh-CN" sz="2800" dirty="0" smtClean="0">
                <a:latin typeface="华文楷体" pitchFamily="2" charset="-122"/>
                <a:ea typeface="华文楷体" pitchFamily="2" charset="-122"/>
              </a:rPr>
              <a:t>对合同自由的适当限制</a:t>
            </a:r>
            <a:endParaRPr lang="en-US" altLang="zh-CN" sz="2800" dirty="0" smtClean="0">
              <a:latin typeface="华文楷体" pitchFamily="2" charset="-122"/>
              <a:ea typeface="华文楷体" pitchFamily="2" charset="-122"/>
            </a:endParaRPr>
          </a:p>
          <a:p>
            <a:pPr algn="ctr">
              <a:spcBef>
                <a:spcPts val="600"/>
              </a:spcBef>
            </a:pPr>
            <a:r>
              <a:rPr lang="zh-CN" altLang="zh-CN" dirty="0" smtClean="0"/>
              <a:t> 第四百九十四条  国家根据抢险救灾、疫情防控或者其他需要下达国家订货任务、指令性任务的，有关民事主体之间应当依照有关法律、行政法规规定的权利和义务订立合同。</a:t>
            </a:r>
          </a:p>
          <a:p>
            <a:endParaRPr lang="zh-CN" altLang="en-US"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sz="half" idx="1"/>
          </p:nvPr>
        </p:nvSpPr>
        <p:spPr/>
        <p:txBody>
          <a:bodyPr>
            <a:normAutofit/>
          </a:bodyPr>
          <a:lstStyle/>
          <a:p>
            <a:pPr>
              <a:lnSpc>
                <a:spcPts val="3800"/>
              </a:lnSpc>
            </a:pPr>
            <a:r>
              <a:rPr lang="zh-CN" altLang="zh-CN" sz="2600" b="1" dirty="0" smtClean="0">
                <a:latin typeface="黑体" panose="02010609060101010101" pitchFamily="49" charset="-122"/>
                <a:ea typeface="黑体" panose="02010609060101010101" pitchFamily="49" charset="-122"/>
              </a:rPr>
              <a:t>第六百八十条  </a:t>
            </a:r>
            <a:r>
              <a:rPr lang="zh-CN" altLang="zh-CN" sz="2600" b="1" dirty="0" smtClean="0">
                <a:solidFill>
                  <a:srgbClr val="FF0000"/>
                </a:solidFill>
                <a:latin typeface="黑体" panose="02010609060101010101" pitchFamily="49" charset="-122"/>
                <a:ea typeface="黑体" panose="02010609060101010101" pitchFamily="49" charset="-122"/>
              </a:rPr>
              <a:t>禁止高利放贷</a:t>
            </a:r>
            <a:r>
              <a:rPr lang="zh-CN" altLang="zh-CN" sz="2600" b="1" dirty="0" smtClean="0">
                <a:latin typeface="黑体" panose="02010609060101010101" pitchFamily="49" charset="-122"/>
                <a:ea typeface="黑体" panose="02010609060101010101" pitchFamily="49" charset="-122"/>
              </a:rPr>
              <a:t>，借款的利率不得违反国家有关规定。</a:t>
            </a:r>
          </a:p>
          <a:p>
            <a:pPr>
              <a:lnSpc>
                <a:spcPts val="3800"/>
              </a:lnSpc>
            </a:pPr>
            <a:r>
              <a:rPr lang="zh-CN" altLang="zh-CN" sz="2600" b="1" dirty="0" smtClean="0">
                <a:latin typeface="黑体" panose="02010609060101010101" pitchFamily="49" charset="-122"/>
                <a:ea typeface="黑体" panose="02010609060101010101" pitchFamily="49" charset="-122"/>
              </a:rPr>
              <a:t>借款合同对支付利息没有约定的，视为没有利息。</a:t>
            </a:r>
          </a:p>
        </p:txBody>
      </p:sp>
      <p:sp>
        <p:nvSpPr>
          <p:cNvPr id="3" name="矩形 2"/>
          <p:cNvSpPr/>
          <p:nvPr/>
        </p:nvSpPr>
        <p:spPr>
          <a:xfrm>
            <a:off x="0" y="465516"/>
            <a:ext cx="3168352"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CN" altLang="zh-CN" sz="2800" b="1" dirty="0" smtClean="0">
                <a:solidFill>
                  <a:srgbClr val="FF0000"/>
                </a:solidFill>
              </a:rPr>
              <a:t>借款合同</a:t>
            </a:r>
            <a:endParaRPr lang="zh-CN" altLang="en-US" sz="2800" b="1" dirty="0">
              <a:solidFill>
                <a:srgbClr val="FF0000"/>
              </a:solidFill>
            </a:endParaRPr>
          </a:p>
        </p:txBody>
      </p:sp>
      <p:sp>
        <p:nvSpPr>
          <p:cNvPr id="6" name="矩形 5"/>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47</a:t>
            </a:fld>
            <a:endParaRPr lang="en-US" altLang="zh-CN" dirty="0">
              <a:latin typeface="华文楷体" pitchFamily="2" charset="-122"/>
              <a:ea typeface="华文楷体" pitchFamily="2" charset="-122"/>
            </a:endParaRPr>
          </a:p>
        </p:txBody>
      </p:sp>
      <p:sp>
        <p:nvSpPr>
          <p:cNvPr id="8" name="内容占位符 8"/>
          <p:cNvSpPr txBox="1"/>
          <p:nvPr/>
        </p:nvSpPr>
        <p:spPr bwMode="auto">
          <a:xfrm>
            <a:off x="4788024" y="195486"/>
            <a:ext cx="4104456" cy="4752528"/>
          </a:xfrm>
          <a:prstGeom prst="rect">
            <a:avLst/>
          </a:prstGeom>
          <a:ln w="25400" cap="flat" cmpd="sng" algn="ctr">
            <a:solidFill>
              <a:schemeClr val="accent2"/>
            </a:solidFill>
            <a:prstDash val="solid"/>
            <a:miter lim="800000"/>
          </a:ln>
        </p:spPr>
        <p:style>
          <a:lnRef idx="2">
            <a:schemeClr val="accent2"/>
          </a:lnRef>
          <a:fillRef idx="1">
            <a:schemeClr val="lt1"/>
          </a:fillRef>
          <a:effectRef idx="0">
            <a:schemeClr val="accent2"/>
          </a:effectRef>
          <a:fontRef idx="minor">
            <a:schemeClr val="dk1"/>
          </a:fontRef>
        </p:style>
        <p:txBody>
          <a:bodyPr vert="horz" wrap="square" lIns="91440" tIns="45720" rIns="91440" bIns="45720" numCol="1" anchor="t" anchorCtr="0" compatLnSpc="1"/>
          <a:lstStyle/>
          <a:p>
            <a:pPr marL="342900" marR="0" lvl="0" indent="-342900" algn="l" defTabSz="914400" rtl="0" eaLnBrk="1" fontAlgn="base" latinLnBrk="0" hangingPunct="1">
              <a:lnSpc>
                <a:spcPts val="3700"/>
              </a:lnSpc>
              <a:spcBef>
                <a:spcPts val="2400"/>
              </a:spcBef>
              <a:spcAft>
                <a:spcPct val="0"/>
              </a:spcAft>
              <a:buClrTx/>
              <a:buSzTx/>
              <a:buFont typeface="Arial" panose="020B0604020202020204" pitchFamily="34" charset="0"/>
              <a:buChar char="•"/>
              <a:defRPr/>
            </a:pPr>
            <a:r>
              <a:rPr kumimoji="0" lang="en-US" altLang="zh-CN" sz="2400" b="1" i="0" u="none" strike="noStrike" kern="1200" cap="none" spc="0" normalizeH="0" baseline="0" noProof="0" dirty="0" smtClean="0">
                <a:ln>
                  <a:noFill/>
                </a:ln>
                <a:solidFill>
                  <a:schemeClr val="dk1"/>
                </a:solidFill>
                <a:effectLst/>
                <a:uLnTx/>
                <a:uFillTx/>
                <a:latin typeface="+mn-lt"/>
                <a:ea typeface="+mn-ea"/>
                <a:cs typeface="+mn-cs"/>
              </a:rPr>
              <a:t>《</a:t>
            </a:r>
            <a:r>
              <a:rPr kumimoji="0" lang="zh-CN" altLang="en-US" sz="2400" b="1" i="0" u="none" strike="noStrike" kern="1200" cap="none" spc="0" normalizeH="0" baseline="0" noProof="0" dirty="0" smtClean="0">
                <a:ln>
                  <a:noFill/>
                </a:ln>
                <a:solidFill>
                  <a:schemeClr val="dk1"/>
                </a:solidFill>
                <a:effectLst/>
                <a:uLnTx/>
                <a:uFillTx/>
                <a:latin typeface="+mn-lt"/>
                <a:ea typeface="+mn-ea"/>
                <a:cs typeface="+mn-cs"/>
              </a:rPr>
              <a:t>最高人民法院关于审理民间借贷案件适用法律若干问题的规定</a:t>
            </a:r>
            <a:r>
              <a:rPr kumimoji="0" lang="en-US" altLang="zh-CN" sz="2400" b="1" i="0" u="none" strike="noStrike" kern="1200" cap="none" spc="0" normalizeH="0" baseline="0" noProof="0" dirty="0" smtClean="0">
                <a:ln>
                  <a:noFill/>
                </a:ln>
                <a:solidFill>
                  <a:schemeClr val="dk1"/>
                </a:solidFill>
                <a:effectLst/>
                <a:uLnTx/>
                <a:uFillTx/>
                <a:latin typeface="+mn-lt"/>
                <a:ea typeface="+mn-ea"/>
                <a:cs typeface="+mn-cs"/>
              </a:rPr>
              <a:t>》</a:t>
            </a:r>
            <a:endParaRPr kumimoji="0" lang="en-US" altLang="zh-CN" sz="24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base" latinLnBrk="0" hangingPunct="1">
              <a:lnSpc>
                <a:spcPts val="3700"/>
              </a:lnSpc>
              <a:spcBef>
                <a:spcPts val="24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dk1"/>
                </a:solidFill>
                <a:effectLst/>
                <a:uLnTx/>
                <a:uFillTx/>
                <a:latin typeface="+mn-lt"/>
                <a:ea typeface="+mn-ea"/>
                <a:cs typeface="+mn-cs"/>
              </a:rPr>
              <a:t>以每月</a:t>
            </a:r>
            <a:r>
              <a:rPr kumimoji="0" lang="en-US" altLang="zh-CN" sz="2400" b="0" i="0" u="none" strike="noStrike" kern="1200" cap="none" spc="0" normalizeH="0" baseline="0" noProof="0" dirty="0" smtClean="0">
                <a:ln>
                  <a:noFill/>
                </a:ln>
                <a:solidFill>
                  <a:schemeClr val="dk1"/>
                </a:solidFill>
                <a:effectLst/>
                <a:uLnTx/>
                <a:uFillTx/>
                <a:latin typeface="+mn-lt"/>
                <a:ea typeface="+mn-ea"/>
                <a:cs typeface="+mn-cs"/>
              </a:rPr>
              <a:t>20</a:t>
            </a:r>
            <a:r>
              <a:rPr kumimoji="0" lang="zh-CN" altLang="en-US" sz="2400" b="0" i="0" u="none" strike="noStrike" kern="1200" cap="none" spc="0" normalizeH="0" baseline="0" noProof="0" dirty="0" smtClean="0">
                <a:ln>
                  <a:noFill/>
                </a:ln>
                <a:solidFill>
                  <a:schemeClr val="dk1"/>
                </a:solidFill>
                <a:effectLst/>
                <a:uLnTx/>
                <a:uFillTx/>
                <a:latin typeface="+mn-lt"/>
                <a:ea typeface="+mn-ea"/>
                <a:cs typeface="+mn-cs"/>
              </a:rPr>
              <a:t>日发布的一年期贷款市场报价利率的</a:t>
            </a:r>
            <a:r>
              <a:rPr kumimoji="0" lang="en-US" altLang="zh-CN" sz="2400" b="0" i="0" u="none" strike="noStrike" kern="1200" cap="none" spc="0" normalizeH="0" baseline="0" noProof="0" dirty="0" smtClean="0">
                <a:ln>
                  <a:noFill/>
                </a:ln>
                <a:solidFill>
                  <a:schemeClr val="dk1"/>
                </a:solidFill>
                <a:effectLst/>
                <a:uLnTx/>
                <a:uFillTx/>
                <a:latin typeface="+mn-lt"/>
                <a:ea typeface="+mn-ea"/>
                <a:cs typeface="+mn-cs"/>
              </a:rPr>
              <a:t>4</a:t>
            </a:r>
            <a:r>
              <a:rPr kumimoji="0" lang="zh-CN" altLang="en-US" sz="2400" b="0" i="0" u="none" strike="noStrike" kern="1200" cap="none" spc="0" normalizeH="0" baseline="0" noProof="0" dirty="0" smtClean="0">
                <a:ln>
                  <a:noFill/>
                </a:ln>
                <a:solidFill>
                  <a:schemeClr val="dk1"/>
                </a:solidFill>
                <a:effectLst/>
                <a:uLnTx/>
                <a:uFillTx/>
                <a:latin typeface="+mn-lt"/>
                <a:ea typeface="+mn-ea"/>
                <a:cs typeface="+mn-cs"/>
              </a:rPr>
              <a:t>倍为标准确定民间借贷利率的司法保护上限。</a:t>
            </a:r>
            <a:endParaRPr kumimoji="0" lang="en-US" altLang="zh-CN" sz="2400" b="0" i="0" u="none" strike="noStrike" kern="1200" cap="none" spc="0" normalizeH="0" baseline="0" noProof="0" dirty="0" smtClean="0">
              <a:ln>
                <a:noFill/>
              </a:ln>
              <a:solidFill>
                <a:schemeClr val="dk1"/>
              </a:solidFill>
              <a:effectLst/>
              <a:uLnTx/>
              <a:uFillTx/>
              <a:latin typeface="+mn-lt"/>
              <a:ea typeface="+mn-ea"/>
              <a:cs typeface="+mn-cs"/>
            </a:endParaRPr>
          </a:p>
          <a:p>
            <a:pPr marL="342900" marR="0" lvl="0" indent="-342900" algn="l" defTabSz="914400" rtl="0" eaLnBrk="1" fontAlgn="base" latinLnBrk="0" hangingPunct="1">
              <a:lnSpc>
                <a:spcPts val="3700"/>
              </a:lnSpc>
              <a:spcBef>
                <a:spcPts val="2400"/>
              </a:spcBef>
              <a:spcAft>
                <a:spcPct val="0"/>
              </a:spcAft>
              <a:buClrTx/>
              <a:buSzTx/>
              <a:buFont typeface="Arial" panose="020B0604020202020204" pitchFamily="34" charset="0"/>
              <a:buChar char="•"/>
              <a:defRPr/>
            </a:pPr>
            <a:r>
              <a:rPr kumimoji="0" lang="zh-CN" altLang="en-US" sz="2400" b="0" i="0" u="none" strike="noStrike" kern="1200" cap="none" spc="0" normalizeH="0" baseline="0" noProof="0" dirty="0" smtClean="0">
                <a:ln>
                  <a:noFill/>
                </a:ln>
                <a:solidFill>
                  <a:schemeClr val="dk1"/>
                </a:solidFill>
                <a:effectLst/>
                <a:uLnTx/>
                <a:uFillTx/>
                <a:latin typeface="+mn-lt"/>
                <a:ea typeface="+mn-ea"/>
                <a:cs typeface="+mn-cs"/>
              </a:rPr>
              <a:t> </a:t>
            </a:r>
            <a:r>
              <a:rPr kumimoji="0" lang="en-US" altLang="zh-CN" sz="2400" b="0" i="0" u="none" strike="noStrike" kern="1200" cap="none" spc="0" normalizeH="0" baseline="0" noProof="0" dirty="0" smtClean="0">
                <a:ln>
                  <a:noFill/>
                </a:ln>
                <a:solidFill>
                  <a:schemeClr val="dk1"/>
                </a:solidFill>
                <a:effectLst/>
                <a:uLnTx/>
                <a:uFillTx/>
                <a:latin typeface="+mn-lt"/>
                <a:ea typeface="+mn-ea"/>
                <a:cs typeface="+mn-cs"/>
              </a:rPr>
              <a:t>3.85%×4=15.4%</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51520" y="1419622"/>
            <a:ext cx="8604448" cy="3456384"/>
          </a:xfrm>
        </p:spPr>
        <p:txBody>
          <a:bodyPr>
            <a:normAutofit fontScale="70000" lnSpcReduction="20000"/>
          </a:bodyPr>
          <a:lstStyle/>
          <a:p>
            <a:r>
              <a:rPr lang="zh-CN" altLang="zh-CN" sz="3100" dirty="0" smtClean="0"/>
              <a:t>第七百二十五条  租赁物在承租人按照租赁合同</a:t>
            </a:r>
            <a:r>
              <a:rPr lang="zh-CN" altLang="zh-CN" sz="3100" dirty="0" smtClean="0">
                <a:solidFill>
                  <a:srgbClr val="FF0000"/>
                </a:solidFill>
              </a:rPr>
              <a:t>占有期限内</a:t>
            </a:r>
            <a:r>
              <a:rPr lang="zh-CN" altLang="zh-CN" sz="3100" dirty="0" smtClean="0"/>
              <a:t>发生所有权变动的，不影响租赁合同的效力。</a:t>
            </a:r>
          </a:p>
          <a:p>
            <a:pPr algn="ctr"/>
            <a:r>
              <a:rPr lang="zh-CN" altLang="en-US" sz="4000" dirty="0" smtClean="0">
                <a:solidFill>
                  <a:srgbClr val="FF0000"/>
                </a:solidFill>
                <a:latin typeface="+mn-lt"/>
                <a:ea typeface="+mn-ea"/>
              </a:rPr>
              <a:t>      优先承租权</a:t>
            </a:r>
            <a:endParaRPr lang="en-US" altLang="zh-CN" sz="4000" dirty="0" smtClean="0">
              <a:solidFill>
                <a:srgbClr val="FF0000"/>
              </a:solidFill>
              <a:latin typeface="+mn-lt"/>
              <a:ea typeface="+mn-ea"/>
            </a:endParaRPr>
          </a:p>
          <a:p>
            <a:pPr>
              <a:spcBef>
                <a:spcPts val="1200"/>
              </a:spcBef>
            </a:pPr>
            <a:r>
              <a:rPr lang="zh-CN" altLang="zh-CN" sz="3100" dirty="0" smtClean="0"/>
              <a:t>第七百三十四条  租赁期限届满，承租人继续使用租赁物，出租人没有提出异议的，原租赁合同继续有效，但是租赁期限为不定期。</a:t>
            </a:r>
          </a:p>
          <a:p>
            <a:r>
              <a:rPr lang="en-US" altLang="zh-CN" sz="3100" dirty="0" smtClean="0"/>
              <a:t>   </a:t>
            </a:r>
            <a:r>
              <a:rPr lang="zh-CN" altLang="zh-CN" sz="3100" dirty="0" smtClean="0"/>
              <a:t>租赁期限届满，房屋承租人享有以</a:t>
            </a:r>
            <a:r>
              <a:rPr lang="zh-CN" altLang="zh-CN" sz="3100" dirty="0" smtClean="0">
                <a:solidFill>
                  <a:srgbClr val="FF0000"/>
                </a:solidFill>
              </a:rPr>
              <a:t>同等条件优先承租</a:t>
            </a:r>
            <a:r>
              <a:rPr lang="zh-CN" altLang="zh-CN" sz="3100" dirty="0" smtClean="0"/>
              <a:t>的权利。</a:t>
            </a:r>
          </a:p>
          <a:p>
            <a:endParaRPr lang="zh-CN" altLang="en-US" dirty="0"/>
          </a:p>
        </p:txBody>
      </p:sp>
      <p:sp>
        <p:nvSpPr>
          <p:cNvPr id="3" name="矩形 2"/>
          <p:cNvSpPr/>
          <p:nvPr/>
        </p:nvSpPr>
        <p:spPr>
          <a:xfrm>
            <a:off x="0" y="519522"/>
            <a:ext cx="2555776"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800" b="1" dirty="0" smtClean="0">
                <a:solidFill>
                  <a:srgbClr val="FF0000"/>
                </a:solidFill>
              </a:rPr>
              <a:t>        租赁合同   </a:t>
            </a:r>
          </a:p>
        </p:txBody>
      </p:sp>
      <p:sp>
        <p:nvSpPr>
          <p:cNvPr id="6" name="矩形 5"/>
          <p:cNvSpPr/>
          <p:nvPr/>
        </p:nvSpPr>
        <p:spPr>
          <a:xfrm>
            <a:off x="3635896" y="897564"/>
            <a:ext cx="2339102" cy="523220"/>
          </a:xfrm>
          <a:prstGeom prst="rect">
            <a:avLst/>
          </a:prstGeom>
        </p:spPr>
        <p:txBody>
          <a:bodyPr wrap="none">
            <a:spAutoFit/>
          </a:bodyPr>
          <a:lstStyle/>
          <a:p>
            <a:r>
              <a:rPr lang="zh-CN" altLang="en-US" sz="2800" b="1" dirty="0" smtClean="0">
                <a:solidFill>
                  <a:srgbClr val="FF0000"/>
                </a:solidFill>
              </a:rPr>
              <a:t>买卖不破租赁</a:t>
            </a:r>
            <a:endParaRPr lang="en-US" altLang="zh-CN" sz="2800" b="1" dirty="0" smtClean="0">
              <a:solidFill>
                <a:srgbClr val="FF0000"/>
              </a:solidFill>
            </a:endParaRPr>
          </a:p>
        </p:txBody>
      </p:sp>
      <p:sp>
        <p:nvSpPr>
          <p:cNvPr id="5" name="矩形 4"/>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48</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95536" y="1167594"/>
            <a:ext cx="8208912" cy="3564396"/>
          </a:xfrm>
        </p:spPr>
        <p:txBody>
          <a:bodyPr>
            <a:normAutofit fontScale="92500" lnSpcReduction="10000"/>
          </a:bodyPr>
          <a:lstStyle/>
          <a:p>
            <a:r>
              <a:rPr lang="zh-CN" altLang="zh-CN" dirty="0" smtClean="0"/>
              <a:t>第八百一十五条  旅客应当按照有效客票记载的</a:t>
            </a:r>
            <a:r>
              <a:rPr lang="zh-CN" altLang="zh-CN" dirty="0" smtClean="0">
                <a:solidFill>
                  <a:srgbClr val="FF0000"/>
                </a:solidFill>
              </a:rPr>
              <a:t>时间、班次和座位号</a:t>
            </a:r>
            <a:r>
              <a:rPr lang="zh-CN" altLang="zh-CN" dirty="0" smtClean="0"/>
              <a:t>乘坐。旅客</a:t>
            </a:r>
            <a:r>
              <a:rPr lang="zh-CN" altLang="zh-CN" dirty="0" smtClean="0">
                <a:solidFill>
                  <a:srgbClr val="FF0000"/>
                </a:solidFill>
              </a:rPr>
              <a:t>无票</a:t>
            </a:r>
            <a:r>
              <a:rPr lang="zh-CN" altLang="zh-CN" dirty="0" smtClean="0"/>
              <a:t>乘坐、</a:t>
            </a:r>
            <a:r>
              <a:rPr lang="zh-CN" altLang="zh-CN" dirty="0" smtClean="0">
                <a:solidFill>
                  <a:srgbClr val="FF0000"/>
                </a:solidFill>
              </a:rPr>
              <a:t>超程</a:t>
            </a:r>
            <a:r>
              <a:rPr lang="zh-CN" altLang="zh-CN" dirty="0" smtClean="0"/>
              <a:t>乘坐、</a:t>
            </a:r>
            <a:r>
              <a:rPr lang="zh-CN" altLang="zh-CN" dirty="0" smtClean="0">
                <a:solidFill>
                  <a:srgbClr val="FF0000"/>
                </a:solidFill>
              </a:rPr>
              <a:t>越级</a:t>
            </a:r>
            <a:r>
              <a:rPr lang="zh-CN" altLang="zh-CN" dirty="0" smtClean="0"/>
              <a:t>乘坐或者持不符合减价条件的优惠客票乘坐的，应当补交票款，承运人可以按照规定加收票款；旅客不支付票款的，承运人可以拒绝运输。</a:t>
            </a:r>
          </a:p>
          <a:p>
            <a:r>
              <a:rPr lang="en-US" altLang="zh-CN" dirty="0" smtClean="0"/>
              <a:t>   </a:t>
            </a:r>
            <a:r>
              <a:rPr lang="zh-CN" altLang="zh-CN" dirty="0" smtClean="0"/>
              <a:t>实名制客运合同的旅客丢失客票的，可以请求承运人挂失补办，承运人不得再次收取票款和其他不合理费用。</a:t>
            </a:r>
            <a:endParaRPr lang="zh-CN" altLang="en-US" dirty="0"/>
          </a:p>
        </p:txBody>
      </p:sp>
      <p:sp>
        <p:nvSpPr>
          <p:cNvPr id="4" name="矩形 3"/>
          <p:cNvSpPr/>
          <p:nvPr/>
        </p:nvSpPr>
        <p:spPr>
          <a:xfrm>
            <a:off x="0" y="519522"/>
            <a:ext cx="2555776"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800" b="1" dirty="0" smtClean="0">
                <a:solidFill>
                  <a:srgbClr val="FF0000"/>
                </a:solidFill>
              </a:rPr>
              <a:t>        运输合同   </a:t>
            </a:r>
          </a:p>
        </p:txBody>
      </p:sp>
      <p:sp>
        <p:nvSpPr>
          <p:cNvPr id="5" name="矩形 4"/>
          <p:cNvSpPr/>
          <p:nvPr/>
        </p:nvSpPr>
        <p:spPr>
          <a:xfrm>
            <a:off x="3851924" y="735546"/>
            <a:ext cx="1620957" cy="523220"/>
          </a:xfrm>
          <a:prstGeom prst="rect">
            <a:avLst/>
          </a:prstGeom>
        </p:spPr>
        <p:txBody>
          <a:bodyPr wrap="none">
            <a:spAutoFit/>
          </a:bodyPr>
          <a:lstStyle/>
          <a:p>
            <a:r>
              <a:rPr lang="zh-CN" altLang="en-US" sz="2800" b="1" dirty="0" smtClean="0">
                <a:solidFill>
                  <a:srgbClr val="FF0000"/>
                </a:solidFill>
              </a:rPr>
              <a:t>禁止霸座</a:t>
            </a:r>
            <a:endParaRPr lang="en-US" altLang="zh-CN" sz="2800" b="1" dirty="0" smtClean="0">
              <a:solidFill>
                <a:srgbClr val="FF0000"/>
              </a:solidFill>
            </a:endParaRPr>
          </a:p>
        </p:txBody>
      </p:sp>
      <p:sp>
        <p:nvSpPr>
          <p:cNvPr id="6" name="矩形 5"/>
          <p:cNvSpPr/>
          <p:nvPr/>
        </p:nvSpPr>
        <p:spPr>
          <a:xfrm>
            <a:off x="851172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49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0" y="1491631"/>
            <a:ext cx="9144000" cy="1297305"/>
          </a:xfrm>
          <a:prstGeom prst="rect">
            <a:avLst/>
          </a:prstGeom>
          <a:solidFill>
            <a:srgbClr val="0072C6"/>
          </a:solidFill>
          <a:ln w="12700" cap="flat" cmpd="sng" algn="ctr">
            <a:noFill/>
            <a:prstDash val="solid"/>
            <a:miter lim="800000"/>
          </a:ln>
          <a:effectLst/>
        </p:spPr>
        <p:txBody>
          <a:bodyPr anchor="ctr"/>
          <a:lstStyle/>
          <a:p>
            <a:pPr fontAlgn="auto">
              <a:spcBef>
                <a:spcPts val="0"/>
              </a:spcBef>
              <a:spcAft>
                <a:spcPts val="0"/>
              </a:spcAft>
              <a:defRPr/>
            </a:pPr>
            <a:r>
              <a:rPr lang="zh-CN" altLang="en-US" sz="3200" b="1" dirty="0" smtClean="0">
                <a:solidFill>
                  <a:schemeClr val="bg1"/>
                </a:solidFill>
                <a:latin typeface="+mj-ea"/>
                <a:ea typeface="+mn-ea"/>
              </a:rPr>
              <a:t>    一、</a:t>
            </a:r>
            <a:r>
              <a:rPr lang="zh-CN" altLang="en-US" sz="3200" b="1" dirty="0" smtClean="0">
                <a:solidFill>
                  <a:schemeClr val="bg1"/>
                </a:solidFill>
                <a:latin typeface="+mj-ea"/>
              </a:rPr>
              <a:t>深刻理解</a:t>
            </a:r>
            <a:r>
              <a:rPr lang="zh-CN" altLang="en-US" sz="3200" b="1" dirty="0" smtClean="0">
                <a:solidFill>
                  <a:schemeClr val="bg1"/>
                </a:solidFill>
                <a:latin typeface="+mj-ea"/>
                <a:ea typeface="+mn-ea"/>
              </a:rPr>
              <a:t>民法典的重大意义</a:t>
            </a:r>
            <a:endParaRPr lang="zh-CN" altLang="zh-CN" sz="3200" b="1" dirty="0" smtClean="0">
              <a:solidFill>
                <a:schemeClr val="bg1"/>
              </a:solidFill>
              <a:latin typeface="+mj-ea"/>
              <a:ea typeface="+mn-ea"/>
            </a:endParaRPr>
          </a:p>
          <a:p>
            <a:pPr algn="ctr" fontAlgn="auto">
              <a:spcBef>
                <a:spcPts val="0"/>
              </a:spcBef>
              <a:spcAft>
                <a:spcPts val="0"/>
              </a:spcAft>
              <a:defRPr/>
            </a:pPr>
            <a:endParaRPr lang="zh-CN" altLang="en-US" sz="2600" b="1" dirty="0">
              <a:solidFill>
                <a:schemeClr val="bg1"/>
              </a:solidFill>
              <a:latin typeface="+mj-ea"/>
              <a:ea typeface="+mn-ea"/>
            </a:endParaRPr>
          </a:p>
        </p:txBody>
      </p:sp>
      <p:sp>
        <p:nvSpPr>
          <p:cNvPr id="4" name="矩形 3"/>
          <p:cNvSpPr/>
          <p:nvPr/>
        </p:nvSpPr>
        <p:spPr>
          <a:xfrm>
            <a:off x="8404708" y="4774168"/>
            <a:ext cx="293670"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a:t>
            </a:fld>
            <a:endParaRPr lang="en-US" altLang="zh-CN" dirty="0">
              <a:latin typeface="华文楷体" pitchFamily="2" charset="-122"/>
              <a:ea typeface="华文楷体" pitchFamily="2" charset="-122"/>
            </a:endParaRPr>
          </a:p>
        </p:txBody>
      </p:sp>
    </p:spTree>
  </p:cSld>
  <p:clrMapOvr>
    <a:masterClrMapping/>
  </p:clrMapOvr>
  <p:transition spd="med">
    <p:fad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p:txBody>
          <a:bodyPr/>
          <a:lstStyle/>
          <a:p>
            <a:r>
              <a:rPr lang="zh-CN" altLang="zh-CN" dirty="0" smtClean="0"/>
              <a:t>第九百六十五条  委托人在接受中介人的服务后，</a:t>
            </a:r>
            <a:r>
              <a:rPr lang="zh-CN" altLang="zh-CN" dirty="0" smtClean="0">
                <a:solidFill>
                  <a:srgbClr val="FF0000"/>
                </a:solidFill>
              </a:rPr>
              <a:t>利用中介人提供的交易机会或者媒介服务</a:t>
            </a:r>
            <a:r>
              <a:rPr lang="zh-CN" altLang="zh-CN" dirty="0" smtClean="0"/>
              <a:t>，绕开中介人直接订立合同的，应当向中介人支付报酬。</a:t>
            </a:r>
          </a:p>
          <a:p>
            <a:endParaRPr lang="zh-CN" altLang="en-US" dirty="0"/>
          </a:p>
        </p:txBody>
      </p:sp>
      <p:pic>
        <p:nvPicPr>
          <p:cNvPr id="2051" name="Picture 3" descr="C:\Users\sddx\Desktop\9eed7abcp00q6pvxe00bpc000ks00e7m.png"/>
          <p:cNvPicPr>
            <a:picLocks noChangeAspect="1" noChangeArrowheads="1"/>
          </p:cNvPicPr>
          <p:nvPr/>
        </p:nvPicPr>
        <p:blipFill>
          <a:blip r:embed="rId3" cstate="print"/>
          <a:srcRect/>
          <a:stretch>
            <a:fillRect/>
          </a:stretch>
        </p:blipFill>
        <p:spPr bwMode="auto">
          <a:xfrm>
            <a:off x="4139952" y="3381840"/>
            <a:ext cx="2631460" cy="1348272"/>
          </a:xfrm>
          <a:prstGeom prst="rect">
            <a:avLst/>
          </a:prstGeom>
          <a:noFill/>
        </p:spPr>
      </p:pic>
      <p:pic>
        <p:nvPicPr>
          <p:cNvPr id="2053" name="Picture 5" descr="C:\Users\sddx\Desktop\2020_0305_9df1edefp00q6pvxe009sc000jt00dpm.png"/>
          <p:cNvPicPr>
            <a:picLocks noChangeAspect="1" noChangeArrowheads="1"/>
          </p:cNvPicPr>
          <p:nvPr/>
        </p:nvPicPr>
        <p:blipFill>
          <a:blip r:embed="rId4" cstate="print"/>
          <a:srcRect/>
          <a:stretch>
            <a:fillRect/>
          </a:stretch>
        </p:blipFill>
        <p:spPr bwMode="auto">
          <a:xfrm>
            <a:off x="1507790" y="3381840"/>
            <a:ext cx="2658932" cy="1378878"/>
          </a:xfrm>
          <a:prstGeom prst="rect">
            <a:avLst/>
          </a:prstGeom>
          <a:noFill/>
        </p:spPr>
      </p:pic>
      <p:sp>
        <p:nvSpPr>
          <p:cNvPr id="9" name="矩形 8"/>
          <p:cNvSpPr/>
          <p:nvPr/>
        </p:nvSpPr>
        <p:spPr>
          <a:xfrm>
            <a:off x="467544" y="3147814"/>
            <a:ext cx="827584" cy="1815882"/>
          </a:xfrm>
          <a:prstGeom prst="rect">
            <a:avLst/>
          </a:prstGeom>
        </p:spPr>
        <p:txBody>
          <a:bodyPr wrap="square">
            <a:spAutoFit/>
          </a:bodyPr>
          <a:lstStyle/>
          <a:p>
            <a:r>
              <a:rPr lang="en-US" altLang="zh-CN" sz="2800" b="1" dirty="0" smtClean="0"/>
              <a:t>︽</a:t>
            </a:r>
            <a:r>
              <a:rPr lang="zh-CN" altLang="en-US" sz="2800" b="1" dirty="0" smtClean="0"/>
              <a:t>安家</a:t>
            </a:r>
            <a:r>
              <a:rPr lang="en-US" altLang="zh-CN" sz="2800" b="1" dirty="0" smtClean="0"/>
              <a:t>︾</a:t>
            </a:r>
            <a:endParaRPr lang="zh-CN" altLang="en-US" sz="2800" b="1" dirty="0"/>
          </a:p>
        </p:txBody>
      </p:sp>
      <p:sp>
        <p:nvSpPr>
          <p:cNvPr id="7" name="矩形 6"/>
          <p:cNvSpPr/>
          <p:nvPr/>
        </p:nvSpPr>
        <p:spPr>
          <a:xfrm>
            <a:off x="0" y="519522"/>
            <a:ext cx="2555776"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800" b="1" dirty="0" smtClean="0">
                <a:solidFill>
                  <a:srgbClr val="FF0000"/>
                </a:solidFill>
              </a:rPr>
              <a:t>        中介合同   </a:t>
            </a:r>
          </a:p>
        </p:txBody>
      </p:sp>
      <p:sp>
        <p:nvSpPr>
          <p:cNvPr id="8" name="矩形 7"/>
          <p:cNvSpPr/>
          <p:nvPr/>
        </p:nvSpPr>
        <p:spPr>
          <a:xfrm>
            <a:off x="3851924" y="735546"/>
            <a:ext cx="1620957" cy="523220"/>
          </a:xfrm>
          <a:prstGeom prst="rect">
            <a:avLst/>
          </a:prstGeom>
        </p:spPr>
        <p:txBody>
          <a:bodyPr wrap="none">
            <a:spAutoFit/>
          </a:bodyPr>
          <a:lstStyle/>
          <a:p>
            <a:r>
              <a:rPr lang="zh-CN" altLang="en-US" sz="2800" b="1" dirty="0" smtClean="0">
                <a:solidFill>
                  <a:srgbClr val="FF0000"/>
                </a:solidFill>
              </a:rPr>
              <a:t>禁止跳单</a:t>
            </a:r>
            <a:endParaRPr lang="en-US" altLang="zh-CN" sz="2800" b="1" dirty="0" smtClean="0">
              <a:solidFill>
                <a:srgbClr val="FF0000"/>
              </a:solidFill>
            </a:endParaRPr>
          </a:p>
        </p:txBody>
      </p:sp>
      <p:sp>
        <p:nvSpPr>
          <p:cNvPr id="10" name="矩形 9"/>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51520" y="519522"/>
            <a:ext cx="8352928" cy="3780420"/>
          </a:xfrm>
        </p:spPr>
        <p:txBody>
          <a:bodyPr>
            <a:noAutofit/>
          </a:bodyPr>
          <a:lstStyle/>
          <a:p>
            <a:r>
              <a:rPr lang="zh-CN" altLang="en-US" b="0" dirty="0" smtClean="0"/>
              <a:t>案例：</a:t>
            </a:r>
            <a:endParaRPr lang="en-US" altLang="zh-CN" b="0" dirty="0" smtClean="0"/>
          </a:p>
          <a:p>
            <a:pPr>
              <a:lnSpc>
                <a:spcPts val="3380"/>
              </a:lnSpc>
            </a:pPr>
            <a:r>
              <a:rPr lang="en-US" altLang="zh-CN" b="0" dirty="0" smtClean="0"/>
              <a:t>  </a:t>
            </a:r>
            <a:r>
              <a:rPr lang="en-US" altLang="zh-CN" dirty="0" smtClean="0">
                <a:latin typeface="华文楷体" pitchFamily="2" charset="-122"/>
                <a:ea typeface="华文楷体" pitchFamily="2" charset="-122"/>
              </a:rPr>
              <a:t>  2019</a:t>
            </a:r>
            <a:r>
              <a:rPr lang="zh-CN" altLang="en-US" dirty="0" smtClean="0">
                <a:latin typeface="华文楷体" pitchFamily="2" charset="-122"/>
                <a:ea typeface="华文楷体" pitchFamily="2" charset="-122"/>
              </a:rPr>
              <a:t>年</a:t>
            </a:r>
            <a:r>
              <a:rPr lang="en-US" altLang="zh-CN" dirty="0" smtClean="0">
                <a:latin typeface="华文楷体" pitchFamily="2" charset="-122"/>
                <a:ea typeface="华文楷体" pitchFamily="2" charset="-122"/>
              </a:rPr>
              <a:t>10</a:t>
            </a:r>
            <a:r>
              <a:rPr lang="zh-CN" altLang="en-US" dirty="0" smtClean="0">
                <a:latin typeface="华文楷体" pitchFamily="2" charset="-122"/>
                <a:ea typeface="华文楷体" pitchFamily="2" charset="-122"/>
              </a:rPr>
              <a:t>月</a:t>
            </a:r>
            <a:r>
              <a:rPr lang="en-US" altLang="zh-CN" dirty="0" smtClean="0">
                <a:latin typeface="华文楷体" pitchFamily="2" charset="-122"/>
                <a:ea typeface="华文楷体" pitchFamily="2" charset="-122"/>
              </a:rPr>
              <a:t>23</a:t>
            </a:r>
            <a:r>
              <a:rPr lang="zh-CN" altLang="en-US" dirty="0" smtClean="0">
                <a:latin typeface="华文楷体" pitchFamily="2" charset="-122"/>
                <a:ea typeface="华文楷体" pitchFamily="2" charset="-122"/>
              </a:rPr>
              <a:t>日，申某与某公司签订房屋租赁合同，承租某公司房屋教育培训办公使用。</a:t>
            </a:r>
            <a:endParaRPr lang="en-US" altLang="zh-CN" dirty="0" smtClean="0">
              <a:latin typeface="华文楷体" pitchFamily="2" charset="-122"/>
              <a:ea typeface="华文楷体" pitchFamily="2" charset="-122"/>
            </a:endParaRPr>
          </a:p>
          <a:p>
            <a:pPr>
              <a:lnSpc>
                <a:spcPts val="3380"/>
              </a:lnSpc>
            </a:pPr>
            <a:r>
              <a:rPr lang="en-US" altLang="zh-CN" dirty="0" smtClean="0">
                <a:latin typeface="华文楷体" pitchFamily="2" charset="-122"/>
                <a:ea typeface="华文楷体" pitchFamily="2" charset="-122"/>
              </a:rPr>
              <a:t>      2020</a:t>
            </a:r>
            <a:r>
              <a:rPr lang="zh-CN" altLang="en-US" dirty="0" smtClean="0">
                <a:latin typeface="华文楷体" pitchFamily="2" charset="-122"/>
                <a:ea typeface="华文楷体" pitchFamily="2" charset="-122"/>
              </a:rPr>
              <a:t>年</a:t>
            </a:r>
            <a:r>
              <a:rPr lang="en-US" altLang="zh-CN" dirty="0" smtClean="0">
                <a:latin typeface="华文楷体" pitchFamily="2" charset="-122"/>
                <a:ea typeface="华文楷体" pitchFamily="2" charset="-122"/>
              </a:rPr>
              <a:t>3</a:t>
            </a:r>
            <a:r>
              <a:rPr lang="zh-CN" altLang="en-US" dirty="0" smtClean="0">
                <a:latin typeface="华文楷体" pitchFamily="2" charset="-122"/>
                <a:ea typeface="华文楷体" pitchFamily="2" charset="-122"/>
              </a:rPr>
              <a:t>月</a:t>
            </a:r>
            <a:r>
              <a:rPr lang="en-US" altLang="zh-CN" dirty="0" smtClean="0">
                <a:latin typeface="华文楷体" pitchFamily="2" charset="-122"/>
                <a:ea typeface="华文楷体" pitchFamily="2" charset="-122"/>
              </a:rPr>
              <a:t>16</a:t>
            </a:r>
            <a:r>
              <a:rPr lang="zh-CN" altLang="en-US" dirty="0" smtClean="0">
                <a:latin typeface="华文楷体" pitchFamily="2" charset="-122"/>
                <a:ea typeface="华文楷体" pitchFamily="2" charset="-122"/>
              </a:rPr>
              <a:t>日，申某向法院起诉称，由于新冠肺炎疫情不可抗力事由导致学生无法到店咨询，经营困难，合同目的无法实现，故请求解除租赁合同。</a:t>
            </a:r>
            <a:endParaRPr lang="en-US" altLang="zh-CN" dirty="0" smtClean="0">
              <a:latin typeface="华文楷体" pitchFamily="2" charset="-122"/>
              <a:ea typeface="华文楷体" pitchFamily="2" charset="-122"/>
            </a:endParaRPr>
          </a:p>
          <a:p>
            <a:pPr>
              <a:lnSpc>
                <a:spcPts val="3380"/>
              </a:lnSpc>
            </a:pPr>
            <a:r>
              <a:rPr lang="en-US" altLang="zh-CN" dirty="0" smtClean="0">
                <a:latin typeface="华文楷体" pitchFamily="2" charset="-122"/>
                <a:ea typeface="华文楷体" pitchFamily="2" charset="-122"/>
              </a:rPr>
              <a:t>     </a:t>
            </a:r>
            <a:r>
              <a:rPr lang="zh-CN" altLang="en-US" dirty="0" smtClean="0">
                <a:latin typeface="华文楷体" pitchFamily="2" charset="-122"/>
                <a:ea typeface="华文楷体" pitchFamily="2" charset="-122"/>
              </a:rPr>
              <a:t>某公司辩称，疫情并不直接导致不可抗力以致合同解除，亦未影响办公用途。</a:t>
            </a:r>
            <a:endParaRPr lang="zh-CN" altLang="en-US" dirty="0">
              <a:latin typeface="华文楷体" pitchFamily="2" charset="-122"/>
              <a:ea typeface="华文楷体" pitchFamily="2" charset="-122"/>
            </a:endParaRPr>
          </a:p>
        </p:txBody>
      </p:sp>
      <p:sp>
        <p:nvSpPr>
          <p:cNvPr id="3" name="矩形 2"/>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827584" y="1167594"/>
            <a:ext cx="7920880" cy="3402378"/>
          </a:xfrm>
        </p:spPr>
        <p:txBody>
          <a:bodyPr>
            <a:normAutofit fontScale="92500" lnSpcReduction="20000"/>
          </a:bodyPr>
          <a:lstStyle/>
          <a:p>
            <a:r>
              <a:rPr lang="zh-CN" altLang="zh-CN" dirty="0" smtClean="0"/>
              <a:t>第五百三十三条  合同成立后，</a:t>
            </a:r>
            <a:r>
              <a:rPr lang="zh-CN" altLang="zh-CN" dirty="0" smtClean="0">
                <a:solidFill>
                  <a:srgbClr val="FF0000"/>
                </a:solidFill>
              </a:rPr>
              <a:t>合同的基础条件</a:t>
            </a:r>
            <a:r>
              <a:rPr lang="zh-CN" altLang="zh-CN" dirty="0" smtClean="0"/>
              <a:t>发生了当事人在订立合同时无法预见的、不属于商业风险的重大变化，继续履行合同对于当事人一方明显不公平的，受不利影响的当事人可以与对方</a:t>
            </a:r>
            <a:r>
              <a:rPr lang="zh-CN" altLang="zh-CN" dirty="0" smtClean="0">
                <a:solidFill>
                  <a:srgbClr val="FF0000"/>
                </a:solidFill>
              </a:rPr>
              <a:t>重新协商</a:t>
            </a:r>
            <a:r>
              <a:rPr lang="zh-CN" altLang="zh-CN" dirty="0" smtClean="0"/>
              <a:t>；在合理期限内</a:t>
            </a:r>
            <a:r>
              <a:rPr lang="zh-CN" altLang="zh-CN" dirty="0" smtClean="0">
                <a:solidFill>
                  <a:srgbClr val="FF0000"/>
                </a:solidFill>
              </a:rPr>
              <a:t>协商不成的</a:t>
            </a:r>
            <a:r>
              <a:rPr lang="zh-CN" altLang="zh-CN" dirty="0" smtClean="0"/>
              <a:t>，当事人可以请求人民法院或者仲裁机构</a:t>
            </a:r>
            <a:r>
              <a:rPr lang="zh-CN" altLang="zh-CN" dirty="0" smtClean="0">
                <a:solidFill>
                  <a:srgbClr val="FF0000"/>
                </a:solidFill>
              </a:rPr>
              <a:t>变更或者解除</a:t>
            </a:r>
            <a:r>
              <a:rPr lang="zh-CN" altLang="zh-CN" dirty="0" smtClean="0"/>
              <a:t>合同。</a:t>
            </a:r>
          </a:p>
          <a:p>
            <a:r>
              <a:rPr lang="en-US" altLang="zh-CN" dirty="0" smtClean="0"/>
              <a:t>   </a:t>
            </a:r>
            <a:r>
              <a:rPr lang="zh-CN" altLang="zh-CN" dirty="0" smtClean="0"/>
              <a:t>人民法院或者仲裁机构应当结合案件的实际情况，根据公平原则变更或者解除合同。</a:t>
            </a:r>
          </a:p>
          <a:p>
            <a:endParaRPr lang="zh-CN" altLang="en-US" dirty="0"/>
          </a:p>
        </p:txBody>
      </p:sp>
      <p:sp>
        <p:nvSpPr>
          <p:cNvPr id="3" name="矩形 2"/>
          <p:cNvSpPr/>
          <p:nvPr/>
        </p:nvSpPr>
        <p:spPr>
          <a:xfrm>
            <a:off x="3059832" y="627534"/>
            <a:ext cx="3168352" cy="523220"/>
          </a:xfrm>
          <a:prstGeom prst="rect">
            <a:avLst/>
          </a:prstGeom>
        </p:spPr>
        <p:style>
          <a:lnRef idx="2">
            <a:schemeClr val="accent5"/>
          </a:lnRef>
          <a:fillRef idx="1">
            <a:schemeClr val="lt1"/>
          </a:fillRef>
          <a:effectRef idx="0">
            <a:schemeClr val="accent5"/>
          </a:effectRef>
          <a:fontRef idx="minor">
            <a:schemeClr val="dk1"/>
          </a:fontRef>
        </p:style>
        <p:txBody>
          <a:bodyPr wrap="square">
            <a:spAutoFit/>
          </a:bodyPr>
          <a:lstStyle/>
          <a:p>
            <a:pPr algn="ctr"/>
            <a:r>
              <a:rPr lang="zh-CN" altLang="en-US" sz="2800" b="1" dirty="0" smtClean="0">
                <a:solidFill>
                  <a:srgbClr val="FF0000"/>
                </a:solidFill>
              </a:rPr>
              <a:t>情势变更</a:t>
            </a:r>
            <a:endParaRPr lang="zh-CN" altLang="en-US" sz="2800" b="1" dirty="0">
              <a:solidFill>
                <a:srgbClr val="FF0000"/>
              </a:solidFill>
            </a:endParaRPr>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52</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66" y="109411"/>
            <a:ext cx="8526306" cy="582930"/>
          </a:xfrm>
        </p:spPr>
        <p:txBody>
          <a:bodyPr/>
          <a:lstStyle/>
          <a:p>
            <a:r>
              <a:rPr lang="zh-CN" altLang="zh-CN" sz="3200" dirty="0" smtClean="0"/>
              <a:t>（四）人格权编</a:t>
            </a:r>
            <a:r>
              <a:rPr lang="en-US" altLang="zh-CN" sz="3200" dirty="0" smtClean="0"/>
              <a:t>——</a:t>
            </a:r>
            <a:r>
              <a:rPr lang="zh-CN" altLang="en-US" sz="3200" dirty="0" smtClean="0"/>
              <a:t>彰显以人为本的执政理念</a:t>
            </a:r>
            <a:endParaRPr lang="zh-CN" altLang="en-US" sz="3200" dirty="0"/>
          </a:p>
        </p:txBody>
      </p:sp>
      <p:sp>
        <p:nvSpPr>
          <p:cNvPr id="3" name="矩形 2"/>
          <p:cNvSpPr/>
          <p:nvPr/>
        </p:nvSpPr>
        <p:spPr>
          <a:xfrm>
            <a:off x="467544" y="1113591"/>
            <a:ext cx="8208912" cy="3272691"/>
          </a:xfrm>
          <a:prstGeom prst="rect">
            <a:avLst/>
          </a:prstGeom>
        </p:spPr>
        <p:txBody>
          <a:bodyPr wrap="square">
            <a:spAutoFit/>
          </a:bodyPr>
          <a:lstStyle/>
          <a:p>
            <a:pPr>
              <a:lnSpc>
                <a:spcPts val="4000"/>
              </a:lnSpc>
              <a:spcBef>
                <a:spcPts val="600"/>
              </a:spcBef>
            </a:pPr>
            <a:r>
              <a:rPr lang="zh-CN" altLang="zh-CN" sz="2600" b="1" dirty="0" smtClean="0">
                <a:latin typeface="黑体" panose="02010609060101010101" pitchFamily="49" charset="-122"/>
                <a:ea typeface="黑体" panose="02010609060101010101" pitchFamily="49" charset="-122"/>
              </a:rPr>
              <a:t>第九百九十条  人格权是民事主体享有的生命权、身体权、健康权、姓名权、名称权、肖像权、名誉权、荣誉权、隐私权</a:t>
            </a:r>
            <a:r>
              <a:rPr lang="zh-CN" altLang="zh-CN" sz="2600" b="1" dirty="0" smtClean="0">
                <a:solidFill>
                  <a:srgbClr val="FF0000"/>
                </a:solidFill>
                <a:latin typeface="黑体" panose="02010609060101010101" pitchFamily="49" charset="-122"/>
                <a:ea typeface="黑体" panose="02010609060101010101" pitchFamily="49" charset="-122"/>
              </a:rPr>
              <a:t>等</a:t>
            </a:r>
            <a:r>
              <a:rPr lang="zh-CN" altLang="zh-CN" sz="2600" b="1" dirty="0" smtClean="0">
                <a:latin typeface="黑体" panose="02010609060101010101" pitchFamily="49" charset="-122"/>
                <a:ea typeface="黑体" panose="02010609060101010101" pitchFamily="49" charset="-122"/>
              </a:rPr>
              <a:t>权利。</a:t>
            </a:r>
            <a:endParaRPr lang="en-US" altLang="zh-CN" sz="2600" b="1" dirty="0" smtClean="0">
              <a:latin typeface="黑体" panose="02010609060101010101" pitchFamily="49" charset="-122"/>
              <a:ea typeface="黑体" panose="02010609060101010101" pitchFamily="49" charset="-122"/>
            </a:endParaRPr>
          </a:p>
          <a:p>
            <a:pPr>
              <a:lnSpc>
                <a:spcPts val="4000"/>
              </a:lnSpc>
              <a:spcBef>
                <a:spcPts val="600"/>
              </a:spcBef>
            </a:pPr>
            <a:r>
              <a:rPr lang="en-US" altLang="zh-CN" sz="2600" b="1" dirty="0" smtClean="0">
                <a:latin typeface="黑体" panose="02010609060101010101" pitchFamily="49" charset="-122"/>
                <a:ea typeface="黑体" panose="02010609060101010101" pitchFamily="49" charset="-122"/>
              </a:rPr>
              <a:t>    </a:t>
            </a:r>
            <a:r>
              <a:rPr lang="zh-CN" altLang="zh-CN" sz="2600" b="1" dirty="0" smtClean="0">
                <a:latin typeface="黑体" panose="02010609060101010101" pitchFamily="49" charset="-122"/>
                <a:ea typeface="黑体" panose="02010609060101010101" pitchFamily="49" charset="-122"/>
              </a:rPr>
              <a:t>除前款规定的人格权外，自然人享有基于</a:t>
            </a:r>
            <a:r>
              <a:rPr lang="zh-CN" altLang="zh-CN" sz="2600" b="1" dirty="0" smtClean="0">
                <a:solidFill>
                  <a:srgbClr val="FF0000"/>
                </a:solidFill>
                <a:latin typeface="黑体" panose="02010609060101010101" pitchFamily="49" charset="-122"/>
                <a:ea typeface="黑体" panose="02010609060101010101" pitchFamily="49" charset="-122"/>
              </a:rPr>
              <a:t>人身自由、人格尊严</a:t>
            </a:r>
            <a:r>
              <a:rPr lang="zh-CN" altLang="zh-CN" sz="2600" b="1" dirty="0" smtClean="0">
                <a:latin typeface="黑体" panose="02010609060101010101" pitchFamily="49" charset="-122"/>
                <a:ea typeface="黑体" panose="02010609060101010101" pitchFamily="49" charset="-122"/>
              </a:rPr>
              <a:t>产生的其他人格权益。</a:t>
            </a:r>
          </a:p>
          <a:p>
            <a:pPr>
              <a:lnSpc>
                <a:spcPts val="3600"/>
              </a:lnSpc>
              <a:spcBef>
                <a:spcPts val="600"/>
              </a:spcBef>
            </a:pPr>
            <a:endParaRPr lang="en-US" altLang="zh-CN" sz="2800" b="1" dirty="0" smtClean="0">
              <a:latin typeface="华文楷体" pitchFamily="2" charset="-122"/>
              <a:ea typeface="华文楷体" pitchFamily="2" charset="-122"/>
            </a:endParaRPr>
          </a:p>
        </p:txBody>
      </p:sp>
      <p:sp>
        <p:nvSpPr>
          <p:cNvPr id="4" name="矩形 3"/>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zlj\Desktop\51ee431a46ff44349a82c7389aa57463.jpeg"/>
          <p:cNvPicPr>
            <a:picLocks noChangeAspect="1" noChangeArrowheads="1"/>
          </p:cNvPicPr>
          <p:nvPr/>
        </p:nvPicPr>
        <p:blipFill>
          <a:blip r:embed="rId3" cstate="print"/>
          <a:srcRect/>
          <a:stretch>
            <a:fillRect/>
          </a:stretch>
        </p:blipFill>
        <p:spPr bwMode="auto">
          <a:xfrm>
            <a:off x="5371403" y="1761660"/>
            <a:ext cx="3772603" cy="2430270"/>
          </a:xfrm>
          <a:prstGeom prst="rect">
            <a:avLst/>
          </a:prstGeom>
          <a:noFill/>
        </p:spPr>
      </p:pic>
      <p:sp>
        <p:nvSpPr>
          <p:cNvPr id="4" name="矩形 3"/>
          <p:cNvSpPr/>
          <p:nvPr/>
        </p:nvSpPr>
        <p:spPr>
          <a:xfrm>
            <a:off x="395536" y="1329615"/>
            <a:ext cx="4824536" cy="3285515"/>
          </a:xfrm>
          <a:prstGeom prst="rect">
            <a:avLst/>
          </a:prstGeom>
        </p:spPr>
        <p:txBody>
          <a:bodyPr wrap="square">
            <a:spAutoFit/>
          </a:bodyPr>
          <a:lstStyle/>
          <a:p>
            <a:pPr>
              <a:lnSpc>
                <a:spcPts val="3300"/>
              </a:lnSpc>
              <a:spcBef>
                <a:spcPts val="600"/>
              </a:spcBef>
            </a:pPr>
            <a:r>
              <a:rPr lang="zh-CN" altLang="en-US" sz="2600" b="1" dirty="0" smtClean="0">
                <a:latin typeface="华文楷体" pitchFamily="2" charset="-122"/>
                <a:ea typeface="华文楷体" pitchFamily="2" charset="-122"/>
              </a:rPr>
              <a:t>案例：</a:t>
            </a:r>
            <a:endParaRPr lang="en-US" altLang="zh-CN" sz="2600" b="1" dirty="0" smtClean="0">
              <a:latin typeface="华文楷体" pitchFamily="2" charset="-122"/>
              <a:ea typeface="华文楷体" pitchFamily="2" charset="-122"/>
            </a:endParaRPr>
          </a:p>
          <a:p>
            <a:pPr>
              <a:lnSpc>
                <a:spcPts val="3300"/>
              </a:lnSpc>
              <a:spcBef>
                <a:spcPts val="600"/>
              </a:spcBef>
            </a:pPr>
            <a:r>
              <a:rPr lang="en-US" altLang="zh-CN" sz="2600" b="1" dirty="0" smtClean="0">
                <a:latin typeface="华文楷体" pitchFamily="2" charset="-122"/>
                <a:ea typeface="华文楷体" pitchFamily="2" charset="-122"/>
              </a:rPr>
              <a:t>·2019</a:t>
            </a:r>
            <a:r>
              <a:rPr lang="zh-CN" altLang="en-US" sz="2600" b="1" dirty="0" smtClean="0">
                <a:latin typeface="华文楷体" pitchFamily="2" charset="-122"/>
                <a:ea typeface="华文楷体" pitchFamily="2" charset="-122"/>
              </a:rPr>
              <a:t>年</a:t>
            </a:r>
            <a:r>
              <a:rPr lang="en-US" altLang="zh-CN" sz="2600" b="1" dirty="0" smtClean="0">
                <a:latin typeface="华文楷体" pitchFamily="2" charset="-122"/>
                <a:ea typeface="华文楷体" pitchFamily="2" charset="-122"/>
              </a:rPr>
              <a:t>7</a:t>
            </a:r>
            <a:r>
              <a:rPr lang="zh-CN" altLang="en-US" sz="2600" b="1" dirty="0" smtClean="0">
                <a:latin typeface="华文楷体" pitchFamily="2" charset="-122"/>
                <a:ea typeface="华文楷体" pitchFamily="2" charset="-122"/>
              </a:rPr>
              <a:t>月，河南女孩小闫向浙江喜来登度假村有限公司两个岗位投递了简历</a:t>
            </a:r>
            <a:endParaRPr lang="en-US" altLang="zh-CN" sz="2600" b="1" dirty="0" smtClean="0">
              <a:latin typeface="华文楷体" pitchFamily="2" charset="-122"/>
              <a:ea typeface="华文楷体" pitchFamily="2" charset="-122"/>
            </a:endParaRPr>
          </a:p>
          <a:p>
            <a:pPr>
              <a:lnSpc>
                <a:spcPts val="3300"/>
              </a:lnSpc>
              <a:spcBef>
                <a:spcPts val="600"/>
              </a:spcBef>
            </a:pPr>
            <a:r>
              <a:rPr lang="en-US" altLang="zh-CN" sz="2600" b="1" dirty="0" smtClean="0">
                <a:latin typeface="华文楷体" pitchFamily="2" charset="-122"/>
                <a:ea typeface="华文楷体" pitchFamily="2" charset="-122"/>
              </a:rPr>
              <a:t>·</a:t>
            </a:r>
            <a:r>
              <a:rPr lang="zh-CN" altLang="en-US" sz="2600" b="1" dirty="0" smtClean="0">
                <a:latin typeface="华文楷体" pitchFamily="2" charset="-122"/>
                <a:ea typeface="华文楷体" pitchFamily="2" charset="-122"/>
              </a:rPr>
              <a:t>该公司拒绝理由一栏里显示为“河南人”</a:t>
            </a:r>
            <a:endParaRPr lang="en-US" altLang="zh-CN" sz="2600" b="1" dirty="0" smtClean="0">
              <a:latin typeface="华文楷体" pitchFamily="2" charset="-122"/>
              <a:ea typeface="华文楷体" pitchFamily="2" charset="-122"/>
            </a:endParaRPr>
          </a:p>
          <a:p>
            <a:pPr>
              <a:lnSpc>
                <a:spcPts val="3300"/>
              </a:lnSpc>
              <a:spcBef>
                <a:spcPts val="600"/>
              </a:spcBef>
            </a:pPr>
            <a:r>
              <a:rPr lang="en-US" altLang="zh-CN" sz="2600" b="1" dirty="0" smtClean="0">
                <a:latin typeface="华文楷体" pitchFamily="2" charset="-122"/>
                <a:ea typeface="华文楷体" pitchFamily="2" charset="-122"/>
              </a:rPr>
              <a:t>·</a:t>
            </a:r>
            <a:r>
              <a:rPr lang="zh-CN" altLang="en-US" sz="2600" b="1" dirty="0" smtClean="0">
                <a:latin typeface="华文楷体" pitchFamily="2" charset="-122"/>
                <a:ea typeface="华文楷体" pitchFamily="2" charset="-122"/>
              </a:rPr>
              <a:t>小闫向法院提起诉讼。</a:t>
            </a:r>
            <a:endParaRPr lang="zh-CN" altLang="en-US" sz="2600" b="1" dirty="0">
              <a:latin typeface="华文楷体" pitchFamily="2" charset="-122"/>
              <a:ea typeface="华文楷体" pitchFamily="2" charset="-122"/>
            </a:endParaRPr>
          </a:p>
        </p:txBody>
      </p:sp>
      <p:sp>
        <p:nvSpPr>
          <p:cNvPr id="5" name="矩形 4"/>
          <p:cNvSpPr/>
          <p:nvPr/>
        </p:nvSpPr>
        <p:spPr>
          <a:xfrm>
            <a:off x="3059833" y="843558"/>
            <a:ext cx="3775393" cy="52322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2800" b="1" dirty="0" smtClean="0"/>
              <a:t>地域</a:t>
            </a:r>
            <a:r>
              <a:rPr lang="zh-CN" altLang="en-US" sz="2800" b="1" dirty="0" smtClean="0">
                <a:solidFill>
                  <a:srgbClr val="FF0000"/>
                </a:solidFill>
              </a:rPr>
              <a:t>歧视</a:t>
            </a:r>
            <a:r>
              <a:rPr lang="zh-CN" altLang="en-US" sz="2800" b="1" dirty="0" smtClean="0"/>
              <a:t>，是否侵权？</a:t>
            </a:r>
            <a:endParaRPr lang="zh-CN" altLang="en-US" sz="2800" b="1" dirty="0"/>
          </a:p>
        </p:txBody>
      </p:sp>
      <p:sp>
        <p:nvSpPr>
          <p:cNvPr id="6" name="矩形 5"/>
          <p:cNvSpPr/>
          <p:nvPr/>
        </p:nvSpPr>
        <p:spPr>
          <a:xfrm>
            <a:off x="822369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54</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51520" y="1653652"/>
            <a:ext cx="8460432" cy="2888687"/>
          </a:xfrm>
        </p:spPr>
        <p:txBody>
          <a:bodyPr>
            <a:noAutofit/>
          </a:bodyPr>
          <a:lstStyle/>
          <a:p>
            <a:pPr>
              <a:lnSpc>
                <a:spcPts val="3800"/>
              </a:lnSpc>
            </a:pPr>
            <a:r>
              <a:rPr lang="en-US" altLang="zh-CN" sz="2800" dirty="0" smtClean="0">
                <a:latin typeface="华文楷体" pitchFamily="2" charset="-122"/>
                <a:ea typeface="华文楷体" pitchFamily="2" charset="-122"/>
              </a:rPr>
              <a:t>     2020</a:t>
            </a:r>
            <a:r>
              <a:rPr lang="zh-CN" altLang="en-US" sz="2800" dirty="0" smtClean="0">
                <a:latin typeface="华文楷体" pitchFamily="2" charset="-122"/>
                <a:ea typeface="华文楷体" pitchFamily="2" charset="-122"/>
              </a:rPr>
              <a:t>年</a:t>
            </a:r>
            <a:r>
              <a:rPr lang="en-US" altLang="zh-CN" sz="2800" dirty="0" smtClean="0">
                <a:latin typeface="华文楷体" pitchFamily="2" charset="-122"/>
                <a:ea typeface="华文楷体" pitchFamily="2" charset="-122"/>
              </a:rPr>
              <a:t>5</a:t>
            </a:r>
            <a:r>
              <a:rPr lang="zh-CN" altLang="en-US" sz="2800" dirty="0" smtClean="0">
                <a:latin typeface="华文楷体" pitchFamily="2" charset="-122"/>
                <a:ea typeface="华文楷体" pitchFamily="2" charset="-122"/>
              </a:rPr>
              <a:t>月</a:t>
            </a:r>
            <a:r>
              <a:rPr lang="en-US" altLang="zh-CN" sz="2800" dirty="0" smtClean="0">
                <a:latin typeface="华文楷体" pitchFamily="2" charset="-122"/>
                <a:ea typeface="华文楷体" pitchFamily="2" charset="-122"/>
              </a:rPr>
              <a:t>21</a:t>
            </a:r>
            <a:r>
              <a:rPr lang="zh-CN" altLang="en-US" sz="2800" dirty="0" smtClean="0">
                <a:latin typeface="华文楷体" pitchFamily="2" charset="-122"/>
                <a:ea typeface="华文楷体" pitchFamily="2" charset="-122"/>
              </a:rPr>
              <a:t>日，陈春秀参加曲阜师范大学成人高考后，在学信网上查询学籍信息时意外发现，其于</a:t>
            </a:r>
            <a:r>
              <a:rPr lang="en-US" altLang="zh-CN" sz="2800" dirty="0" smtClean="0">
                <a:latin typeface="华文楷体" pitchFamily="2" charset="-122"/>
                <a:ea typeface="华文楷体" pitchFamily="2" charset="-122"/>
              </a:rPr>
              <a:t>2004</a:t>
            </a:r>
            <a:r>
              <a:rPr lang="zh-CN" altLang="en-US" sz="2800" dirty="0" smtClean="0">
                <a:latin typeface="华文楷体" pitchFamily="2" charset="-122"/>
                <a:ea typeface="华文楷体" pitchFamily="2" charset="-122"/>
              </a:rPr>
              <a:t>年</a:t>
            </a:r>
            <a:r>
              <a:rPr lang="en-US" altLang="zh-CN" sz="2800" dirty="0" smtClean="0">
                <a:latin typeface="华文楷体" pitchFamily="2" charset="-122"/>
                <a:ea typeface="华文楷体" pitchFamily="2" charset="-122"/>
              </a:rPr>
              <a:t>9</a:t>
            </a:r>
            <a:r>
              <a:rPr lang="zh-CN" altLang="en-US" sz="2800" dirty="0" smtClean="0">
                <a:latin typeface="华文楷体" pitchFamily="2" charset="-122"/>
                <a:ea typeface="华文楷体" pitchFamily="2" charset="-122"/>
              </a:rPr>
              <a:t>月，曾在山东理工大学国际经济与贸易专业（专科）入学就读，离校日期为</a:t>
            </a:r>
            <a:r>
              <a:rPr lang="en-US" altLang="zh-CN" sz="2800" dirty="0" smtClean="0">
                <a:latin typeface="华文楷体" pitchFamily="2" charset="-122"/>
                <a:ea typeface="华文楷体" pitchFamily="2" charset="-122"/>
              </a:rPr>
              <a:t>2007</a:t>
            </a:r>
            <a:r>
              <a:rPr lang="zh-CN" altLang="en-US" sz="2800" dirty="0" smtClean="0">
                <a:latin typeface="华文楷体" pitchFamily="2" charset="-122"/>
                <a:ea typeface="华文楷体" pitchFamily="2" charset="-122"/>
              </a:rPr>
              <a:t>年</a:t>
            </a:r>
            <a:r>
              <a:rPr lang="en-US" altLang="zh-CN" sz="2800" dirty="0" smtClean="0">
                <a:latin typeface="华文楷体" pitchFamily="2" charset="-122"/>
                <a:ea typeface="华文楷体" pitchFamily="2" charset="-122"/>
              </a:rPr>
              <a:t>7</a:t>
            </a:r>
            <a:r>
              <a:rPr lang="zh-CN" altLang="en-US" sz="2800" dirty="0" smtClean="0">
                <a:latin typeface="华文楷体" pitchFamily="2" charset="-122"/>
                <a:ea typeface="华文楷体" pitchFamily="2" charset="-122"/>
              </a:rPr>
              <a:t>月</a:t>
            </a:r>
            <a:r>
              <a:rPr lang="en-US" altLang="zh-CN" sz="2800" dirty="0" smtClean="0">
                <a:latin typeface="华文楷体" pitchFamily="2" charset="-122"/>
                <a:ea typeface="华文楷体" pitchFamily="2" charset="-122"/>
              </a:rPr>
              <a:t>1</a:t>
            </a:r>
            <a:r>
              <a:rPr lang="zh-CN" altLang="en-US" sz="2800" dirty="0" smtClean="0">
                <a:latin typeface="华文楷体" pitchFamily="2" charset="-122"/>
                <a:ea typeface="华文楷体" pitchFamily="2" charset="-122"/>
              </a:rPr>
              <a:t>日。</a:t>
            </a:r>
            <a:endParaRPr lang="en-US" altLang="zh-CN" sz="2800" dirty="0" smtClean="0">
              <a:latin typeface="华文楷体" pitchFamily="2" charset="-122"/>
              <a:ea typeface="华文楷体" pitchFamily="2" charset="-122"/>
            </a:endParaRPr>
          </a:p>
          <a:p>
            <a:pPr>
              <a:lnSpc>
                <a:spcPts val="3800"/>
              </a:lnSpc>
            </a:pPr>
            <a:r>
              <a:rPr lang="en-US" altLang="zh-CN" sz="2800" dirty="0" smtClean="0">
                <a:latin typeface="华文楷体" pitchFamily="2" charset="-122"/>
                <a:ea typeface="华文楷体" pitchFamily="2" charset="-122"/>
              </a:rPr>
              <a:t>     </a:t>
            </a:r>
            <a:r>
              <a:rPr lang="zh-CN" altLang="en-US" sz="2800" dirty="0" smtClean="0">
                <a:latin typeface="华文楷体" pitchFamily="2" charset="-122"/>
                <a:ea typeface="华文楷体" pitchFamily="2" charset="-122"/>
              </a:rPr>
              <a:t>由此，冒名顶替上学引爆公共舆论。</a:t>
            </a:r>
            <a:endParaRPr lang="en-US" altLang="zh-CN" sz="2800" dirty="0" smtClean="0">
              <a:latin typeface="华文楷体" pitchFamily="2" charset="-122"/>
              <a:ea typeface="华文楷体" pitchFamily="2" charset="-122"/>
            </a:endParaRPr>
          </a:p>
        </p:txBody>
      </p:sp>
      <p:sp>
        <p:nvSpPr>
          <p:cNvPr id="3" name="矩形 2"/>
          <p:cNvSpPr/>
          <p:nvPr/>
        </p:nvSpPr>
        <p:spPr>
          <a:xfrm>
            <a:off x="2339753" y="951570"/>
            <a:ext cx="5211683" cy="523220"/>
          </a:xfrm>
          <a:prstGeom prst="rect">
            <a:avLst/>
          </a:prstGeom>
        </p:spPr>
        <p:txBody>
          <a:bodyPr wrap="none">
            <a:spAutoFit/>
          </a:bodyPr>
          <a:lstStyle/>
          <a:p>
            <a:r>
              <a:rPr lang="zh-CN" altLang="en-US" sz="2800" b="1" dirty="0" smtClean="0">
                <a:solidFill>
                  <a:srgbClr val="FF0000"/>
                </a:solidFill>
              </a:rPr>
              <a:t>高考顶替，侵犯了何种人格权？</a:t>
            </a:r>
            <a:endParaRPr lang="en-US" altLang="zh-CN" sz="2800" b="1" dirty="0" smtClean="0">
              <a:solidFill>
                <a:srgbClr val="FF0000"/>
              </a:solidFill>
            </a:endParaRPr>
          </a:p>
        </p:txBody>
      </p:sp>
      <p:sp>
        <p:nvSpPr>
          <p:cNvPr id="4" name="矩形 3"/>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555527"/>
            <a:ext cx="7920880" cy="4032448"/>
          </a:xfrm>
        </p:spPr>
        <p:txBody>
          <a:bodyPr>
            <a:normAutofit fontScale="77500" lnSpcReduction="20000"/>
          </a:bodyPr>
          <a:lstStyle/>
          <a:p>
            <a:r>
              <a:rPr lang="zh-CN" altLang="zh-CN" sz="3100" dirty="0" smtClean="0"/>
              <a:t>第四编  人 格 权</a:t>
            </a:r>
          </a:p>
          <a:p>
            <a:r>
              <a:rPr lang="zh-CN" altLang="zh-CN" sz="3100" dirty="0" smtClean="0"/>
              <a:t>        第一章  一般规定</a:t>
            </a:r>
          </a:p>
          <a:p>
            <a:r>
              <a:rPr lang="zh-CN" altLang="zh-CN" sz="3100" dirty="0" smtClean="0"/>
              <a:t>        第二章  生命权、身体权和健康权</a:t>
            </a:r>
          </a:p>
          <a:p>
            <a:r>
              <a:rPr lang="zh-CN" altLang="zh-CN" sz="3100" dirty="0" smtClean="0"/>
              <a:t>        第三章 </a:t>
            </a:r>
            <a:r>
              <a:rPr lang="zh-CN" altLang="zh-CN" sz="3100" dirty="0" smtClean="0">
                <a:solidFill>
                  <a:srgbClr val="FF0000"/>
                </a:solidFill>
              </a:rPr>
              <a:t> 姓名权</a:t>
            </a:r>
            <a:r>
              <a:rPr lang="zh-CN" altLang="zh-CN" sz="3100" dirty="0" smtClean="0"/>
              <a:t>和名称权</a:t>
            </a:r>
          </a:p>
          <a:p>
            <a:r>
              <a:rPr lang="zh-CN" altLang="zh-CN" sz="3100" dirty="0" smtClean="0"/>
              <a:t>        第四章  肖 像 权</a:t>
            </a:r>
          </a:p>
          <a:p>
            <a:r>
              <a:rPr lang="zh-CN" altLang="zh-CN" sz="3100" dirty="0" smtClean="0"/>
              <a:t>        第五章  名誉权和荣誉权</a:t>
            </a:r>
          </a:p>
          <a:p>
            <a:r>
              <a:rPr lang="zh-CN" altLang="zh-CN" sz="3100" dirty="0" smtClean="0"/>
              <a:t>        第六章  隐私权和</a:t>
            </a:r>
            <a:r>
              <a:rPr lang="zh-CN" altLang="zh-CN" sz="3100" dirty="0" smtClean="0">
                <a:solidFill>
                  <a:srgbClr val="FF0000"/>
                </a:solidFill>
              </a:rPr>
              <a:t>个人信息保护</a:t>
            </a:r>
          </a:p>
          <a:p>
            <a:endParaRPr lang="zh-CN" altLang="en-US" dirty="0"/>
          </a:p>
        </p:txBody>
      </p:sp>
      <p:sp>
        <p:nvSpPr>
          <p:cNvPr id="3" name="矩形 2"/>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56</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23528" y="519522"/>
            <a:ext cx="8424936" cy="4158462"/>
          </a:xfrm>
        </p:spPr>
        <p:txBody>
          <a:bodyPr>
            <a:normAutofit fontScale="92500" lnSpcReduction="10000"/>
          </a:bodyPr>
          <a:lstStyle/>
          <a:p>
            <a:pPr algn="ctr"/>
            <a:r>
              <a:rPr lang="zh-CN" altLang="en-US" dirty="0" smtClean="0"/>
              <a:t>中国人脸识别第一案</a:t>
            </a:r>
            <a:endParaRPr lang="en-US" altLang="zh-CN" dirty="0" smtClean="0"/>
          </a:p>
          <a:p>
            <a:pPr>
              <a:lnSpc>
                <a:spcPct val="110000"/>
              </a:lnSpc>
            </a:pPr>
            <a:r>
              <a:rPr lang="en-US" altLang="zh-CN"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a:t>
            </a:r>
            <a:r>
              <a:rPr lang="en-US" altLang="zh-CN" dirty="0" smtClean="0">
                <a:latin typeface="华文楷体" pitchFamily="2" charset="-122"/>
                <a:ea typeface="华文楷体" pitchFamily="2" charset="-122"/>
              </a:rPr>
              <a:t>2019</a:t>
            </a:r>
            <a:r>
              <a:rPr lang="zh-CN" altLang="en-US" dirty="0" smtClean="0">
                <a:latin typeface="华文楷体" pitchFamily="2" charset="-122"/>
                <a:ea typeface="华文楷体" pitchFamily="2" charset="-122"/>
              </a:rPr>
              <a:t>年</a:t>
            </a:r>
            <a:r>
              <a:rPr lang="en-US" altLang="zh-CN" dirty="0" smtClean="0">
                <a:latin typeface="华文楷体" pitchFamily="2" charset="-122"/>
                <a:ea typeface="华文楷体" pitchFamily="2" charset="-122"/>
              </a:rPr>
              <a:t>4</a:t>
            </a:r>
            <a:r>
              <a:rPr lang="zh-CN" altLang="en-US" dirty="0" smtClean="0">
                <a:latin typeface="华文楷体" pitchFamily="2" charset="-122"/>
                <a:ea typeface="华文楷体" pitchFamily="2" charset="-122"/>
              </a:rPr>
              <a:t>月，郭某购买了杭州野生动物世界年卡，被承诺在该卡有效期内通过同时验证年卡和指纹入园。此后，杭州野生动物世界引进人脸识别技术，应用于年卡使用者的入园检票。</a:t>
            </a:r>
            <a:endParaRPr lang="en-US" altLang="zh-CN" dirty="0" smtClean="0">
              <a:latin typeface="华文楷体" pitchFamily="2" charset="-122"/>
              <a:ea typeface="华文楷体" pitchFamily="2" charset="-122"/>
            </a:endParaRPr>
          </a:p>
          <a:p>
            <a:pPr>
              <a:lnSpc>
                <a:spcPct val="110000"/>
              </a:lnSpc>
            </a:pPr>
            <a:r>
              <a:rPr lang="en-US" altLang="zh-CN" sz="1800" dirty="0" smtClean="0">
                <a:latin typeface="华文楷体" pitchFamily="2" charset="-122"/>
                <a:ea typeface="华文楷体" pitchFamily="2" charset="-122"/>
              </a:rPr>
              <a:t>  ●</a:t>
            </a:r>
            <a:r>
              <a:rPr lang="en-US" altLang="zh-CN" dirty="0" smtClean="0">
                <a:latin typeface="华文楷体" pitchFamily="2" charset="-122"/>
                <a:ea typeface="华文楷体" pitchFamily="2" charset="-122"/>
              </a:rPr>
              <a:t>2019</a:t>
            </a:r>
            <a:r>
              <a:rPr lang="zh-CN" altLang="en-US" dirty="0" smtClean="0">
                <a:latin typeface="华文楷体" pitchFamily="2" charset="-122"/>
                <a:ea typeface="华文楷体" pitchFamily="2" charset="-122"/>
              </a:rPr>
              <a:t>年</a:t>
            </a:r>
            <a:r>
              <a:rPr lang="en-US" altLang="zh-CN" dirty="0" smtClean="0">
                <a:latin typeface="华文楷体" pitchFamily="2" charset="-122"/>
                <a:ea typeface="华文楷体" pitchFamily="2" charset="-122"/>
              </a:rPr>
              <a:t>10</a:t>
            </a:r>
            <a:r>
              <a:rPr lang="zh-CN" altLang="en-US" dirty="0" smtClean="0">
                <a:latin typeface="华文楷体" pitchFamily="2" charset="-122"/>
                <a:ea typeface="华文楷体" pitchFamily="2" charset="-122"/>
              </a:rPr>
              <a:t>月，郭某收到来自杭州野生动物世界的一则短信，其被告知未经注册人脸识别将无法正常入园。郭某不愿接受被采集人脸信息，要求办理退卡退费手续被拒，于是将杭州野生动物世界告上法庭。</a:t>
            </a:r>
            <a:endParaRPr lang="en-US" altLang="zh-CN" dirty="0" smtClean="0">
              <a:latin typeface="华文楷体" pitchFamily="2" charset="-122"/>
              <a:ea typeface="华文楷体" pitchFamily="2" charset="-122"/>
            </a:endParaRPr>
          </a:p>
          <a:p>
            <a:pPr>
              <a:lnSpc>
                <a:spcPct val="110000"/>
              </a:lnSpc>
            </a:pPr>
            <a:r>
              <a:rPr lang="en-US" altLang="zh-CN" dirty="0" smtClean="0">
                <a:latin typeface="华文楷体" pitchFamily="2" charset="-122"/>
                <a:ea typeface="华文楷体" pitchFamily="2" charset="-122"/>
              </a:rPr>
              <a:t>  </a:t>
            </a:r>
            <a:r>
              <a:rPr lang="en-US" altLang="zh-CN" sz="1800" dirty="0" smtClean="0">
                <a:latin typeface="华文楷体" pitchFamily="2" charset="-122"/>
                <a:ea typeface="华文楷体" pitchFamily="2" charset="-122"/>
              </a:rPr>
              <a:t>●</a:t>
            </a:r>
            <a:r>
              <a:rPr lang="zh-CN" altLang="en-US" dirty="0" smtClean="0">
                <a:latin typeface="华文楷体" pitchFamily="2" charset="-122"/>
                <a:ea typeface="华文楷体" pitchFamily="2" charset="-122"/>
              </a:rPr>
              <a:t>该案作为“中国人脸识别第一案”引发社会广泛关注。郭某在诉讼中质疑杭州野生动物世界采集人脸信息的合法性、安全性以及隐私有关问题。</a:t>
            </a:r>
            <a:endParaRPr lang="zh-CN" altLang="en-US"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539552" y="771552"/>
            <a:ext cx="7920880" cy="3888430"/>
          </a:xfrm>
        </p:spPr>
        <p:txBody>
          <a:bodyPr>
            <a:normAutofit fontScale="85000" lnSpcReduction="20000"/>
          </a:bodyPr>
          <a:lstStyle/>
          <a:p>
            <a:r>
              <a:rPr lang="zh-CN" altLang="zh-CN" dirty="0" smtClean="0"/>
              <a:t>第一百一十一条 </a:t>
            </a:r>
            <a:r>
              <a:rPr lang="zh-CN" altLang="zh-CN" dirty="0" smtClean="0">
                <a:solidFill>
                  <a:srgbClr val="FF0000"/>
                </a:solidFill>
              </a:rPr>
              <a:t> 自然人的个人信息受法律保护</a:t>
            </a:r>
            <a:r>
              <a:rPr lang="zh-CN" altLang="zh-CN" dirty="0" smtClean="0"/>
              <a:t>。任何组织或者个人需要获取他人个人信息的，应当依法取得并确保信息安全，不得非法收集、使用、加工、传输他人个人信息，不得非法买卖、提供或者公开他人个人信息。</a:t>
            </a:r>
            <a:endParaRPr lang="en-US" altLang="zh-CN" dirty="0" smtClean="0"/>
          </a:p>
          <a:p>
            <a:r>
              <a:rPr lang="zh-CN" altLang="zh-CN" dirty="0" smtClean="0"/>
              <a:t>第一千零三十四条  </a:t>
            </a:r>
          </a:p>
          <a:p>
            <a:r>
              <a:rPr lang="en-US" altLang="zh-CN" dirty="0" smtClean="0"/>
              <a:t>   </a:t>
            </a:r>
            <a:r>
              <a:rPr lang="zh-CN" altLang="zh-CN" dirty="0" smtClean="0"/>
              <a:t>个人信息是以电子或者其他方式记录的能够单独或者与其他信息结合识别特定自然人的各种信息，包括自然人的姓名、出生日期、身份证件号码、生物识别信息、住址、电话号码、电子邮箱、</a:t>
            </a:r>
            <a:r>
              <a:rPr lang="zh-CN" altLang="zh-CN" dirty="0" smtClean="0">
                <a:solidFill>
                  <a:srgbClr val="FF0000"/>
                </a:solidFill>
              </a:rPr>
              <a:t>健康信息</a:t>
            </a:r>
            <a:r>
              <a:rPr lang="zh-CN" altLang="zh-CN" dirty="0" smtClean="0"/>
              <a:t>、行踪信息等。</a:t>
            </a:r>
            <a:endParaRPr lang="en-US" altLang="zh-CN" dirty="0" smtClean="0"/>
          </a:p>
          <a:p>
            <a:endParaRPr lang="zh-CN" altLang="zh-CN" dirty="0" smtClean="0"/>
          </a:p>
          <a:p>
            <a:endParaRPr lang="zh-CN" altLang="zh-CN" dirty="0" smtClean="0"/>
          </a:p>
          <a:p>
            <a:endParaRPr lang="zh-CN" altLang="en-US" dirty="0"/>
          </a:p>
        </p:txBody>
      </p:sp>
      <p:sp>
        <p:nvSpPr>
          <p:cNvPr id="3" name="矩形 2"/>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58</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87577"/>
            <a:ext cx="7920880" cy="3039611"/>
          </a:xfrm>
        </p:spPr>
        <p:txBody>
          <a:bodyPr/>
          <a:lstStyle/>
          <a:p>
            <a:r>
              <a:rPr lang="zh-CN" altLang="zh-CN" sz="2600" dirty="0" smtClean="0"/>
              <a:t>第九百九十九条  为公共利益实施新闻报道、舆论监督等行为的，可以</a:t>
            </a:r>
            <a:r>
              <a:rPr lang="zh-CN" altLang="zh-CN" sz="2600" dirty="0" smtClean="0">
                <a:solidFill>
                  <a:srgbClr val="FF0000"/>
                </a:solidFill>
              </a:rPr>
              <a:t>合理使用</a:t>
            </a:r>
            <a:r>
              <a:rPr lang="zh-CN" altLang="zh-CN" sz="2600" dirty="0" smtClean="0"/>
              <a:t>民事主体的姓名、名称、肖像、个人信息等；使用不合理侵害民事主体人格权的，应当依法承担民事责任。</a:t>
            </a:r>
          </a:p>
          <a:p>
            <a:endParaRPr lang="zh-CN" altLang="en-US" dirty="0"/>
          </a:p>
        </p:txBody>
      </p:sp>
      <p:sp>
        <p:nvSpPr>
          <p:cNvPr id="3" name="矩形 2"/>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59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51570"/>
            <a:ext cx="7920880" cy="3359466"/>
          </a:xfrm>
        </p:spPr>
        <p:txBody>
          <a:bodyPr>
            <a:normAutofit/>
          </a:bodyPr>
          <a:lstStyle/>
          <a:p>
            <a:r>
              <a:rPr lang="en-US" altLang="zh-CN" dirty="0" smtClean="0"/>
              <a:t>   </a:t>
            </a:r>
            <a:r>
              <a:rPr lang="zh-CN" altLang="zh-CN" sz="2800" dirty="0" smtClean="0">
                <a:solidFill>
                  <a:srgbClr val="FF0000"/>
                </a:solidFill>
                <a:latin typeface="华文楷体" pitchFamily="2" charset="-122"/>
                <a:ea typeface="华文楷体" pitchFamily="2" charset="-122"/>
              </a:rPr>
              <a:t>编纂民法典</a:t>
            </a:r>
            <a:r>
              <a:rPr lang="zh-CN" altLang="zh-CN" sz="2800" dirty="0" smtClean="0">
                <a:latin typeface="华文楷体" pitchFamily="2" charset="-122"/>
                <a:ea typeface="华文楷体" pitchFamily="2" charset="-122"/>
              </a:rPr>
              <a:t>是党的十八届四中全会确定的一项重大政治任务和立法任务，是以习近平同志为核心的</a:t>
            </a:r>
            <a:r>
              <a:rPr lang="zh-CN" altLang="zh-CN" sz="2800" dirty="0" smtClean="0">
                <a:solidFill>
                  <a:srgbClr val="FF0000"/>
                </a:solidFill>
                <a:latin typeface="华文楷体" pitchFamily="2" charset="-122"/>
                <a:ea typeface="华文楷体" pitchFamily="2" charset="-122"/>
              </a:rPr>
              <a:t>党中央</a:t>
            </a:r>
            <a:r>
              <a:rPr lang="zh-CN" altLang="zh-CN" sz="2800" dirty="0" smtClean="0">
                <a:latin typeface="华文楷体" pitchFamily="2" charset="-122"/>
                <a:ea typeface="华文楷体" pitchFamily="2" charset="-122"/>
              </a:rPr>
              <a:t>作出的重大法治建设部署。</a:t>
            </a:r>
            <a:endParaRPr lang="en-US" altLang="zh-CN" sz="2800" dirty="0" smtClean="0">
              <a:latin typeface="华文楷体" pitchFamily="2" charset="-122"/>
              <a:ea typeface="华文楷体" pitchFamily="2" charset="-122"/>
            </a:endParaRPr>
          </a:p>
          <a:p>
            <a:pPr>
              <a:lnSpc>
                <a:spcPct val="100000"/>
              </a:lnSpc>
              <a:spcBef>
                <a:spcPts val="1200"/>
              </a:spcBef>
            </a:pPr>
            <a:r>
              <a:rPr lang="en-US" altLang="zh-CN" dirty="0" smtClean="0">
                <a:latin typeface="华文楷体" pitchFamily="2" charset="-122"/>
                <a:ea typeface="华文楷体" pitchFamily="2" charset="-122"/>
              </a:rPr>
              <a:t>             ——</a:t>
            </a:r>
            <a:r>
              <a:rPr lang="zh-CN" altLang="zh-CN" dirty="0" smtClean="0">
                <a:latin typeface="华文楷体" pitchFamily="2" charset="-122"/>
                <a:ea typeface="华文楷体" pitchFamily="2" charset="-122"/>
              </a:rPr>
              <a:t>王晨：关于《中华人民共和国民法典（草案）》的说明</a:t>
            </a:r>
          </a:p>
          <a:p>
            <a:endParaRPr lang="zh-CN" altLang="en-US" dirty="0"/>
          </a:p>
        </p:txBody>
      </p:sp>
      <p:sp>
        <p:nvSpPr>
          <p:cNvPr id="3" name="矩形 2"/>
          <p:cNvSpPr/>
          <p:nvPr/>
        </p:nvSpPr>
        <p:spPr>
          <a:xfrm>
            <a:off x="8172400" y="4774168"/>
            <a:ext cx="453970" cy="369332"/>
          </a:xfrm>
          <a:prstGeom prst="rect">
            <a:avLst/>
          </a:prstGeom>
        </p:spPr>
        <p:txBody>
          <a:bodyPr/>
          <a:lstStyle/>
          <a:p>
            <a:pPr lvl="0" algn="r"/>
            <a:fld id="{9A0DB2DC-4C9A-4742-B13C-FB6460FD3503}" type="slidenum">
              <a:rPr lang="en-US" altLang="zh-CN" smtClean="0">
                <a:latin typeface="华文楷体" pitchFamily="2" charset="-122"/>
                <a:ea typeface="华文楷体" pitchFamily="2" charset="-122"/>
              </a:rPr>
              <a:pPr lvl="0" algn="r"/>
              <a:t>6</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0" y="1167594"/>
            <a:ext cx="6372200" cy="3975906"/>
          </a:xfrm>
        </p:spPr>
        <p:txBody>
          <a:bodyPr>
            <a:normAutofit fontScale="92500"/>
          </a:bodyPr>
          <a:lstStyle/>
          <a:p>
            <a:pPr>
              <a:lnSpc>
                <a:spcPts val="2900"/>
              </a:lnSpc>
            </a:pPr>
            <a:r>
              <a:rPr lang="zh-CN" altLang="zh-CN" dirty="0" smtClean="0"/>
              <a:t>第一千零六条  </a:t>
            </a:r>
            <a:r>
              <a:rPr lang="zh-CN" altLang="zh-CN" dirty="0" smtClean="0">
                <a:solidFill>
                  <a:srgbClr val="FF0000"/>
                </a:solidFill>
              </a:rPr>
              <a:t>完全</a:t>
            </a:r>
            <a:r>
              <a:rPr lang="zh-CN" altLang="zh-CN" dirty="0" smtClean="0"/>
              <a:t>民事行为能力人有权</a:t>
            </a:r>
            <a:r>
              <a:rPr lang="zh-CN" altLang="zh-CN" dirty="0" smtClean="0">
                <a:solidFill>
                  <a:srgbClr val="FF0000"/>
                </a:solidFill>
              </a:rPr>
              <a:t>依法自主</a:t>
            </a:r>
            <a:r>
              <a:rPr lang="zh-CN" altLang="zh-CN" dirty="0" smtClean="0"/>
              <a:t>决定</a:t>
            </a:r>
            <a:r>
              <a:rPr lang="zh-CN" altLang="zh-CN" dirty="0" smtClean="0">
                <a:solidFill>
                  <a:srgbClr val="FF0000"/>
                </a:solidFill>
              </a:rPr>
              <a:t>无偿</a:t>
            </a:r>
            <a:r>
              <a:rPr lang="zh-CN" altLang="zh-CN" dirty="0" smtClean="0"/>
              <a:t>捐献其人体细胞、人体组织、人体器官、遗体。任何组织或者个人不得强迫、欺骗、利诱其捐献。</a:t>
            </a:r>
            <a:endParaRPr lang="en-US" altLang="zh-CN" dirty="0" smtClean="0"/>
          </a:p>
          <a:p>
            <a:pPr>
              <a:lnSpc>
                <a:spcPts val="2900"/>
              </a:lnSpc>
            </a:pPr>
            <a:r>
              <a:rPr lang="en-US" altLang="zh-CN" dirty="0" smtClean="0"/>
              <a:t>   </a:t>
            </a:r>
            <a:r>
              <a:rPr lang="zh-CN" altLang="zh-CN" dirty="0" smtClean="0"/>
              <a:t>完全民事行为能力人依据前款规定同意捐献的，应当采用</a:t>
            </a:r>
            <a:r>
              <a:rPr lang="zh-CN" altLang="zh-CN" dirty="0" smtClean="0">
                <a:solidFill>
                  <a:srgbClr val="FF0000"/>
                </a:solidFill>
              </a:rPr>
              <a:t>书面</a:t>
            </a:r>
            <a:r>
              <a:rPr lang="zh-CN" altLang="zh-CN" dirty="0" smtClean="0"/>
              <a:t>形式，也可以订立遗嘱。</a:t>
            </a:r>
          </a:p>
          <a:p>
            <a:pPr>
              <a:lnSpc>
                <a:spcPts val="2900"/>
              </a:lnSpc>
            </a:pPr>
            <a:r>
              <a:rPr lang="en-US" altLang="zh-CN" dirty="0" smtClean="0"/>
              <a:t>   </a:t>
            </a:r>
            <a:r>
              <a:rPr lang="zh-CN" altLang="zh-CN" dirty="0" smtClean="0"/>
              <a:t>自然人生前</a:t>
            </a:r>
            <a:r>
              <a:rPr lang="zh-CN" altLang="zh-CN" dirty="0" smtClean="0">
                <a:solidFill>
                  <a:srgbClr val="FF0000"/>
                </a:solidFill>
              </a:rPr>
              <a:t>未表示不同意</a:t>
            </a:r>
            <a:r>
              <a:rPr lang="zh-CN" altLang="zh-CN" dirty="0" smtClean="0"/>
              <a:t>捐献的，该自然人死亡后，其配偶、成年子女、父母可以</a:t>
            </a:r>
            <a:r>
              <a:rPr lang="zh-CN" altLang="zh-CN" dirty="0" smtClean="0">
                <a:solidFill>
                  <a:srgbClr val="FF0000"/>
                </a:solidFill>
              </a:rPr>
              <a:t>共同决定</a:t>
            </a:r>
            <a:r>
              <a:rPr lang="zh-CN" altLang="zh-CN" dirty="0" smtClean="0"/>
              <a:t>捐献，决定捐献应当</a:t>
            </a:r>
            <a:r>
              <a:rPr lang="zh-CN" altLang="zh-CN" dirty="0" smtClean="0">
                <a:solidFill>
                  <a:srgbClr val="FF0000"/>
                </a:solidFill>
              </a:rPr>
              <a:t>采用书面形式</a:t>
            </a:r>
            <a:r>
              <a:rPr lang="zh-CN" altLang="zh-CN" dirty="0" smtClean="0"/>
              <a:t>。</a:t>
            </a:r>
          </a:p>
          <a:p>
            <a:endParaRPr lang="zh-CN" altLang="zh-CN" dirty="0" smtClean="0"/>
          </a:p>
          <a:p>
            <a:endParaRPr lang="zh-CN" altLang="en-US" dirty="0"/>
          </a:p>
        </p:txBody>
      </p:sp>
      <p:sp>
        <p:nvSpPr>
          <p:cNvPr id="3" name="矩形 2"/>
          <p:cNvSpPr/>
          <p:nvPr/>
        </p:nvSpPr>
        <p:spPr>
          <a:xfrm>
            <a:off x="3203849" y="555526"/>
            <a:ext cx="3057247" cy="523220"/>
          </a:xfrm>
          <a:prstGeom prst="rect">
            <a:avLst/>
          </a:prstGeom>
        </p:spPr>
        <p:txBody>
          <a:bodyPr wrap="none">
            <a:spAutoFit/>
          </a:bodyPr>
          <a:lstStyle/>
          <a:p>
            <a:r>
              <a:rPr lang="zh-CN" altLang="en-US" sz="2800" b="1" dirty="0" smtClean="0">
                <a:solidFill>
                  <a:srgbClr val="FF0000"/>
                </a:solidFill>
              </a:rPr>
              <a:t>明确人体捐献规则</a:t>
            </a:r>
            <a:endParaRPr lang="zh-CN" altLang="en-US" sz="2800" dirty="0">
              <a:solidFill>
                <a:srgbClr val="FF0000"/>
              </a:solidFill>
            </a:endParaRPr>
          </a:p>
        </p:txBody>
      </p:sp>
      <p:pic>
        <p:nvPicPr>
          <p:cNvPr id="3074" name="Picture 2"/>
          <p:cNvPicPr>
            <a:picLocks noChangeAspect="1" noChangeArrowheads="1"/>
          </p:cNvPicPr>
          <p:nvPr/>
        </p:nvPicPr>
        <p:blipFill>
          <a:blip r:embed="rId3" cstate="print"/>
          <a:srcRect l="65621" t="54549" r="20070" b="30701"/>
          <a:stretch>
            <a:fillRect/>
          </a:stretch>
        </p:blipFill>
        <p:spPr bwMode="auto">
          <a:xfrm>
            <a:off x="6660232" y="2949792"/>
            <a:ext cx="2483768" cy="1080120"/>
          </a:xfrm>
          <a:prstGeom prst="rect">
            <a:avLst/>
          </a:prstGeom>
          <a:noFill/>
          <a:ln w="9525">
            <a:noFill/>
            <a:miter lim="800000"/>
            <a:headEnd/>
            <a:tailEnd/>
          </a:ln>
        </p:spPr>
      </p:pic>
      <p:pic>
        <p:nvPicPr>
          <p:cNvPr id="5" name="Picture 2"/>
          <p:cNvPicPr>
            <a:picLocks noChangeAspect="1" noChangeArrowheads="1"/>
          </p:cNvPicPr>
          <p:nvPr/>
        </p:nvPicPr>
        <p:blipFill>
          <a:blip r:embed="rId3" cstate="print"/>
          <a:srcRect l="65755" t="28000" r="20948" b="53649"/>
          <a:stretch>
            <a:fillRect/>
          </a:stretch>
        </p:blipFill>
        <p:spPr bwMode="auto">
          <a:xfrm>
            <a:off x="6660233" y="1329615"/>
            <a:ext cx="2483768" cy="1446157"/>
          </a:xfrm>
          <a:prstGeom prst="rect">
            <a:avLst/>
          </a:prstGeom>
          <a:noFill/>
          <a:ln w="9525">
            <a:noFill/>
            <a:miter lim="800000"/>
            <a:headEnd/>
            <a:tailEnd/>
          </a:ln>
        </p:spPr>
      </p:pic>
      <p:sp>
        <p:nvSpPr>
          <p:cNvPr id="6" name="矩形 5"/>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51520" y="1318518"/>
            <a:ext cx="8280920" cy="2888687"/>
          </a:xfrm>
        </p:spPr>
        <p:txBody>
          <a:bodyPr>
            <a:normAutofit fontScale="77500" lnSpcReduction="20000"/>
          </a:bodyPr>
          <a:lstStyle/>
          <a:p>
            <a:pPr>
              <a:lnSpc>
                <a:spcPts val="3700"/>
              </a:lnSpc>
            </a:pPr>
            <a:r>
              <a:rPr lang="zh-CN" altLang="zh-CN" sz="2800" dirty="0" smtClean="0"/>
              <a:t>第一千零一十条  违背</a:t>
            </a:r>
            <a:r>
              <a:rPr lang="zh-CN" altLang="zh-CN" sz="2800" dirty="0" smtClean="0">
                <a:solidFill>
                  <a:srgbClr val="FF0000"/>
                </a:solidFill>
              </a:rPr>
              <a:t>他人</a:t>
            </a:r>
            <a:r>
              <a:rPr lang="zh-CN" altLang="zh-CN" sz="2800" dirty="0" smtClean="0"/>
              <a:t>意愿，以言语、文字、图像、肢体行为等方式对他人实施性骚扰的，受害人有权依法请求行为人承担民事责任。</a:t>
            </a:r>
          </a:p>
          <a:p>
            <a:pPr>
              <a:lnSpc>
                <a:spcPts val="3700"/>
              </a:lnSpc>
            </a:pPr>
            <a:r>
              <a:rPr lang="en-US" altLang="zh-CN" sz="2800" dirty="0" smtClean="0"/>
              <a:t>   </a:t>
            </a:r>
            <a:r>
              <a:rPr lang="zh-CN" altLang="zh-CN" sz="2800" dirty="0" smtClean="0">
                <a:solidFill>
                  <a:srgbClr val="FF0000"/>
                </a:solidFill>
              </a:rPr>
              <a:t>机关、企业、学校</a:t>
            </a:r>
            <a:r>
              <a:rPr lang="zh-CN" altLang="zh-CN" sz="2800" dirty="0" smtClean="0"/>
              <a:t>等单位应当采取合理的预防、受理投诉、调查处置等措施，防止和制止利用职权、从属关系等实施性骚扰。</a:t>
            </a:r>
          </a:p>
          <a:p>
            <a:endParaRPr lang="zh-CN" altLang="en-US" dirty="0"/>
          </a:p>
        </p:txBody>
      </p:sp>
      <p:sp>
        <p:nvSpPr>
          <p:cNvPr id="3" name="矩形 2"/>
          <p:cNvSpPr/>
          <p:nvPr/>
        </p:nvSpPr>
        <p:spPr>
          <a:xfrm>
            <a:off x="3851920" y="735546"/>
            <a:ext cx="2016224" cy="52322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zh-CN" altLang="en-US" sz="2800" b="1" dirty="0" smtClean="0">
                <a:solidFill>
                  <a:srgbClr val="FF0000"/>
                </a:solidFill>
              </a:rPr>
              <a:t>禁止</a:t>
            </a:r>
            <a:r>
              <a:rPr lang="zh-CN" altLang="zh-CN" sz="2800" b="1" dirty="0" smtClean="0">
                <a:solidFill>
                  <a:srgbClr val="FF0000"/>
                </a:solidFill>
              </a:rPr>
              <a:t>性骚扰</a:t>
            </a:r>
            <a:endParaRPr lang="zh-CN" altLang="en-US" sz="2800" b="1" dirty="0">
              <a:solidFill>
                <a:srgbClr val="FF0000"/>
              </a:solidFill>
            </a:endParaRPr>
          </a:p>
        </p:txBody>
      </p:sp>
      <p:sp>
        <p:nvSpPr>
          <p:cNvPr id="4" name="矩形 3"/>
          <p:cNvSpPr/>
          <p:nvPr/>
        </p:nvSpPr>
        <p:spPr>
          <a:xfrm>
            <a:off x="827584" y="4083918"/>
            <a:ext cx="7776864" cy="707886"/>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en-US" altLang="zh-CN" sz="2000" b="1" dirty="0" smtClean="0"/>
              <a:t>《</a:t>
            </a:r>
            <a:r>
              <a:rPr lang="zh-CN" altLang="en-US" sz="2000" b="1" dirty="0" smtClean="0"/>
              <a:t>妇女权益保障法</a:t>
            </a:r>
            <a:r>
              <a:rPr lang="en-US" altLang="zh-CN" sz="2000" b="1" dirty="0" smtClean="0"/>
              <a:t>》</a:t>
            </a:r>
            <a:r>
              <a:rPr lang="zh-CN" altLang="en-US" sz="2000" b="1" dirty="0" smtClean="0"/>
              <a:t>第四十条</a:t>
            </a:r>
            <a:r>
              <a:rPr lang="zh-CN" altLang="en-US" sz="2000" dirty="0" smtClean="0"/>
              <a:t>　</a:t>
            </a:r>
            <a:r>
              <a:rPr lang="zh-CN" altLang="en-US" sz="2000" b="1" dirty="0" smtClean="0"/>
              <a:t>禁止对妇女实施性骚扰。受害妇女有权向单位和有关机关投诉。</a:t>
            </a:r>
            <a:endParaRPr lang="zh-CN" altLang="en-US" sz="2000" b="1" dirty="0"/>
          </a:p>
        </p:txBody>
      </p:sp>
      <p:sp>
        <p:nvSpPr>
          <p:cNvPr id="5" name="矩形 4"/>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897564"/>
            <a:ext cx="7920880" cy="3834426"/>
          </a:xfrm>
        </p:spPr>
        <p:txBody>
          <a:bodyPr/>
          <a:lstStyle/>
          <a:p>
            <a:r>
              <a:rPr lang="zh-CN" altLang="zh-CN" sz="2600" dirty="0" smtClean="0"/>
              <a:t>第一千零三十二条  自然人享有隐私权。任何组织或者个人不得以刺探、侵扰、泄露、公开等方式侵害他人的隐私权。</a:t>
            </a:r>
          </a:p>
          <a:p>
            <a:r>
              <a:rPr lang="en-US" altLang="zh-CN" sz="2600" dirty="0" smtClean="0"/>
              <a:t>   </a:t>
            </a:r>
            <a:r>
              <a:rPr lang="zh-CN" altLang="zh-CN" sz="2600" dirty="0" smtClean="0"/>
              <a:t>隐私是自然人的</a:t>
            </a:r>
            <a:r>
              <a:rPr lang="zh-CN" altLang="zh-CN" sz="2600" dirty="0" smtClean="0">
                <a:solidFill>
                  <a:srgbClr val="FF0000"/>
                </a:solidFill>
              </a:rPr>
              <a:t>私人生活安宁</a:t>
            </a:r>
            <a:r>
              <a:rPr lang="zh-CN" altLang="zh-CN" sz="2600" dirty="0" smtClean="0"/>
              <a:t>和不愿为他人知晓的</a:t>
            </a:r>
            <a:r>
              <a:rPr lang="zh-CN" altLang="zh-CN" sz="2600" dirty="0" smtClean="0">
                <a:solidFill>
                  <a:srgbClr val="FF0000"/>
                </a:solidFill>
              </a:rPr>
              <a:t>私密</a:t>
            </a:r>
            <a:r>
              <a:rPr lang="zh-CN" altLang="zh-CN" sz="2600" dirty="0" smtClean="0"/>
              <a:t>空间、</a:t>
            </a:r>
            <a:r>
              <a:rPr lang="zh-CN" altLang="zh-CN" sz="2600" dirty="0" smtClean="0">
                <a:solidFill>
                  <a:srgbClr val="FF0000"/>
                </a:solidFill>
              </a:rPr>
              <a:t>私密</a:t>
            </a:r>
            <a:r>
              <a:rPr lang="zh-CN" altLang="zh-CN" sz="2600" dirty="0" smtClean="0"/>
              <a:t>活动、</a:t>
            </a:r>
            <a:r>
              <a:rPr lang="zh-CN" altLang="zh-CN" sz="2600" dirty="0" smtClean="0">
                <a:solidFill>
                  <a:srgbClr val="FF0000"/>
                </a:solidFill>
              </a:rPr>
              <a:t>私密</a:t>
            </a:r>
            <a:r>
              <a:rPr lang="zh-CN" altLang="zh-CN" sz="2600" dirty="0" smtClean="0"/>
              <a:t>信息。</a:t>
            </a:r>
          </a:p>
          <a:p>
            <a:endParaRPr lang="zh-CN" altLang="en-US" dirty="0"/>
          </a:p>
        </p:txBody>
      </p:sp>
      <p:sp>
        <p:nvSpPr>
          <p:cNvPr id="3" name="矩形 2"/>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62</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66" y="109411"/>
            <a:ext cx="7446186" cy="582930"/>
          </a:xfrm>
        </p:spPr>
        <p:txBody>
          <a:bodyPr/>
          <a:lstStyle/>
          <a:p>
            <a:r>
              <a:rPr lang="zh-CN" altLang="zh-CN" sz="3200" dirty="0" smtClean="0"/>
              <a:t>（五）婚姻家庭编</a:t>
            </a:r>
            <a:r>
              <a:rPr lang="en-US" altLang="zh-CN" sz="3200" dirty="0" smtClean="0"/>
              <a:t>——</a:t>
            </a:r>
            <a:r>
              <a:rPr lang="zh-CN" altLang="en-US" sz="3200" dirty="0" smtClean="0"/>
              <a:t>托举家的温暖</a:t>
            </a:r>
            <a:endParaRPr lang="zh-CN" altLang="en-US" sz="3200" dirty="0"/>
          </a:p>
        </p:txBody>
      </p:sp>
      <p:sp>
        <p:nvSpPr>
          <p:cNvPr id="3" name="矩形 2"/>
          <p:cNvSpPr/>
          <p:nvPr/>
        </p:nvSpPr>
        <p:spPr>
          <a:xfrm>
            <a:off x="899592" y="1005580"/>
            <a:ext cx="7488832" cy="954107"/>
          </a:xfrm>
          <a:prstGeom prst="rect">
            <a:avLst/>
          </a:prstGeom>
        </p:spPr>
        <p:txBody>
          <a:bodyPr wrap="square">
            <a:spAutoFit/>
          </a:bodyPr>
          <a:lstStyle/>
          <a:p>
            <a:r>
              <a:rPr lang="zh-CN" altLang="en-US"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婚姻家庭制度是规范夫妻关系和家庭关系的基本准则。</a:t>
            </a:r>
            <a:endParaRPr lang="zh-CN" altLang="en-US" sz="2800" b="1" dirty="0">
              <a:latin typeface="华文楷体" pitchFamily="2" charset="-122"/>
              <a:ea typeface="华文楷体" pitchFamily="2" charset="-122"/>
            </a:endParaRPr>
          </a:p>
        </p:txBody>
      </p:sp>
      <p:graphicFrame>
        <p:nvGraphicFramePr>
          <p:cNvPr id="4" name="图示 3"/>
          <p:cNvGraphicFramePr/>
          <p:nvPr/>
        </p:nvGraphicFramePr>
        <p:xfrm>
          <a:off x="1619672" y="1923678"/>
          <a:ext cx="6096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1329616"/>
            <a:ext cx="7920880" cy="2888687"/>
          </a:xfrm>
        </p:spPr>
        <p:txBody>
          <a:bodyPr>
            <a:normAutofit lnSpcReduction="10000"/>
          </a:bodyPr>
          <a:lstStyle/>
          <a:p>
            <a:r>
              <a:rPr lang="zh-CN" altLang="zh-CN" dirty="0" smtClean="0"/>
              <a:t>第一千零四十五条  亲属包括配偶、血亲和姻亲。</a:t>
            </a:r>
          </a:p>
          <a:p>
            <a:r>
              <a:rPr lang="en-US" altLang="zh-CN" dirty="0" smtClean="0"/>
              <a:t>   </a:t>
            </a:r>
            <a:r>
              <a:rPr lang="zh-CN" altLang="zh-CN" dirty="0" smtClean="0"/>
              <a:t>配偶、父母、子女、兄弟姐妹、祖父母、外祖父母、孙子女、外孙子女为近亲属。</a:t>
            </a:r>
          </a:p>
          <a:p>
            <a:r>
              <a:rPr lang="en-US" altLang="zh-CN" dirty="0" smtClean="0"/>
              <a:t>   </a:t>
            </a:r>
            <a:r>
              <a:rPr lang="zh-CN" altLang="zh-CN" dirty="0" smtClean="0"/>
              <a:t>配偶、父母、子女和其他共同生活的近亲属为家庭成员。</a:t>
            </a:r>
          </a:p>
          <a:p>
            <a:endParaRPr lang="zh-CN" altLang="en-US" dirty="0"/>
          </a:p>
        </p:txBody>
      </p:sp>
      <p:sp>
        <p:nvSpPr>
          <p:cNvPr id="3" name="矩形 2"/>
          <p:cNvSpPr/>
          <p:nvPr/>
        </p:nvSpPr>
        <p:spPr>
          <a:xfrm>
            <a:off x="3419879" y="735550"/>
            <a:ext cx="1826141" cy="58477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3200" b="1" dirty="0" smtClean="0">
                <a:solidFill>
                  <a:srgbClr val="FF0000"/>
                </a:solidFill>
              </a:rPr>
              <a:t>亲属范围</a:t>
            </a:r>
            <a:endParaRPr lang="zh-CN" altLang="en-US" sz="3200" b="1" dirty="0">
              <a:solidFill>
                <a:srgbClr val="FF0000"/>
              </a:solidFill>
            </a:endParaRPr>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64</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51520" y="1131591"/>
            <a:ext cx="8496944" cy="3600400"/>
          </a:xfrm>
        </p:spPr>
        <p:txBody>
          <a:bodyPr>
            <a:normAutofit fontScale="77500" lnSpcReduction="20000"/>
          </a:bodyPr>
          <a:lstStyle/>
          <a:p>
            <a:pPr>
              <a:lnSpc>
                <a:spcPts val="3380"/>
              </a:lnSpc>
            </a:pPr>
            <a:r>
              <a:rPr lang="zh-CN" altLang="zh-CN" sz="2800" dirty="0" smtClean="0"/>
              <a:t>第一千零六十四条  夫妻双方</a:t>
            </a:r>
            <a:r>
              <a:rPr lang="zh-CN" altLang="zh-CN" sz="2800" dirty="0" smtClean="0">
                <a:solidFill>
                  <a:srgbClr val="FF0000"/>
                </a:solidFill>
              </a:rPr>
              <a:t>共同签名</a:t>
            </a:r>
            <a:r>
              <a:rPr lang="zh-CN" altLang="zh-CN" sz="2800" dirty="0" smtClean="0"/>
              <a:t>或者夫妻一方</a:t>
            </a:r>
            <a:r>
              <a:rPr lang="zh-CN" altLang="zh-CN" sz="2800" dirty="0" smtClean="0">
                <a:solidFill>
                  <a:srgbClr val="FF0000"/>
                </a:solidFill>
              </a:rPr>
              <a:t>事后追认</a:t>
            </a:r>
            <a:r>
              <a:rPr lang="zh-CN" altLang="zh-CN" sz="2800" dirty="0" smtClean="0"/>
              <a:t>等共同意思表示所负的债务，以及夫妻一方在婚姻关系存续期间以个人名义</a:t>
            </a:r>
            <a:r>
              <a:rPr lang="zh-CN" altLang="zh-CN" sz="2800" dirty="0" smtClean="0">
                <a:solidFill>
                  <a:srgbClr val="FF0000"/>
                </a:solidFill>
              </a:rPr>
              <a:t>为家庭日常生活需要</a:t>
            </a:r>
            <a:r>
              <a:rPr lang="zh-CN" altLang="zh-CN" sz="2800" dirty="0" smtClean="0"/>
              <a:t>所负的债务，属于夫妻共同债务。</a:t>
            </a:r>
            <a:endParaRPr lang="en-US" altLang="zh-CN" sz="2800" dirty="0" smtClean="0"/>
          </a:p>
          <a:p>
            <a:pPr>
              <a:lnSpc>
                <a:spcPts val="3380"/>
              </a:lnSpc>
            </a:pPr>
            <a:r>
              <a:rPr lang="en-US" altLang="zh-CN" sz="2800" dirty="0" smtClean="0"/>
              <a:t>   </a:t>
            </a:r>
            <a:r>
              <a:rPr lang="zh-CN" altLang="zh-CN" sz="2800" dirty="0" smtClean="0"/>
              <a:t>夫妻一方在婚姻关系存续期间以个人名义超出家庭日常生活需要所负的债务，不属于夫妻共同债务；但是，</a:t>
            </a:r>
            <a:r>
              <a:rPr lang="zh-CN" altLang="zh-CN" sz="2800" dirty="0" smtClean="0">
                <a:solidFill>
                  <a:srgbClr val="FF0000"/>
                </a:solidFill>
              </a:rPr>
              <a:t>债权人能够证明</a:t>
            </a:r>
            <a:r>
              <a:rPr lang="zh-CN" altLang="zh-CN" sz="2800" dirty="0" smtClean="0"/>
              <a:t>该债务用于夫妻共同生活、共同生产经营或者基于夫妻双方共同意思表示的除外。</a:t>
            </a:r>
          </a:p>
          <a:p>
            <a:endParaRPr lang="zh-CN" altLang="zh-CN" dirty="0" smtClean="0"/>
          </a:p>
          <a:p>
            <a:endParaRPr lang="zh-CN" altLang="en-US" dirty="0"/>
          </a:p>
        </p:txBody>
      </p:sp>
      <p:sp>
        <p:nvSpPr>
          <p:cNvPr id="4" name="矩形 3"/>
          <p:cNvSpPr/>
          <p:nvPr/>
        </p:nvSpPr>
        <p:spPr>
          <a:xfrm>
            <a:off x="3635896" y="483518"/>
            <a:ext cx="2339102" cy="523220"/>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2800" b="1" dirty="0" smtClean="0">
                <a:solidFill>
                  <a:srgbClr val="FF0000"/>
                </a:solidFill>
              </a:rPr>
              <a:t>夫妻共同债务</a:t>
            </a:r>
            <a:endParaRPr lang="zh-CN" altLang="en-US" sz="2800" b="1" dirty="0">
              <a:solidFill>
                <a:srgbClr val="FF0000"/>
              </a:solidFill>
            </a:endParaRPr>
          </a:p>
        </p:txBody>
      </p:sp>
      <p:sp>
        <p:nvSpPr>
          <p:cNvPr id="5" name="矩形 4"/>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p:cNvSpPr>
            <a:spLocks noGrp="1"/>
          </p:cNvSpPr>
          <p:nvPr>
            <p:ph type="subTitle" idx="1"/>
          </p:nvPr>
        </p:nvSpPr>
        <p:spPr>
          <a:xfrm>
            <a:off x="683568" y="951574"/>
            <a:ext cx="7920880" cy="2888687"/>
          </a:xfrm>
        </p:spPr>
        <p:txBody>
          <a:bodyPr/>
          <a:lstStyle/>
          <a:p>
            <a:pPr algn="ctr">
              <a:lnSpc>
                <a:spcPts val="3700"/>
              </a:lnSpc>
            </a:pPr>
            <a:r>
              <a:rPr lang="zh-CN" altLang="zh-CN" sz="3600" b="1" dirty="0" smtClean="0">
                <a:solidFill>
                  <a:srgbClr val="0000FF"/>
                </a:solidFill>
                <a:latin typeface="华文楷体" pitchFamily="2" charset="-122"/>
                <a:ea typeface="华文楷体" pitchFamily="2" charset="-122"/>
              </a:rPr>
              <a:t>离婚冷静期</a:t>
            </a:r>
            <a:endParaRPr lang="en-US" altLang="zh-CN" sz="3600" b="1" dirty="0" smtClean="0">
              <a:latin typeface="华文楷体" pitchFamily="2" charset="-122"/>
              <a:ea typeface="华文楷体" pitchFamily="2" charset="-122"/>
            </a:endParaRPr>
          </a:p>
          <a:p>
            <a:endParaRPr lang="zh-CN" altLang="zh-CN" dirty="0" smtClean="0"/>
          </a:p>
          <a:p>
            <a:endParaRPr lang="zh-CN" altLang="en-US" dirty="0"/>
          </a:p>
        </p:txBody>
      </p:sp>
      <p:pic>
        <p:nvPicPr>
          <p:cNvPr id="3074" name="Picture 2" descr="C:\Users\sddx\Desktop\t01a6e8e446ab94f99a.jpg"/>
          <p:cNvPicPr>
            <a:picLocks noChangeAspect="1" noChangeArrowheads="1"/>
          </p:cNvPicPr>
          <p:nvPr/>
        </p:nvPicPr>
        <p:blipFill>
          <a:blip r:embed="rId3" cstate="print"/>
          <a:srcRect/>
          <a:stretch>
            <a:fillRect/>
          </a:stretch>
        </p:blipFill>
        <p:spPr bwMode="auto">
          <a:xfrm>
            <a:off x="4716016" y="1761661"/>
            <a:ext cx="4171114" cy="2840150"/>
          </a:xfrm>
          <a:prstGeom prst="rect">
            <a:avLst/>
          </a:prstGeom>
          <a:noFill/>
        </p:spPr>
      </p:pic>
      <p:pic>
        <p:nvPicPr>
          <p:cNvPr id="1026" name="Picture 2" descr="C:\Users\zlj\Desktop\t01ba56c64759786692.jpg"/>
          <p:cNvPicPr>
            <a:picLocks noChangeAspect="1" noChangeArrowheads="1"/>
          </p:cNvPicPr>
          <p:nvPr/>
        </p:nvPicPr>
        <p:blipFill>
          <a:blip r:embed="rId4" cstate="print"/>
          <a:srcRect/>
          <a:stretch>
            <a:fillRect/>
          </a:stretch>
        </p:blipFill>
        <p:spPr bwMode="auto">
          <a:xfrm>
            <a:off x="251523" y="1923682"/>
            <a:ext cx="4469761" cy="2679947"/>
          </a:xfrm>
          <a:prstGeom prst="rect">
            <a:avLst/>
          </a:prstGeom>
          <a:noFill/>
        </p:spPr>
      </p:pic>
      <p:sp>
        <p:nvSpPr>
          <p:cNvPr id="6" name="矩形 5"/>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66</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323528" y="1275606"/>
            <a:ext cx="8532440" cy="3867894"/>
          </a:xfrm>
        </p:spPr>
        <p:txBody>
          <a:bodyPr>
            <a:normAutofit fontScale="62500" lnSpcReduction="20000"/>
          </a:bodyPr>
          <a:lstStyle/>
          <a:p>
            <a:pPr>
              <a:lnSpc>
                <a:spcPct val="130000"/>
              </a:lnSpc>
            </a:pPr>
            <a:r>
              <a:rPr lang="zh-CN" altLang="zh-CN" sz="3400" dirty="0" smtClean="0"/>
              <a:t>第一千零七十六条  夫妻双方自愿离婚的，应当签订</a:t>
            </a:r>
            <a:r>
              <a:rPr lang="zh-CN" altLang="zh-CN" sz="3400" dirty="0" smtClean="0">
                <a:solidFill>
                  <a:srgbClr val="FF0000"/>
                </a:solidFill>
              </a:rPr>
              <a:t>书面</a:t>
            </a:r>
            <a:r>
              <a:rPr lang="zh-CN" altLang="zh-CN" sz="3400" dirty="0" smtClean="0"/>
              <a:t>离婚协议，并亲自到婚姻登记机关申请</a:t>
            </a:r>
            <a:r>
              <a:rPr lang="zh-CN" altLang="zh-CN" sz="3400" dirty="0" smtClean="0">
                <a:solidFill>
                  <a:srgbClr val="FF0000"/>
                </a:solidFill>
              </a:rPr>
              <a:t>离婚登记</a:t>
            </a:r>
            <a:r>
              <a:rPr lang="zh-CN" altLang="zh-CN" sz="3400" dirty="0" smtClean="0"/>
              <a:t>。</a:t>
            </a:r>
          </a:p>
          <a:p>
            <a:pPr>
              <a:lnSpc>
                <a:spcPct val="130000"/>
              </a:lnSpc>
            </a:pPr>
            <a:r>
              <a:rPr lang="en-US" altLang="zh-CN" sz="3400" dirty="0" smtClean="0"/>
              <a:t>   </a:t>
            </a:r>
            <a:r>
              <a:rPr lang="zh-CN" altLang="zh-CN" sz="3400" dirty="0" smtClean="0"/>
              <a:t>离婚协议应当载明双方自愿离婚的意思表示和对子女抚养、财产以及债务处理等事项协商一致的意见。</a:t>
            </a:r>
          </a:p>
          <a:p>
            <a:pPr>
              <a:lnSpc>
                <a:spcPct val="130000"/>
              </a:lnSpc>
            </a:pPr>
            <a:r>
              <a:rPr lang="zh-CN" altLang="zh-CN" sz="3400" dirty="0" smtClean="0"/>
              <a:t>第一千零七十七条  自婚姻登记机关收到离婚登记申请之日起</a:t>
            </a:r>
            <a:r>
              <a:rPr lang="zh-CN" altLang="zh-CN" sz="3400" dirty="0" smtClean="0">
                <a:solidFill>
                  <a:srgbClr val="FF0000"/>
                </a:solidFill>
              </a:rPr>
              <a:t>三十日内</a:t>
            </a:r>
            <a:r>
              <a:rPr lang="zh-CN" altLang="zh-CN" sz="3400" dirty="0" smtClean="0"/>
              <a:t>，任何一方不愿意离婚的，可以向婚姻登记机关撤回离婚登记申请。</a:t>
            </a:r>
          </a:p>
          <a:p>
            <a:pPr>
              <a:lnSpc>
                <a:spcPct val="130000"/>
              </a:lnSpc>
            </a:pPr>
            <a:r>
              <a:rPr lang="en-US" altLang="zh-CN" sz="3400" dirty="0" smtClean="0"/>
              <a:t>   </a:t>
            </a:r>
            <a:r>
              <a:rPr lang="zh-CN" altLang="zh-CN" sz="3400" dirty="0" smtClean="0"/>
              <a:t>前款规定期限届满后三十日内，双方应当亲自到婚姻登记机关申请发给离婚证；</a:t>
            </a:r>
            <a:r>
              <a:rPr lang="zh-CN" altLang="zh-CN" sz="3400" dirty="0" smtClean="0">
                <a:solidFill>
                  <a:srgbClr val="FF0000"/>
                </a:solidFill>
              </a:rPr>
              <a:t>未申请的，视为撤回离婚登记申请</a:t>
            </a:r>
            <a:r>
              <a:rPr lang="zh-CN" altLang="zh-CN" sz="3400" dirty="0" smtClean="0"/>
              <a:t>。</a:t>
            </a:r>
          </a:p>
        </p:txBody>
      </p:sp>
      <p:sp>
        <p:nvSpPr>
          <p:cNvPr id="3" name="矩形 2"/>
          <p:cNvSpPr/>
          <p:nvPr/>
        </p:nvSpPr>
        <p:spPr>
          <a:xfrm>
            <a:off x="3707908" y="483518"/>
            <a:ext cx="1988045" cy="738664"/>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pPr marL="457200" lvl="0" indent="-457200" fontAlgn="base">
              <a:lnSpc>
                <a:spcPct val="150000"/>
              </a:lnSpc>
              <a:spcBef>
                <a:spcPct val="20000"/>
              </a:spcBef>
              <a:spcAft>
                <a:spcPct val="0"/>
              </a:spcAft>
            </a:pPr>
            <a:r>
              <a:rPr lang="zh-CN" altLang="en-US" sz="2800" b="1" dirty="0" smtClean="0">
                <a:solidFill>
                  <a:srgbClr val="FF0000"/>
                </a:solidFill>
                <a:latin typeface="黑体" panose="02010609060101010101" pitchFamily="49" charset="-122"/>
                <a:ea typeface="黑体" panose="02010609060101010101" pitchFamily="49" charset="-122"/>
              </a:rPr>
              <a:t>离婚冷静期</a:t>
            </a:r>
            <a:endParaRPr lang="en-US" altLang="zh-CN" sz="2800" b="1" dirty="0" smtClean="0">
              <a:solidFill>
                <a:srgbClr val="FF0000"/>
              </a:solidFill>
              <a:latin typeface="黑体" panose="02010609060101010101" pitchFamily="49" charset="-122"/>
              <a:ea typeface="黑体" panose="02010609060101010101" pitchFamily="49" charset="-122"/>
            </a:endParaRPr>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67</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66" y="109411"/>
            <a:ext cx="8238274" cy="582930"/>
          </a:xfrm>
        </p:spPr>
        <p:txBody>
          <a:bodyPr/>
          <a:lstStyle/>
          <a:p>
            <a:r>
              <a:rPr lang="zh-CN" altLang="zh-CN" sz="3200" dirty="0" smtClean="0"/>
              <a:t>（六）继承编</a:t>
            </a:r>
            <a:r>
              <a:rPr lang="en-US" altLang="zh-CN" sz="3200" dirty="0" smtClean="0"/>
              <a:t>——</a:t>
            </a:r>
            <a:r>
              <a:rPr lang="zh-CN" altLang="en-US" sz="3200" dirty="0" smtClean="0"/>
              <a:t>最大尊重被继承人意愿</a:t>
            </a:r>
            <a:endParaRPr lang="zh-CN" altLang="en-US" sz="3200" dirty="0"/>
          </a:p>
        </p:txBody>
      </p:sp>
      <p:sp>
        <p:nvSpPr>
          <p:cNvPr id="3" name="矩形 2"/>
          <p:cNvSpPr/>
          <p:nvPr/>
        </p:nvSpPr>
        <p:spPr>
          <a:xfrm>
            <a:off x="323528" y="1005580"/>
            <a:ext cx="8496944" cy="2687915"/>
          </a:xfrm>
          <a:prstGeom prst="rect">
            <a:avLst/>
          </a:prstGeom>
        </p:spPr>
        <p:txBody>
          <a:bodyPr wrap="square">
            <a:spAutoFit/>
          </a:bodyPr>
          <a:lstStyle/>
          <a:p>
            <a:pPr>
              <a:lnSpc>
                <a:spcPts val="3800"/>
              </a:lnSpc>
            </a:pPr>
            <a:r>
              <a:rPr lang="zh-CN" altLang="en-US"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继承制度是关于自然人死亡后财富传承的基本制度。</a:t>
            </a:r>
            <a:endParaRPr lang="en-US" altLang="zh-CN" sz="2800" dirty="0" smtClean="0"/>
          </a:p>
          <a:p>
            <a:pPr>
              <a:lnSpc>
                <a:spcPct val="150000"/>
              </a:lnSpc>
              <a:spcBef>
                <a:spcPts val="2400"/>
              </a:spcBef>
            </a:pPr>
            <a:r>
              <a:rPr lang="zh-CN" altLang="zh-CN" sz="2600" b="1" dirty="0" smtClean="0">
                <a:latin typeface="黑体" panose="02010609060101010101" pitchFamily="49" charset="-122"/>
                <a:ea typeface="黑体" panose="02010609060101010101" pitchFamily="49" charset="-122"/>
              </a:rPr>
              <a:t>第一千一百二十三条  继承开始后，按照</a:t>
            </a:r>
            <a:r>
              <a:rPr lang="zh-CN" altLang="zh-CN" sz="2600" b="1" dirty="0" smtClean="0">
                <a:solidFill>
                  <a:srgbClr val="FF0000"/>
                </a:solidFill>
                <a:latin typeface="黑体" panose="02010609060101010101" pitchFamily="49" charset="-122"/>
                <a:ea typeface="黑体" panose="02010609060101010101" pitchFamily="49" charset="-122"/>
              </a:rPr>
              <a:t>法定继承</a:t>
            </a:r>
            <a:r>
              <a:rPr lang="zh-CN" altLang="zh-CN" sz="2600" b="1" dirty="0" smtClean="0">
                <a:latin typeface="黑体" panose="02010609060101010101" pitchFamily="49" charset="-122"/>
                <a:ea typeface="黑体" panose="02010609060101010101" pitchFamily="49" charset="-122"/>
              </a:rPr>
              <a:t>办理；有遗嘱的，按照</a:t>
            </a:r>
            <a:r>
              <a:rPr lang="zh-CN" altLang="zh-CN" sz="2600" b="1" dirty="0" smtClean="0">
                <a:solidFill>
                  <a:srgbClr val="FF0000"/>
                </a:solidFill>
                <a:latin typeface="黑体" panose="02010609060101010101" pitchFamily="49" charset="-122"/>
                <a:ea typeface="黑体" panose="02010609060101010101" pitchFamily="49" charset="-122"/>
              </a:rPr>
              <a:t>遗嘱继承</a:t>
            </a:r>
            <a:r>
              <a:rPr lang="zh-CN" altLang="zh-CN" sz="2600" b="1" dirty="0" smtClean="0">
                <a:latin typeface="黑体" panose="02010609060101010101" pitchFamily="49" charset="-122"/>
                <a:ea typeface="黑体" panose="02010609060101010101" pitchFamily="49" charset="-122"/>
              </a:rPr>
              <a:t>或者</a:t>
            </a:r>
            <a:r>
              <a:rPr lang="zh-CN" altLang="zh-CN" sz="2600" b="1" dirty="0" smtClean="0">
                <a:solidFill>
                  <a:srgbClr val="FF0000"/>
                </a:solidFill>
                <a:latin typeface="黑体" panose="02010609060101010101" pitchFamily="49" charset="-122"/>
                <a:ea typeface="黑体" panose="02010609060101010101" pitchFamily="49" charset="-122"/>
              </a:rPr>
              <a:t>遗赠</a:t>
            </a:r>
            <a:r>
              <a:rPr lang="zh-CN" altLang="zh-CN" sz="2600" b="1" dirty="0" smtClean="0">
                <a:latin typeface="黑体" panose="02010609060101010101" pitchFamily="49" charset="-122"/>
                <a:ea typeface="黑体" panose="02010609060101010101" pitchFamily="49" charset="-122"/>
              </a:rPr>
              <a:t>办理；有</a:t>
            </a:r>
            <a:r>
              <a:rPr lang="zh-CN" altLang="zh-CN" sz="2600" b="1" dirty="0" smtClean="0">
                <a:solidFill>
                  <a:srgbClr val="FF0000"/>
                </a:solidFill>
                <a:latin typeface="黑体" panose="02010609060101010101" pitchFamily="49" charset="-122"/>
                <a:ea typeface="黑体" panose="02010609060101010101" pitchFamily="49" charset="-122"/>
              </a:rPr>
              <a:t>遗赠扶养协议</a:t>
            </a:r>
            <a:r>
              <a:rPr lang="zh-CN" altLang="zh-CN" sz="2600" b="1" dirty="0" smtClean="0">
                <a:latin typeface="黑体" panose="02010609060101010101" pitchFamily="49" charset="-122"/>
                <a:ea typeface="黑体" panose="02010609060101010101" pitchFamily="49" charset="-122"/>
              </a:rPr>
              <a:t>的，按照协议办理。</a:t>
            </a:r>
            <a:r>
              <a:rPr lang="zh-CN" altLang="en-US" sz="2600" b="1" dirty="0" smtClean="0">
                <a:latin typeface="黑体" panose="02010609060101010101" pitchFamily="49" charset="-122"/>
                <a:ea typeface="黑体" panose="02010609060101010101" pitchFamily="49" charset="-122"/>
              </a:rPr>
              <a:t> </a:t>
            </a:r>
            <a:endParaRPr lang="en-US" altLang="zh-CN" sz="2600" b="1" dirty="0" smtClean="0">
              <a:latin typeface="黑体" panose="02010609060101010101" pitchFamily="49" charset="-122"/>
              <a:ea typeface="黑体" panose="02010609060101010101" pitchFamily="49" charset="-122"/>
            </a:endParaRPr>
          </a:p>
        </p:txBody>
      </p:sp>
      <p:sp>
        <p:nvSpPr>
          <p:cNvPr id="4" name="矩形 3"/>
          <p:cNvSpPr/>
          <p:nvPr/>
        </p:nvSpPr>
        <p:spPr>
          <a:xfrm>
            <a:off x="817240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68</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251520" y="465516"/>
            <a:ext cx="8892480" cy="4677984"/>
          </a:xfrm>
        </p:spPr>
        <p:txBody>
          <a:bodyPr>
            <a:normAutofit fontScale="85000" lnSpcReduction="10000"/>
          </a:bodyPr>
          <a:lstStyle/>
          <a:p>
            <a:pPr>
              <a:lnSpc>
                <a:spcPts val="2800"/>
              </a:lnSpc>
              <a:spcBef>
                <a:spcPts val="0"/>
              </a:spcBef>
            </a:pPr>
            <a:r>
              <a:rPr lang="zh-CN" altLang="zh-CN" dirty="0" smtClean="0"/>
              <a:t>第一千一百二十七条  遗产按照下列顺序继承：</a:t>
            </a:r>
          </a:p>
          <a:p>
            <a:pPr>
              <a:lnSpc>
                <a:spcPts val="2800"/>
              </a:lnSpc>
              <a:spcBef>
                <a:spcPts val="0"/>
              </a:spcBef>
            </a:pPr>
            <a:r>
              <a:rPr lang="zh-CN" altLang="zh-CN" dirty="0" smtClean="0"/>
              <a:t>（一）第一顺序：配偶、子女、父母；</a:t>
            </a:r>
          </a:p>
          <a:p>
            <a:pPr>
              <a:lnSpc>
                <a:spcPts val="2800"/>
              </a:lnSpc>
              <a:spcBef>
                <a:spcPts val="0"/>
              </a:spcBef>
            </a:pPr>
            <a:r>
              <a:rPr lang="zh-CN" altLang="zh-CN" dirty="0" smtClean="0"/>
              <a:t>（二）第二顺序：兄弟姐妹、祖父母、外祖父母。</a:t>
            </a:r>
          </a:p>
          <a:p>
            <a:pPr>
              <a:lnSpc>
                <a:spcPts val="2800"/>
              </a:lnSpc>
              <a:spcBef>
                <a:spcPts val="0"/>
              </a:spcBef>
            </a:pPr>
            <a:r>
              <a:rPr lang="zh-CN" altLang="zh-CN" dirty="0" smtClean="0"/>
              <a:t>继承开始后，由第一顺序继承人继承，第二顺序继承人不继承；没有第一顺序继承人继承的，由第二顺序继承人继承。</a:t>
            </a:r>
            <a:endParaRPr lang="en-US" altLang="zh-CN" dirty="0" smtClean="0"/>
          </a:p>
          <a:p>
            <a:pPr>
              <a:lnSpc>
                <a:spcPts val="2800"/>
              </a:lnSpc>
              <a:spcBef>
                <a:spcPts val="0"/>
              </a:spcBef>
            </a:pPr>
            <a:r>
              <a:rPr lang="zh-CN" altLang="zh-CN" dirty="0" smtClean="0"/>
              <a:t>第一千一百三十三条  </a:t>
            </a:r>
            <a:endParaRPr lang="en-US" altLang="zh-CN" dirty="0" smtClean="0"/>
          </a:p>
          <a:p>
            <a:pPr>
              <a:lnSpc>
                <a:spcPts val="2800"/>
              </a:lnSpc>
              <a:spcBef>
                <a:spcPts val="0"/>
              </a:spcBef>
            </a:pPr>
            <a:r>
              <a:rPr lang="zh-CN" altLang="zh-CN" dirty="0" smtClean="0"/>
              <a:t>自然人可以立遗嘱将个人财产指定由法定继承人中的一人或者数人继承。</a:t>
            </a:r>
            <a:endParaRPr lang="zh-CN" altLang="en-US" dirty="0" smtClean="0"/>
          </a:p>
          <a:p>
            <a:pPr marL="0" lvl="0" indent="0" eaLnBrk="0" hangingPunct="0">
              <a:lnSpc>
                <a:spcPts val="2800"/>
              </a:lnSpc>
              <a:spcBef>
                <a:spcPts val="0"/>
              </a:spcBef>
            </a:pPr>
            <a:r>
              <a:rPr lang="zh-CN" altLang="en-US" dirty="0" smtClean="0"/>
              <a:t>自然人可以立遗嘱将个人财产赠与国家、集体或者法定继承人以外的组织、个人。</a:t>
            </a:r>
            <a:endParaRPr lang="en-US" altLang="zh-CN" dirty="0" smtClean="0"/>
          </a:p>
          <a:p>
            <a:pPr marL="0" lvl="0" indent="0" eaLnBrk="0" hangingPunct="0">
              <a:lnSpc>
                <a:spcPts val="2800"/>
              </a:lnSpc>
              <a:spcBef>
                <a:spcPts val="0"/>
              </a:spcBef>
            </a:pPr>
            <a:r>
              <a:rPr lang="zh-CN" altLang="zh-CN" dirty="0" smtClean="0"/>
              <a:t>第一千一百五十八条  自然人可以与继承人以外的组织或者个人签订遗赠扶养协议。按照协议，该组织或者个人承担该自然人生养死葬的义务，享有受遗赠的权利。</a:t>
            </a:r>
            <a:endParaRPr lang="en-US" altLang="zh-CN" dirty="0" smtClean="0"/>
          </a:p>
        </p:txBody>
      </p:sp>
      <p:sp>
        <p:nvSpPr>
          <p:cNvPr id="3" name="矩形 2"/>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69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1851671"/>
            <a:ext cx="7920880" cy="2355535"/>
          </a:xfrm>
        </p:spPr>
        <p:txBody>
          <a:bodyPr>
            <a:normAutofit/>
          </a:bodyPr>
          <a:lstStyle/>
          <a:p>
            <a:pPr algn="ctr"/>
            <a:r>
              <a:rPr lang="zh-CN" altLang="en-US" sz="3200" dirty="0" smtClean="0">
                <a:solidFill>
                  <a:srgbClr val="FF0000"/>
                </a:solidFill>
                <a:latin typeface="华文楷体" pitchFamily="2" charset="-122"/>
                <a:ea typeface="华文楷体" pitchFamily="2" charset="-122"/>
              </a:rPr>
              <a:t>中国</a:t>
            </a:r>
            <a:r>
              <a:rPr lang="zh-CN" altLang="zh-CN" sz="3200" dirty="0" smtClean="0">
                <a:solidFill>
                  <a:srgbClr val="FF0000"/>
                </a:solidFill>
                <a:latin typeface="华文楷体" pitchFamily="2" charset="-122"/>
                <a:ea typeface="华文楷体" pitchFamily="2" charset="-122"/>
              </a:rPr>
              <a:t>为什么要编纂一部民法典</a:t>
            </a:r>
            <a:r>
              <a:rPr lang="zh-CN" altLang="en-US" sz="3200" dirty="0" smtClean="0">
                <a:solidFill>
                  <a:srgbClr val="FF0000"/>
                </a:solidFill>
                <a:latin typeface="华文楷体" pitchFamily="2" charset="-122"/>
                <a:ea typeface="华文楷体" pitchFamily="2" charset="-122"/>
              </a:rPr>
              <a:t>？</a:t>
            </a:r>
            <a:endParaRPr lang="zh-CN" altLang="en-US" sz="3200" dirty="0">
              <a:solidFill>
                <a:srgbClr val="FF0000"/>
              </a:solidFill>
              <a:latin typeface="华文楷体" pitchFamily="2" charset="-122"/>
              <a:ea typeface="华文楷体" pitchFamily="2" charset="-122"/>
            </a:endParaRPr>
          </a:p>
        </p:txBody>
      </p:sp>
      <p:sp>
        <p:nvSpPr>
          <p:cNvPr id="3" name="矩形 2"/>
          <p:cNvSpPr/>
          <p:nvPr/>
        </p:nvSpPr>
        <p:spPr>
          <a:xfrm>
            <a:off x="8404708" y="4774168"/>
            <a:ext cx="293670"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副标题 2"/>
          <p:cNvSpPr>
            <a:spLocks noGrp="1"/>
          </p:cNvSpPr>
          <p:nvPr>
            <p:ph type="subTitle" idx="1"/>
          </p:nvPr>
        </p:nvSpPr>
        <p:spPr>
          <a:xfrm>
            <a:off x="251520" y="586868"/>
            <a:ext cx="8640960" cy="3939540"/>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pPr>
              <a:lnSpc>
                <a:spcPts val="3880"/>
              </a:lnSpc>
              <a:spcBef>
                <a:spcPts val="0"/>
              </a:spcBef>
            </a:pPr>
            <a:r>
              <a:rPr lang="zh-CN" altLang="zh-CN" sz="2400" dirty="0" smtClean="0">
                <a:latin typeface="黑体" panose="02010609060101010101" pitchFamily="49" charset="-122"/>
                <a:ea typeface="黑体" panose="02010609060101010101" pitchFamily="49" charset="-122"/>
              </a:rPr>
              <a:t>第一千一百二十五条  继承人有下列行为之一的，丧失继承权：</a:t>
            </a:r>
          </a:p>
          <a:p>
            <a:pPr>
              <a:lnSpc>
                <a:spcPts val="2880"/>
              </a:lnSpc>
              <a:spcBef>
                <a:spcPts val="0"/>
              </a:spcBef>
            </a:pPr>
            <a:r>
              <a:rPr lang="zh-CN" altLang="zh-CN" sz="2400" dirty="0" smtClean="0">
                <a:latin typeface="黑体" panose="02010609060101010101" pitchFamily="49" charset="-122"/>
                <a:ea typeface="黑体" panose="02010609060101010101" pitchFamily="49" charset="-122"/>
              </a:rPr>
              <a:t>（一）故意杀害被继承人；</a:t>
            </a:r>
          </a:p>
          <a:p>
            <a:pPr>
              <a:lnSpc>
                <a:spcPts val="2880"/>
              </a:lnSpc>
              <a:spcBef>
                <a:spcPts val="0"/>
              </a:spcBef>
            </a:pPr>
            <a:r>
              <a:rPr lang="zh-CN" altLang="zh-CN" sz="2400" dirty="0" smtClean="0">
                <a:latin typeface="黑体" panose="02010609060101010101" pitchFamily="49" charset="-122"/>
                <a:ea typeface="黑体" panose="02010609060101010101" pitchFamily="49" charset="-122"/>
              </a:rPr>
              <a:t>（二）为争夺遗产而杀害其他继承人；</a:t>
            </a:r>
          </a:p>
          <a:p>
            <a:pPr>
              <a:lnSpc>
                <a:spcPts val="2880"/>
              </a:lnSpc>
              <a:spcBef>
                <a:spcPts val="0"/>
              </a:spcBef>
            </a:pPr>
            <a:r>
              <a:rPr lang="zh-CN" altLang="zh-CN" sz="2400" dirty="0" smtClean="0">
                <a:solidFill>
                  <a:srgbClr val="FF0000"/>
                </a:solidFill>
                <a:latin typeface="黑体" panose="02010609060101010101" pitchFamily="49" charset="-122"/>
                <a:ea typeface="黑体" panose="02010609060101010101" pitchFamily="49" charset="-122"/>
              </a:rPr>
              <a:t>（三）</a:t>
            </a:r>
            <a:r>
              <a:rPr lang="zh-CN" altLang="zh-CN" sz="2400" dirty="0" smtClean="0">
                <a:latin typeface="黑体" panose="02010609060101010101" pitchFamily="49" charset="-122"/>
                <a:ea typeface="黑体" panose="02010609060101010101" pitchFamily="49" charset="-122"/>
              </a:rPr>
              <a:t>遗弃被继承人，或者虐待被继承人情节严重；</a:t>
            </a:r>
          </a:p>
          <a:p>
            <a:pPr>
              <a:lnSpc>
                <a:spcPts val="2880"/>
              </a:lnSpc>
              <a:spcBef>
                <a:spcPts val="0"/>
              </a:spcBef>
            </a:pPr>
            <a:r>
              <a:rPr lang="zh-CN" altLang="zh-CN" sz="2400" dirty="0" smtClean="0">
                <a:solidFill>
                  <a:srgbClr val="FF0000"/>
                </a:solidFill>
                <a:latin typeface="黑体" panose="02010609060101010101" pitchFamily="49" charset="-122"/>
                <a:ea typeface="黑体" panose="02010609060101010101" pitchFamily="49" charset="-122"/>
              </a:rPr>
              <a:t>（四）</a:t>
            </a:r>
            <a:r>
              <a:rPr lang="zh-CN" altLang="zh-CN" sz="2400" dirty="0" smtClean="0">
                <a:latin typeface="黑体" panose="02010609060101010101" pitchFamily="49" charset="-122"/>
                <a:ea typeface="黑体" panose="02010609060101010101" pitchFamily="49" charset="-122"/>
              </a:rPr>
              <a:t>伪造、篡改、</a:t>
            </a:r>
            <a:r>
              <a:rPr lang="zh-CN" altLang="zh-CN" sz="2400" dirty="0" smtClean="0">
                <a:solidFill>
                  <a:srgbClr val="0070C0"/>
                </a:solidFill>
                <a:latin typeface="黑体" panose="02010609060101010101" pitchFamily="49" charset="-122"/>
                <a:ea typeface="黑体" panose="02010609060101010101" pitchFamily="49" charset="-122"/>
              </a:rPr>
              <a:t>隐匿</a:t>
            </a:r>
            <a:r>
              <a:rPr lang="zh-CN" altLang="zh-CN" sz="2400" dirty="0" smtClean="0">
                <a:latin typeface="黑体" panose="02010609060101010101" pitchFamily="49" charset="-122"/>
                <a:ea typeface="黑体" panose="02010609060101010101" pitchFamily="49" charset="-122"/>
              </a:rPr>
              <a:t>或者销毁遗嘱，情节严重；</a:t>
            </a:r>
          </a:p>
          <a:p>
            <a:pPr>
              <a:lnSpc>
                <a:spcPts val="2880"/>
              </a:lnSpc>
              <a:spcBef>
                <a:spcPts val="0"/>
              </a:spcBef>
            </a:pPr>
            <a:r>
              <a:rPr lang="zh-CN" altLang="zh-CN" sz="2400" dirty="0" smtClean="0">
                <a:solidFill>
                  <a:srgbClr val="FF0000"/>
                </a:solidFill>
                <a:latin typeface="黑体" panose="02010609060101010101" pitchFamily="49" charset="-122"/>
                <a:ea typeface="黑体" panose="02010609060101010101" pitchFamily="49" charset="-122"/>
              </a:rPr>
              <a:t>（五）</a:t>
            </a:r>
            <a:r>
              <a:rPr lang="zh-CN" altLang="zh-CN" sz="2400" dirty="0" smtClean="0">
                <a:solidFill>
                  <a:srgbClr val="0070C0"/>
                </a:solidFill>
                <a:latin typeface="黑体" panose="02010609060101010101" pitchFamily="49" charset="-122"/>
                <a:ea typeface="黑体" panose="02010609060101010101" pitchFamily="49" charset="-122"/>
              </a:rPr>
              <a:t>以欺诈、胁迫手段迫使或者妨碍被继承人设立、变更或者撤回遗嘱，情节严重。</a:t>
            </a:r>
          </a:p>
          <a:p>
            <a:pPr>
              <a:lnSpc>
                <a:spcPts val="2880"/>
              </a:lnSpc>
              <a:spcBef>
                <a:spcPts val="0"/>
              </a:spcBef>
            </a:pPr>
            <a:r>
              <a:rPr lang="en-US" altLang="zh-CN" sz="2400" dirty="0" smtClean="0">
                <a:solidFill>
                  <a:srgbClr val="0070C0"/>
                </a:solidFill>
                <a:latin typeface="黑体" panose="02010609060101010101" pitchFamily="49" charset="-122"/>
                <a:ea typeface="黑体" panose="02010609060101010101" pitchFamily="49" charset="-122"/>
              </a:rPr>
              <a:t>  </a:t>
            </a:r>
            <a:r>
              <a:rPr lang="zh-CN" altLang="zh-CN" sz="2400" dirty="0" smtClean="0">
                <a:solidFill>
                  <a:srgbClr val="0070C0"/>
                </a:solidFill>
                <a:latin typeface="黑体" panose="02010609060101010101" pitchFamily="49" charset="-122"/>
                <a:ea typeface="黑体" panose="02010609060101010101" pitchFamily="49" charset="-122"/>
              </a:rPr>
              <a:t>继承人有前款第三项至第五项行为，确有悔改表现，被继承人表示宽恕或者事后在遗嘱中将其列为继承人的，该继承人不丧失继承权。</a:t>
            </a:r>
          </a:p>
        </p:txBody>
      </p:sp>
      <p:sp>
        <p:nvSpPr>
          <p:cNvPr id="4" name="矩形 3"/>
          <p:cNvSpPr/>
          <p:nvPr/>
        </p:nvSpPr>
        <p:spPr>
          <a:xfrm>
            <a:off x="829570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70</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0" y="2949792"/>
          <a:ext cx="9144000" cy="184803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9698" name="Rectangle 2"/>
          <p:cNvSpPr>
            <a:spLocks noChangeArrowheads="1"/>
          </p:cNvSpPr>
          <p:nvPr/>
        </p:nvSpPr>
        <p:spPr bwMode="auto">
          <a:xfrm>
            <a:off x="0" y="661578"/>
            <a:ext cx="9144000" cy="2939266"/>
          </a:xfrm>
          <a:prstGeom prst="rect">
            <a:avLst/>
          </a:prstGeom>
          <a:noFill/>
          <a:ln w="9525">
            <a:noFill/>
            <a:miter lim="800000"/>
          </a:ln>
          <a:effectLst/>
        </p:spPr>
        <p:txBody>
          <a:bodyPr vert="horz" wrap="square" lIns="91440" tIns="45720" rIns="91440" bIns="45720" numCol="1" anchor="ctr" anchorCtr="0" compatLnSpc="1">
            <a:spAutoFit/>
          </a:bodyPr>
          <a:lstStyle/>
          <a:p>
            <a:pPr indent="304800" eaLnBrk="0" fontAlgn="base" hangingPunct="0">
              <a:lnSpc>
                <a:spcPts val="3880"/>
              </a:lnSpc>
              <a:spcBef>
                <a:spcPts val="600"/>
              </a:spcBef>
              <a:spcAft>
                <a:spcPts val="600"/>
              </a:spcAft>
            </a:pPr>
            <a:r>
              <a:rPr lang="zh-CN" altLang="zh-CN" sz="2400" b="1" dirty="0" smtClean="0">
                <a:latin typeface="黑体" panose="02010609060101010101" pitchFamily="49" charset="-122"/>
                <a:ea typeface="黑体" panose="02010609060101010101" pitchFamily="49" charset="-122"/>
              </a:rPr>
              <a:t>第一千一百三十六条  打印遗嘱应当有两个以上见证人在场见证。遗嘱人和见证人应当在遗嘱每一页签名，注明年、月、日。</a:t>
            </a:r>
            <a:endParaRPr lang="en-US" altLang="zh-CN" sz="2400" b="1" dirty="0" smtClean="0">
              <a:latin typeface="黑体" panose="02010609060101010101" pitchFamily="49" charset="-122"/>
              <a:ea typeface="黑体" panose="02010609060101010101" pitchFamily="49" charset="-122"/>
            </a:endParaRPr>
          </a:p>
          <a:p>
            <a:pPr>
              <a:lnSpc>
                <a:spcPts val="3880"/>
              </a:lnSpc>
              <a:spcBef>
                <a:spcPts val="600"/>
              </a:spcBef>
              <a:spcAft>
                <a:spcPts val="600"/>
              </a:spcAft>
            </a:pPr>
            <a:r>
              <a:rPr lang="en-US" altLang="zh-CN" sz="2400" b="1" dirty="0" smtClean="0">
                <a:latin typeface="黑体" panose="02010609060101010101" pitchFamily="49" charset="-122"/>
                <a:ea typeface="黑体" panose="02010609060101010101" pitchFamily="49" charset="-122"/>
              </a:rPr>
              <a:t>  </a:t>
            </a:r>
            <a:r>
              <a:rPr lang="zh-CN" altLang="zh-CN" sz="2400" b="1" dirty="0" smtClean="0">
                <a:latin typeface="黑体" panose="02010609060101010101" pitchFamily="49" charset="-122"/>
                <a:ea typeface="黑体" panose="02010609060101010101" pitchFamily="49" charset="-122"/>
              </a:rPr>
              <a:t>第一千一百四十二条 </a:t>
            </a:r>
            <a:r>
              <a:rPr lang="en-US" altLang="zh-CN" sz="2400" b="1" dirty="0" smtClean="0">
                <a:latin typeface="黑体" panose="02010609060101010101" pitchFamily="49" charset="-122"/>
                <a:ea typeface="黑体" panose="02010609060101010101" pitchFamily="49" charset="-122"/>
              </a:rPr>
              <a:t> </a:t>
            </a:r>
            <a:r>
              <a:rPr lang="zh-CN" altLang="zh-CN" sz="2400" b="1" dirty="0" smtClean="0">
                <a:latin typeface="黑体" panose="02010609060101010101" pitchFamily="49" charset="-122"/>
                <a:ea typeface="黑体" panose="02010609060101010101" pitchFamily="49" charset="-122"/>
              </a:rPr>
              <a:t>立有数份遗嘱，内容相抵触的，以最后的遗嘱为准。</a:t>
            </a:r>
            <a:endParaRPr lang="en-US" altLang="zh-CN" sz="2400" b="1" dirty="0" smtClean="0">
              <a:latin typeface="黑体" panose="02010609060101010101" pitchFamily="49" charset="-122"/>
              <a:ea typeface="黑体" panose="02010609060101010101" pitchFamily="49" charset="-122"/>
            </a:endParaRPr>
          </a:p>
          <a:p>
            <a:pPr indent="304800" eaLnBrk="0" fontAlgn="base" hangingPunct="0">
              <a:spcBef>
                <a:spcPct val="0"/>
              </a:spcBef>
              <a:spcAft>
                <a:spcPct val="0"/>
              </a:spcAft>
            </a:pPr>
            <a:endParaRPr lang="zh-CN" altLang="zh-CN" sz="2000" dirty="0" smtClean="0"/>
          </a:p>
          <a:p>
            <a:pPr marL="0" marR="0" lvl="0" indent="304800" algn="l" defTabSz="914400" rtl="0" eaLnBrk="0" fontAlgn="base" latinLnBrk="0" hangingPunct="0">
              <a:lnSpc>
                <a:spcPct val="100000"/>
              </a:lnSpc>
              <a:spcBef>
                <a:spcPct val="0"/>
              </a:spcBef>
              <a:spcAft>
                <a:spcPct val="0"/>
              </a:spcAft>
              <a:buClrTx/>
              <a:buSzTx/>
              <a:buFontTx/>
              <a:buNone/>
            </a:pPr>
            <a:endParaRPr kumimoji="0" lang="zh-CN" altLang="en-US" sz="2000" b="0" i="0" u="none" strike="noStrike" cap="none" normalizeH="0" baseline="0" dirty="0" smtClean="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矩形 3"/>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71</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94166" y="109411"/>
            <a:ext cx="7806226" cy="582930"/>
          </a:xfrm>
        </p:spPr>
        <p:txBody>
          <a:bodyPr/>
          <a:lstStyle/>
          <a:p>
            <a:r>
              <a:rPr lang="zh-CN" altLang="zh-CN" dirty="0" smtClean="0"/>
              <a:t>　</a:t>
            </a:r>
            <a:r>
              <a:rPr lang="zh-CN" altLang="zh-CN" sz="3200" dirty="0" smtClean="0"/>
              <a:t>（七）侵权责任编</a:t>
            </a:r>
            <a:r>
              <a:rPr lang="en-US" altLang="zh-CN" sz="3200" dirty="0" smtClean="0"/>
              <a:t>——</a:t>
            </a:r>
            <a:r>
              <a:rPr lang="zh-CN" altLang="en-US" sz="3200" dirty="0" smtClean="0"/>
              <a:t>回应新时代新问题</a:t>
            </a:r>
            <a:endParaRPr lang="zh-CN" altLang="en-US" sz="3200" dirty="0"/>
          </a:p>
        </p:txBody>
      </p:sp>
      <p:sp>
        <p:nvSpPr>
          <p:cNvPr id="3" name="矩形 2"/>
          <p:cNvSpPr/>
          <p:nvPr/>
        </p:nvSpPr>
        <p:spPr>
          <a:xfrm>
            <a:off x="611560" y="951574"/>
            <a:ext cx="7848872" cy="954107"/>
          </a:xfrm>
          <a:prstGeom prst="rect">
            <a:avLst/>
          </a:prstGeom>
        </p:spPr>
        <p:txBody>
          <a:bodyPr wrap="square">
            <a:spAutoFit/>
          </a:bodyPr>
          <a:lstStyle/>
          <a:p>
            <a:r>
              <a:rPr lang="zh-CN" altLang="en-US" sz="2800" b="1" dirty="0" smtClean="0">
                <a:latin typeface="华文楷体" pitchFamily="2" charset="-122"/>
                <a:ea typeface="华文楷体" pitchFamily="2" charset="-122"/>
              </a:rPr>
              <a:t>☆ </a:t>
            </a:r>
            <a:r>
              <a:rPr lang="zh-CN" altLang="zh-CN" sz="2800" b="1" dirty="0" smtClean="0">
                <a:latin typeface="华文楷体" pitchFamily="2" charset="-122"/>
                <a:ea typeface="华文楷体" pitchFamily="2" charset="-122"/>
              </a:rPr>
              <a:t>侵权责任是民事主体侵害他人权益应当承担的法律后果。</a:t>
            </a:r>
            <a:endParaRPr lang="zh-CN" altLang="en-US" sz="2800" b="1" dirty="0">
              <a:latin typeface="华文楷体" pitchFamily="2" charset="-122"/>
              <a:ea typeface="华文楷体" pitchFamily="2" charset="-122"/>
            </a:endParaRPr>
          </a:p>
        </p:txBody>
      </p:sp>
      <p:graphicFrame>
        <p:nvGraphicFramePr>
          <p:cNvPr id="4" name="图示 3"/>
          <p:cNvGraphicFramePr/>
          <p:nvPr/>
        </p:nvGraphicFramePr>
        <p:xfrm>
          <a:off x="0" y="1707654"/>
          <a:ext cx="9144000" cy="3048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矩形 4"/>
          <p:cNvSpPr/>
          <p:nvPr/>
        </p:nvSpPr>
        <p:spPr>
          <a:xfrm>
            <a:off x="851172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72</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1383622"/>
            <a:ext cx="7920880" cy="2888687"/>
          </a:xfrm>
        </p:spPr>
        <p:txBody>
          <a:bodyPr/>
          <a:lstStyle/>
          <a:p>
            <a:r>
              <a:rPr lang="zh-CN" altLang="zh-CN" sz="2600" dirty="0" smtClean="0"/>
              <a:t>第一千一百七十六条  自愿参加具有一定风险的文体活动，因其他参加者的行为受到损害的，受害人不得请求其他参加者承担侵权责任；但是，其他参加者对损害的发生有故意或者重大过失的除外。</a:t>
            </a:r>
            <a:endParaRPr lang="en-US" altLang="zh-CN" sz="2600" dirty="0" smtClean="0"/>
          </a:p>
          <a:p>
            <a:endParaRPr lang="zh-CN" altLang="en-US" dirty="0"/>
          </a:p>
        </p:txBody>
      </p:sp>
      <p:sp>
        <p:nvSpPr>
          <p:cNvPr id="3" name="矩形 2"/>
          <p:cNvSpPr/>
          <p:nvPr/>
        </p:nvSpPr>
        <p:spPr>
          <a:xfrm>
            <a:off x="3275856" y="681544"/>
            <a:ext cx="2646878" cy="58477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3200" b="1" dirty="0" smtClean="0">
                <a:solidFill>
                  <a:srgbClr val="FF0000"/>
                </a:solidFill>
              </a:rPr>
              <a:t>自甘风险原则</a:t>
            </a:r>
            <a:endParaRPr lang="zh-CN" altLang="en-US" sz="3200" b="1" dirty="0">
              <a:solidFill>
                <a:srgbClr val="FF0000"/>
              </a:solidFill>
            </a:endParaRPr>
          </a:p>
        </p:txBody>
      </p:sp>
      <p:sp>
        <p:nvSpPr>
          <p:cNvPr id="4" name="矩形 3"/>
          <p:cNvSpPr/>
          <p:nvPr/>
        </p:nvSpPr>
        <p:spPr>
          <a:xfrm>
            <a:off x="8367712"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83568" y="1437624"/>
            <a:ext cx="7920880" cy="3510390"/>
          </a:xfrm>
        </p:spPr>
        <p:txBody>
          <a:bodyPr/>
          <a:lstStyle/>
          <a:p>
            <a:r>
              <a:rPr lang="zh-CN" altLang="zh-CN" sz="2800" dirty="0" smtClean="0"/>
              <a:t>第一千二百一十七条  </a:t>
            </a:r>
            <a:r>
              <a:rPr lang="zh-CN" altLang="zh-CN" sz="2800" dirty="0" smtClean="0">
                <a:solidFill>
                  <a:srgbClr val="FF0000"/>
                </a:solidFill>
              </a:rPr>
              <a:t>非营运</a:t>
            </a:r>
            <a:r>
              <a:rPr lang="zh-CN" altLang="zh-CN" sz="2800" dirty="0" smtClean="0"/>
              <a:t>机动车发生交通事故造成</a:t>
            </a:r>
            <a:r>
              <a:rPr lang="zh-CN" altLang="zh-CN" sz="2800" dirty="0" smtClean="0">
                <a:solidFill>
                  <a:srgbClr val="FF0000"/>
                </a:solidFill>
              </a:rPr>
              <a:t>无偿</a:t>
            </a:r>
            <a:r>
              <a:rPr lang="zh-CN" altLang="zh-CN" sz="2800" dirty="0" smtClean="0"/>
              <a:t>搭乘人损害，属于该机动车一方责任的，应当减轻其赔偿责任，但是机动车使用人有故意或者重大过失的除外。</a:t>
            </a:r>
          </a:p>
          <a:p>
            <a:endParaRPr lang="zh-CN" altLang="en-US" dirty="0"/>
          </a:p>
        </p:txBody>
      </p:sp>
      <p:sp>
        <p:nvSpPr>
          <p:cNvPr id="3" name="矩形 2"/>
          <p:cNvSpPr/>
          <p:nvPr/>
        </p:nvSpPr>
        <p:spPr>
          <a:xfrm>
            <a:off x="3275856" y="681541"/>
            <a:ext cx="2646878" cy="58477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zh-CN" altLang="en-US" sz="3200" b="1" dirty="0" smtClean="0">
                <a:solidFill>
                  <a:srgbClr val="FF0000"/>
                </a:solidFill>
              </a:rPr>
              <a:t>好意同乘减责</a:t>
            </a:r>
            <a:endParaRPr lang="zh-CN" altLang="en-US" sz="3200" b="1" dirty="0">
              <a:solidFill>
                <a:srgbClr val="FF0000"/>
              </a:solidFill>
            </a:endParaRPr>
          </a:p>
        </p:txBody>
      </p:sp>
    </p:spTree>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51574"/>
            <a:ext cx="7920880" cy="3039611"/>
          </a:xfrm>
        </p:spPr>
        <p:txBody>
          <a:bodyPr/>
          <a:lstStyle/>
          <a:p>
            <a:pPr algn="ctr"/>
            <a:r>
              <a:rPr lang="zh-CN" altLang="en-US" sz="2800" dirty="0" smtClean="0">
                <a:solidFill>
                  <a:srgbClr val="FF0000"/>
                </a:solidFill>
              </a:rPr>
              <a:t>高空坠物</a:t>
            </a:r>
            <a:r>
              <a:rPr lang="en-US" altLang="zh-CN" sz="2800" dirty="0" smtClean="0">
                <a:solidFill>
                  <a:srgbClr val="FF0000"/>
                </a:solidFill>
              </a:rPr>
              <a:t>——</a:t>
            </a:r>
            <a:r>
              <a:rPr lang="zh-CN" altLang="zh-CN" sz="2800" dirty="0" smtClean="0">
                <a:solidFill>
                  <a:srgbClr val="FF0000"/>
                </a:solidFill>
              </a:rPr>
              <a:t>悬在城市上空的痛</a:t>
            </a:r>
            <a:endParaRPr lang="en-US" altLang="zh-CN" sz="2800" dirty="0" smtClean="0">
              <a:solidFill>
                <a:srgbClr val="FF0000"/>
              </a:solidFill>
            </a:endParaRPr>
          </a:p>
          <a:p>
            <a:pPr algn="ctr"/>
            <a:endParaRPr lang="en-US" altLang="zh-CN" dirty="0" smtClean="0"/>
          </a:p>
          <a:p>
            <a:r>
              <a:rPr lang="zh-CN" altLang="en-US" sz="3200" dirty="0" smtClean="0">
                <a:latin typeface="华文楷体" pitchFamily="2" charset="-122"/>
                <a:ea typeface="华文楷体" pitchFamily="2" charset="-122"/>
              </a:rPr>
              <a:t>  如何维护 “头顶上的安全”？</a:t>
            </a:r>
            <a:endParaRPr lang="zh-CN" altLang="en-US" sz="3200" dirty="0">
              <a:latin typeface="华文楷体" pitchFamily="2" charset="-122"/>
              <a:ea typeface="华文楷体" pitchFamily="2" charset="-122"/>
            </a:endParaRPr>
          </a:p>
        </p:txBody>
      </p:sp>
      <p:pic>
        <p:nvPicPr>
          <p:cNvPr id="1026" name="Picture 2" descr="C:\Users\zlj\Desktop\7249980127629586712.jpg"/>
          <p:cNvPicPr>
            <a:picLocks noChangeAspect="1" noChangeArrowheads="1"/>
          </p:cNvPicPr>
          <p:nvPr/>
        </p:nvPicPr>
        <p:blipFill>
          <a:blip r:embed="rId3" cstate="print"/>
          <a:srcRect/>
          <a:stretch>
            <a:fillRect/>
          </a:stretch>
        </p:blipFill>
        <p:spPr bwMode="auto">
          <a:xfrm>
            <a:off x="5635964" y="2571750"/>
            <a:ext cx="2752486" cy="1944216"/>
          </a:xfrm>
          <a:prstGeom prst="rect">
            <a:avLst/>
          </a:prstGeom>
          <a:noFill/>
        </p:spPr>
      </p:pic>
      <p:sp>
        <p:nvSpPr>
          <p:cNvPr id="4" name="矩形 3"/>
          <p:cNvSpPr/>
          <p:nvPr/>
        </p:nvSpPr>
        <p:spPr>
          <a:xfrm>
            <a:off x="851172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897567"/>
            <a:ext cx="7920880" cy="2888687"/>
          </a:xfrm>
        </p:spPr>
        <p:txBody>
          <a:bodyPr/>
          <a:lstStyle/>
          <a:p>
            <a:r>
              <a:rPr lang="zh-CN" altLang="en-US" b="0" dirty="0" smtClean="0"/>
              <a:t>  </a:t>
            </a:r>
            <a:endParaRPr lang="zh-CN" altLang="en-US" dirty="0"/>
          </a:p>
        </p:txBody>
      </p:sp>
      <p:pic>
        <p:nvPicPr>
          <p:cNvPr id="1026" name="Picture 2"/>
          <p:cNvPicPr>
            <a:picLocks noChangeAspect="1" noChangeArrowheads="1"/>
          </p:cNvPicPr>
          <p:nvPr/>
        </p:nvPicPr>
        <p:blipFill>
          <a:blip r:embed="rId3" cstate="print"/>
          <a:srcRect l="40762" t="38739" r="41909" b="31516"/>
          <a:stretch>
            <a:fillRect/>
          </a:stretch>
        </p:blipFill>
        <p:spPr bwMode="auto">
          <a:xfrm>
            <a:off x="611562" y="1635646"/>
            <a:ext cx="4870827" cy="3095102"/>
          </a:xfrm>
          <a:prstGeom prst="rect">
            <a:avLst/>
          </a:prstGeom>
          <a:noFill/>
          <a:ln w="9525">
            <a:noFill/>
            <a:miter lim="800000"/>
            <a:headEnd/>
            <a:tailEnd/>
          </a:ln>
        </p:spPr>
      </p:pic>
      <p:pic>
        <p:nvPicPr>
          <p:cNvPr id="1028" name="Picture 4"/>
          <p:cNvPicPr>
            <a:picLocks noChangeAspect="1" noChangeArrowheads="1"/>
          </p:cNvPicPr>
          <p:nvPr/>
        </p:nvPicPr>
        <p:blipFill>
          <a:blip r:embed="rId4" cstate="print"/>
          <a:srcRect l="40748" t="12201" r="40825" b="43700"/>
          <a:stretch>
            <a:fillRect/>
          </a:stretch>
        </p:blipFill>
        <p:spPr bwMode="auto">
          <a:xfrm>
            <a:off x="5508104" y="1707654"/>
            <a:ext cx="3306196" cy="3024336"/>
          </a:xfrm>
          <a:prstGeom prst="rect">
            <a:avLst/>
          </a:prstGeom>
          <a:noFill/>
          <a:ln w="9525">
            <a:noFill/>
            <a:miter lim="800000"/>
            <a:headEnd/>
            <a:tailEnd/>
          </a:ln>
        </p:spPr>
      </p:pic>
      <p:sp>
        <p:nvSpPr>
          <p:cNvPr id="5" name="矩形 4"/>
          <p:cNvSpPr/>
          <p:nvPr/>
        </p:nvSpPr>
        <p:spPr>
          <a:xfrm>
            <a:off x="2771800" y="735546"/>
            <a:ext cx="4572000" cy="523220"/>
          </a:xfrm>
          <a:prstGeom prst="rect">
            <a:avLst/>
          </a:prstGeom>
        </p:spPr>
        <p:txBody>
          <a:bodyPr>
            <a:spAutoFit/>
          </a:bodyPr>
          <a:lstStyle/>
          <a:p>
            <a:r>
              <a:rPr lang="zh-CN" altLang="en-US" sz="2800" b="1" dirty="0" smtClean="0"/>
              <a:t>济南“高空抛物”案</a:t>
            </a:r>
            <a:endParaRPr lang="zh-CN" altLang="en-US" sz="2800" b="1" dirty="0"/>
          </a:p>
        </p:txBody>
      </p:sp>
      <p:sp>
        <p:nvSpPr>
          <p:cNvPr id="6" name="矩形 5"/>
          <p:cNvSpPr/>
          <p:nvPr/>
        </p:nvSpPr>
        <p:spPr>
          <a:xfrm>
            <a:off x="843972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76</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0" y="555526"/>
            <a:ext cx="8892480" cy="3942438"/>
          </a:xfrm>
        </p:spPr>
        <p:txBody>
          <a:bodyPr>
            <a:noAutofit/>
          </a:bodyPr>
          <a:lstStyle/>
          <a:p>
            <a:pPr>
              <a:lnSpc>
                <a:spcPts val="2800"/>
              </a:lnSpc>
            </a:pPr>
            <a:r>
              <a:rPr lang="en-US" altLang="zh-CN" dirty="0" smtClean="0"/>
              <a:t>  </a:t>
            </a:r>
            <a:r>
              <a:rPr lang="zh-CN" altLang="zh-CN" dirty="0" smtClean="0"/>
              <a:t>第一千二百五十四条  </a:t>
            </a:r>
            <a:r>
              <a:rPr lang="zh-CN" altLang="zh-CN" dirty="0" smtClean="0">
                <a:solidFill>
                  <a:srgbClr val="FF0000"/>
                </a:solidFill>
              </a:rPr>
              <a:t>禁止</a:t>
            </a:r>
            <a:r>
              <a:rPr lang="zh-CN" altLang="zh-CN" dirty="0" smtClean="0"/>
              <a:t>从建筑物中抛掷物品。从建筑物中抛掷物品或者从建筑物上坠落的物品造成他人损害的，由</a:t>
            </a:r>
            <a:r>
              <a:rPr lang="zh-CN" altLang="zh-CN" dirty="0" smtClean="0">
                <a:solidFill>
                  <a:srgbClr val="FF0000"/>
                </a:solidFill>
              </a:rPr>
              <a:t>侵权</a:t>
            </a:r>
            <a:r>
              <a:rPr lang="zh-CN" altLang="zh-CN" dirty="0" smtClean="0"/>
              <a:t>人依法承担侵权责任；经调查难以确定具体侵权人的，除能够证明自己不是侵权人的外，由可能加害的建筑物使用人给予补偿。可能加害的建筑物使用人补偿后，有权向侵权人追偿。</a:t>
            </a:r>
          </a:p>
          <a:p>
            <a:pPr>
              <a:lnSpc>
                <a:spcPts val="2800"/>
              </a:lnSpc>
            </a:pPr>
            <a:r>
              <a:rPr lang="en-US" altLang="zh-CN" dirty="0" smtClean="0"/>
              <a:t>   </a:t>
            </a:r>
            <a:r>
              <a:rPr lang="zh-CN" altLang="zh-CN" dirty="0" smtClean="0">
                <a:solidFill>
                  <a:srgbClr val="FF0000"/>
                </a:solidFill>
              </a:rPr>
              <a:t>物业服务企业</a:t>
            </a:r>
            <a:r>
              <a:rPr lang="zh-CN" altLang="zh-CN" dirty="0" smtClean="0"/>
              <a:t>等建筑物管理人应当采取必要的安全保障措施防止前款规定情形的发生；未采取必要的安全保障措施的，应当依法承担未履行安全保障义务的侵权责任。</a:t>
            </a:r>
            <a:endParaRPr lang="en-US" altLang="zh-CN" dirty="0" smtClean="0"/>
          </a:p>
          <a:p>
            <a:pPr>
              <a:lnSpc>
                <a:spcPts val="2800"/>
              </a:lnSpc>
            </a:pPr>
            <a:r>
              <a:rPr lang="en-US" altLang="zh-CN" dirty="0" smtClean="0"/>
              <a:t>   </a:t>
            </a:r>
            <a:r>
              <a:rPr lang="zh-CN" altLang="zh-CN" dirty="0" smtClean="0"/>
              <a:t>发生本条第一款规定的情形的，</a:t>
            </a:r>
            <a:r>
              <a:rPr lang="zh-CN" altLang="zh-CN" dirty="0" smtClean="0">
                <a:solidFill>
                  <a:srgbClr val="FF0000"/>
                </a:solidFill>
              </a:rPr>
              <a:t>公安等机关</a:t>
            </a:r>
            <a:r>
              <a:rPr lang="zh-CN" altLang="zh-CN" dirty="0" smtClean="0"/>
              <a:t>应当依法及时调查，查清责任人。</a:t>
            </a:r>
          </a:p>
        </p:txBody>
      </p:sp>
      <p:sp>
        <p:nvSpPr>
          <p:cNvPr id="3" name="矩形 2"/>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77</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图示 2"/>
          <p:cNvGraphicFramePr/>
          <p:nvPr/>
        </p:nvGraphicFramePr>
        <p:xfrm>
          <a:off x="0" y="951570"/>
          <a:ext cx="9144000" cy="318635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467544" y="735546"/>
            <a:ext cx="8064896" cy="3726414"/>
          </a:xfrm>
        </p:spPr>
        <p:txBody>
          <a:bodyPr>
            <a:normAutofit fontScale="85000" lnSpcReduction="10000"/>
          </a:bodyPr>
          <a:lstStyle/>
          <a:p>
            <a:pPr>
              <a:lnSpc>
                <a:spcPct val="120000"/>
              </a:lnSpc>
            </a:pPr>
            <a:r>
              <a:rPr lang="en-US" altLang="zh-CN" dirty="0" smtClean="0"/>
              <a:t>   </a:t>
            </a:r>
            <a:r>
              <a:rPr lang="zh-CN" altLang="zh-CN" sz="2600" dirty="0" smtClean="0">
                <a:latin typeface="华文楷体" pitchFamily="2" charset="-122"/>
                <a:ea typeface="华文楷体" pitchFamily="2" charset="-122"/>
              </a:rPr>
              <a:t>民法典系统整合了新中国成立</a:t>
            </a:r>
            <a:r>
              <a:rPr lang="en-US" altLang="zh-CN" sz="2600" dirty="0" smtClean="0">
                <a:latin typeface="华文楷体" pitchFamily="2" charset="-122"/>
                <a:ea typeface="华文楷体" pitchFamily="2" charset="-122"/>
              </a:rPr>
              <a:t>70</a:t>
            </a:r>
            <a:r>
              <a:rPr lang="zh-CN" altLang="zh-CN" sz="2600" dirty="0" smtClean="0">
                <a:latin typeface="华文楷体" pitchFamily="2" charset="-122"/>
                <a:ea typeface="华文楷体" pitchFamily="2" charset="-122"/>
              </a:rPr>
              <a:t>多年来长期实践形成的民事法律规范，汲取了中华民族</a:t>
            </a:r>
            <a:r>
              <a:rPr lang="en-US" altLang="zh-CN" sz="2600" dirty="0" smtClean="0">
                <a:latin typeface="华文楷体" pitchFamily="2" charset="-122"/>
                <a:ea typeface="华文楷体" pitchFamily="2" charset="-122"/>
              </a:rPr>
              <a:t>5000</a:t>
            </a:r>
            <a:r>
              <a:rPr lang="zh-CN" altLang="zh-CN" sz="2600" dirty="0" smtClean="0">
                <a:latin typeface="华文楷体" pitchFamily="2" charset="-122"/>
                <a:ea typeface="华文楷体" pitchFamily="2" charset="-122"/>
              </a:rPr>
              <a:t>多年优秀法律文化，借鉴了人类法治文明建设有益成果，</a:t>
            </a:r>
            <a:r>
              <a:rPr lang="zh-CN" altLang="zh-CN" sz="2600" dirty="0" smtClean="0">
                <a:solidFill>
                  <a:srgbClr val="FF0000"/>
                </a:solidFill>
                <a:latin typeface="华文楷体" pitchFamily="2" charset="-122"/>
                <a:ea typeface="华文楷体" pitchFamily="2" charset="-122"/>
              </a:rPr>
              <a:t>是一部</a:t>
            </a:r>
            <a:r>
              <a:rPr lang="zh-CN" altLang="zh-CN" sz="2600" dirty="0" smtClean="0">
                <a:latin typeface="华文楷体" pitchFamily="2" charset="-122"/>
                <a:ea typeface="华文楷体" pitchFamily="2" charset="-122"/>
              </a:rPr>
              <a:t>体现我国社会主义性质、符合人民利益和愿望、顺应时代发展要求的民法典，</a:t>
            </a:r>
            <a:r>
              <a:rPr lang="zh-CN" altLang="zh-CN" sz="2600" dirty="0" smtClean="0">
                <a:solidFill>
                  <a:srgbClr val="FF0000"/>
                </a:solidFill>
                <a:latin typeface="华文楷体" pitchFamily="2" charset="-122"/>
                <a:ea typeface="华文楷体" pitchFamily="2" charset="-122"/>
              </a:rPr>
              <a:t>是一部</a:t>
            </a:r>
            <a:r>
              <a:rPr lang="zh-CN" altLang="zh-CN" sz="2600" dirty="0" smtClean="0">
                <a:latin typeface="华文楷体" pitchFamily="2" charset="-122"/>
                <a:ea typeface="华文楷体" pitchFamily="2" charset="-122"/>
              </a:rPr>
              <a:t>体现对生命健康、财产安全、交易便利、生活幸福、人格尊严等各方面权利平等保护的民法典，</a:t>
            </a:r>
            <a:r>
              <a:rPr lang="zh-CN" altLang="zh-CN" sz="2600" dirty="0" smtClean="0">
                <a:solidFill>
                  <a:srgbClr val="FF0000"/>
                </a:solidFill>
                <a:latin typeface="华文楷体" pitchFamily="2" charset="-122"/>
                <a:ea typeface="华文楷体" pitchFamily="2" charset="-122"/>
              </a:rPr>
              <a:t>是一部</a:t>
            </a:r>
            <a:r>
              <a:rPr lang="zh-CN" altLang="zh-CN" sz="2600" dirty="0" smtClean="0">
                <a:latin typeface="华文楷体" pitchFamily="2" charset="-122"/>
                <a:ea typeface="华文楷体" pitchFamily="2" charset="-122"/>
              </a:rPr>
              <a:t>具有鲜明中国特色、实践特色、时代特色的民法典。</a:t>
            </a:r>
            <a:endParaRPr lang="en-US" altLang="zh-CN" sz="2600" dirty="0" smtClean="0">
              <a:latin typeface="华文楷体" pitchFamily="2" charset="-122"/>
              <a:ea typeface="华文楷体" pitchFamily="2" charset="-122"/>
            </a:endParaRPr>
          </a:p>
          <a:p>
            <a:r>
              <a:rPr lang="en-US" altLang="zh-CN" b="0" dirty="0" smtClean="0">
                <a:solidFill>
                  <a:srgbClr val="000000"/>
                </a:solidFill>
                <a:latin typeface="+mj-ea"/>
              </a:rPr>
              <a:t>           ——</a:t>
            </a:r>
            <a:r>
              <a:rPr lang="en-US" altLang="zh-CN" b="0" dirty="0" smtClean="0">
                <a:solidFill>
                  <a:srgbClr val="000000"/>
                </a:solidFill>
                <a:latin typeface="宋体" panose="02010600030101010101" pitchFamily="2" charset="-122"/>
                <a:ea typeface="宋体" panose="02010600030101010101" pitchFamily="2" charset="-122"/>
              </a:rPr>
              <a:t>2020</a:t>
            </a:r>
            <a:r>
              <a:rPr lang="zh-CN" altLang="zh-CN" b="0" dirty="0" smtClean="0">
                <a:solidFill>
                  <a:srgbClr val="000000"/>
                </a:solidFill>
                <a:latin typeface="宋体" panose="02010600030101010101" pitchFamily="2" charset="-122"/>
                <a:ea typeface="宋体" panose="02010600030101010101" pitchFamily="2" charset="-122"/>
              </a:rPr>
              <a:t>年</a:t>
            </a:r>
            <a:r>
              <a:rPr lang="en-US" altLang="zh-CN" b="0" dirty="0" smtClean="0">
                <a:solidFill>
                  <a:srgbClr val="000000"/>
                </a:solidFill>
                <a:latin typeface="宋体" panose="02010600030101010101" pitchFamily="2" charset="-122"/>
                <a:ea typeface="宋体" panose="02010600030101010101" pitchFamily="2" charset="-122"/>
              </a:rPr>
              <a:t>5</a:t>
            </a:r>
            <a:r>
              <a:rPr lang="zh-CN" altLang="zh-CN" b="0" dirty="0" smtClean="0">
                <a:solidFill>
                  <a:srgbClr val="000000"/>
                </a:solidFill>
                <a:latin typeface="宋体" panose="02010600030101010101" pitchFamily="2" charset="-122"/>
                <a:ea typeface="宋体" panose="02010600030101010101" pitchFamily="2" charset="-122"/>
              </a:rPr>
              <a:t>月</a:t>
            </a:r>
            <a:r>
              <a:rPr lang="en-US" altLang="zh-CN" b="0" dirty="0" smtClean="0">
                <a:solidFill>
                  <a:srgbClr val="000000"/>
                </a:solidFill>
                <a:latin typeface="宋体" panose="02010600030101010101" pitchFamily="2" charset="-122"/>
                <a:ea typeface="宋体" panose="02010600030101010101" pitchFamily="2" charset="-122"/>
              </a:rPr>
              <a:t>29</a:t>
            </a:r>
            <a:r>
              <a:rPr lang="zh-CN" altLang="zh-CN" b="0" dirty="0" smtClean="0">
                <a:solidFill>
                  <a:srgbClr val="000000"/>
                </a:solidFill>
                <a:latin typeface="宋体" panose="02010600030101010101" pitchFamily="2" charset="-122"/>
                <a:ea typeface="宋体" panose="02010600030101010101" pitchFamily="2" charset="-122"/>
              </a:rPr>
              <a:t>日在十九届中央政治局第二十次集体学习时的讲话</a:t>
            </a:r>
            <a:endParaRPr lang="zh-CN" alt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11560" y="951572"/>
            <a:ext cx="7920880" cy="2888687"/>
          </a:xfrm>
        </p:spPr>
        <p:txBody>
          <a:bodyPr/>
          <a:lstStyle/>
          <a:p>
            <a:pPr algn="ctr">
              <a:lnSpc>
                <a:spcPct val="200000"/>
              </a:lnSpc>
            </a:pPr>
            <a:r>
              <a:rPr lang="zh-CN" altLang="en-US" sz="3600" dirty="0" smtClean="0">
                <a:solidFill>
                  <a:srgbClr val="FF0000"/>
                </a:solidFill>
                <a:latin typeface="+mn-ea"/>
                <a:ea typeface="+mn-ea"/>
              </a:rPr>
              <a:t>盛世修典</a:t>
            </a:r>
            <a:endParaRPr lang="en-US" altLang="zh-CN" sz="3600" dirty="0" smtClean="0">
              <a:solidFill>
                <a:srgbClr val="FF0000"/>
              </a:solidFill>
              <a:latin typeface="+mn-ea"/>
              <a:ea typeface="+mn-ea"/>
            </a:endParaRPr>
          </a:p>
          <a:p>
            <a:pPr algn="ctr">
              <a:lnSpc>
                <a:spcPct val="200000"/>
              </a:lnSpc>
            </a:pPr>
            <a:r>
              <a:rPr lang="zh-CN" altLang="en-US" sz="2800" dirty="0" smtClean="0">
                <a:latin typeface="+mn-ea"/>
                <a:ea typeface="+mn-ea"/>
              </a:rPr>
              <a:t>国家、民族走向繁荣强盛的象征和标志</a:t>
            </a:r>
          </a:p>
          <a:p>
            <a:endParaRPr lang="zh-CN" altLang="en-US" dirty="0"/>
          </a:p>
        </p:txBody>
      </p:sp>
    </p:spTree>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683568" y="1059582"/>
            <a:ext cx="7920880" cy="2888687"/>
          </a:xfrm>
        </p:spPr>
        <p:txBody>
          <a:bodyPr>
            <a:normAutofit lnSpcReduction="10000"/>
          </a:bodyPr>
          <a:lstStyle/>
          <a:p>
            <a:pPr lvl="0" algn="ctr">
              <a:spcBef>
                <a:spcPts val="1200"/>
              </a:spcBef>
              <a:spcAft>
                <a:spcPts val="1200"/>
              </a:spcAft>
            </a:pPr>
            <a:r>
              <a:rPr lang="zh-CN" altLang="en-US" sz="2800" dirty="0" smtClean="0">
                <a:solidFill>
                  <a:srgbClr val="FF0000"/>
                </a:solidFill>
                <a:latin typeface="+mn-ea"/>
                <a:ea typeface="+mn-ea"/>
              </a:rPr>
              <a:t>民法典的时代使命</a:t>
            </a:r>
            <a:endParaRPr lang="en-US" altLang="zh-CN" sz="2800" dirty="0" smtClean="0">
              <a:solidFill>
                <a:srgbClr val="FF0000"/>
              </a:solidFill>
              <a:latin typeface="+mn-ea"/>
              <a:ea typeface="+mn-ea"/>
            </a:endParaRPr>
          </a:p>
          <a:p>
            <a:pPr lvl="0" algn="ctr"/>
            <a:r>
              <a:rPr lang="zh-CN" altLang="en-US" sz="2600" dirty="0" smtClean="0">
                <a:latin typeface="华文楷体" pitchFamily="2" charset="-122"/>
                <a:ea typeface="华文楷体" pitchFamily="2" charset="-122"/>
              </a:rPr>
              <a:t>为</a:t>
            </a:r>
            <a:r>
              <a:rPr lang="zh-CN" altLang="zh-CN" sz="2600" dirty="0" smtClean="0">
                <a:latin typeface="华文楷体" pitchFamily="2" charset="-122"/>
                <a:ea typeface="华文楷体" pitchFamily="2" charset="-122"/>
              </a:rPr>
              <a:t>国家治理提供基本</a:t>
            </a:r>
            <a:r>
              <a:rPr lang="zh-CN" altLang="en-US" sz="2600" dirty="0" smtClean="0">
                <a:latin typeface="华文楷体" pitchFamily="2" charset="-122"/>
                <a:ea typeface="华文楷体" pitchFamily="2" charset="-122"/>
              </a:rPr>
              <a:t>的</a:t>
            </a:r>
            <a:r>
              <a:rPr lang="zh-CN" altLang="zh-CN" sz="2600" dirty="0" smtClean="0">
                <a:latin typeface="华文楷体" pitchFamily="2" charset="-122"/>
                <a:ea typeface="华文楷体" pitchFamily="2" charset="-122"/>
              </a:rPr>
              <a:t>遵循</a:t>
            </a:r>
            <a:endParaRPr lang="en-US" altLang="zh-CN" sz="2600" dirty="0" smtClean="0">
              <a:latin typeface="华文楷体" pitchFamily="2" charset="-122"/>
              <a:ea typeface="华文楷体" pitchFamily="2" charset="-122"/>
            </a:endParaRPr>
          </a:p>
          <a:p>
            <a:pPr lvl="0" algn="ctr"/>
            <a:r>
              <a:rPr lang="zh-CN" altLang="zh-CN" sz="2600" dirty="0" smtClean="0">
                <a:latin typeface="华文楷体" pitchFamily="2" charset="-122"/>
                <a:ea typeface="华文楷体" pitchFamily="2" charset="-122"/>
              </a:rPr>
              <a:t>完成国家治理基本支柱的建设</a:t>
            </a:r>
            <a:endParaRPr lang="en-US" altLang="zh-CN" sz="2600" dirty="0" smtClean="0">
              <a:latin typeface="华文楷体" pitchFamily="2" charset="-122"/>
              <a:ea typeface="华文楷体" pitchFamily="2" charset="-122"/>
            </a:endParaRPr>
          </a:p>
          <a:p>
            <a:pPr lvl="0" algn="ctr"/>
            <a:r>
              <a:rPr lang="zh-CN" altLang="en-US" sz="2600" dirty="0" smtClean="0">
                <a:latin typeface="华文楷体" pitchFamily="2" charset="-122"/>
                <a:ea typeface="华文楷体" pitchFamily="2" charset="-122"/>
              </a:rPr>
              <a:t>为实现国家治理现代化注入法治力量</a:t>
            </a:r>
          </a:p>
          <a:p>
            <a:endParaRPr lang="zh-CN" altLang="en-US" dirty="0"/>
          </a:p>
        </p:txBody>
      </p:sp>
    </p:spTree>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4"/>
          <p:cNvSpPr/>
          <p:nvPr/>
        </p:nvSpPr>
        <p:spPr>
          <a:xfrm>
            <a:off x="0" y="1534835"/>
            <a:ext cx="9144000" cy="1297305"/>
          </a:xfrm>
          <a:prstGeom prst="rect">
            <a:avLst/>
          </a:prstGeom>
          <a:solidFill>
            <a:srgbClr val="0072C6"/>
          </a:solidFill>
          <a:ln w="12700" cap="flat" cmpd="sng" algn="ctr">
            <a:noFill/>
            <a:prstDash val="solid"/>
            <a:miter lim="800000"/>
          </a:ln>
          <a:effectLst/>
        </p:spPr>
        <p:txBody>
          <a:bodyPr anchor="ctr"/>
          <a:lstStyle/>
          <a:p>
            <a:pPr fontAlgn="auto">
              <a:spcBef>
                <a:spcPts val="0"/>
              </a:spcBef>
              <a:spcAft>
                <a:spcPts val="0"/>
              </a:spcAft>
              <a:defRPr/>
            </a:pPr>
            <a:r>
              <a:rPr lang="zh-CN" altLang="en-US" sz="3200" b="1" dirty="0" smtClean="0">
                <a:solidFill>
                  <a:schemeClr val="bg1"/>
                </a:solidFill>
                <a:latin typeface="+mj-ea"/>
                <a:ea typeface="+mn-ea"/>
              </a:rPr>
              <a:t>    </a:t>
            </a:r>
            <a:endParaRPr lang="en-US" altLang="zh-CN" sz="3200" b="1" dirty="0" smtClean="0">
              <a:solidFill>
                <a:schemeClr val="bg1"/>
              </a:solidFill>
              <a:latin typeface="+mj-ea"/>
              <a:ea typeface="+mn-ea"/>
            </a:endParaRPr>
          </a:p>
          <a:p>
            <a:pPr fontAlgn="auto">
              <a:spcBef>
                <a:spcPts val="0"/>
              </a:spcBef>
              <a:spcAft>
                <a:spcPts val="0"/>
              </a:spcAft>
              <a:defRPr/>
            </a:pPr>
            <a:r>
              <a:rPr lang="en-US" altLang="zh-CN" sz="3200" b="1" dirty="0" smtClean="0">
                <a:solidFill>
                  <a:schemeClr val="bg1"/>
                </a:solidFill>
                <a:latin typeface="+mj-ea"/>
                <a:ea typeface="+mn-ea"/>
              </a:rPr>
              <a:t>    </a:t>
            </a:r>
            <a:r>
              <a:rPr lang="zh-CN" altLang="en-US" sz="3200" b="1" dirty="0" smtClean="0">
                <a:solidFill>
                  <a:schemeClr val="bg1"/>
                </a:solidFill>
                <a:latin typeface="+mj-ea"/>
                <a:ea typeface="+mn-ea"/>
              </a:rPr>
              <a:t>三</a:t>
            </a:r>
            <a:r>
              <a:rPr lang="zh-CN" altLang="en-US" sz="3200" b="1" dirty="0" smtClean="0">
                <a:solidFill>
                  <a:schemeClr val="bg1"/>
                </a:solidFill>
                <a:latin typeface="+mj-ea"/>
              </a:rPr>
              <a:t>、切实推进民法典的贯彻实施</a:t>
            </a:r>
            <a:endParaRPr lang="zh-CN" altLang="zh-CN" sz="3200" b="1" dirty="0" smtClean="0">
              <a:solidFill>
                <a:schemeClr val="bg1"/>
              </a:solidFill>
              <a:latin typeface="+mj-ea"/>
            </a:endParaRPr>
          </a:p>
        </p:txBody>
      </p:sp>
      <p:sp>
        <p:nvSpPr>
          <p:cNvPr id="4" name="矩形 3"/>
          <p:cNvSpPr/>
          <p:nvPr/>
        </p:nvSpPr>
        <p:spPr>
          <a:xfrm>
            <a:off x="8079680"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81</a:t>
            </a:fld>
            <a:endParaRPr lang="en-US" altLang="zh-CN" dirty="0">
              <a:latin typeface="华文楷体" pitchFamily="2" charset="-122"/>
              <a:ea typeface="华文楷体" pitchFamily="2" charset="-122"/>
            </a:endParaRPr>
          </a:p>
        </p:txBody>
      </p:sp>
    </p:spTree>
  </p:cSld>
  <p:clrMapOvr>
    <a:masterClrMapping/>
  </p:clrMapOvr>
  <p:transition spd="med">
    <p:fade/>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灯片编号占位符 5"/>
          <p:cNvSpPr>
            <a:spLocks noGrp="1"/>
          </p:cNvSpPr>
          <p:nvPr>
            <p:ph type="sldNum" sz="quarter" idx="11"/>
          </p:nvPr>
        </p:nvSpPr>
        <p:spPr/>
        <p:txBody>
          <a:bodyPr/>
          <a:lstStyle/>
          <a:p>
            <a:pPr>
              <a:defRPr/>
            </a:pPr>
            <a:fld id="{1D1FBEF6-ADAE-4ADD-A6C5-CD113569A3B3}" type="slidenum">
              <a:rPr lang="en-US" altLang="zh-CN"/>
              <a:pPr>
                <a:defRPr/>
              </a:pPr>
              <a:t>82</a:t>
            </a:fld>
            <a:endParaRPr lang="en-US" altLang="zh-CN" dirty="0"/>
          </a:p>
        </p:txBody>
      </p:sp>
      <p:sp>
        <p:nvSpPr>
          <p:cNvPr id="69635" name="Rectangle 3"/>
          <p:cNvSpPr>
            <a:spLocks noGrp="1" noChangeArrowheads="1"/>
          </p:cNvSpPr>
          <p:nvPr>
            <p:ph type="body" sz="half" idx="1"/>
          </p:nvPr>
        </p:nvSpPr>
        <p:spPr>
          <a:xfrm>
            <a:off x="323528" y="465518"/>
            <a:ext cx="5400600" cy="3318793"/>
          </a:xfrm>
        </p:spPr>
        <p:txBody>
          <a:bodyPr/>
          <a:lstStyle/>
          <a:p>
            <a:pPr>
              <a:lnSpc>
                <a:spcPct val="125000"/>
              </a:lnSpc>
              <a:buNone/>
            </a:pPr>
            <a:endParaRPr lang="en-US" altLang="zh-CN" b="1" dirty="0" smtClean="0">
              <a:latin typeface="华文楷体" pitchFamily="2" charset="-122"/>
              <a:ea typeface="华文楷体" pitchFamily="2" charset="-122"/>
            </a:endParaRPr>
          </a:p>
          <a:p>
            <a:pPr>
              <a:lnSpc>
                <a:spcPct val="125000"/>
              </a:lnSpc>
              <a:buNone/>
            </a:pPr>
            <a:r>
              <a:rPr lang="zh-CN" altLang="en-US" b="1" dirty="0" smtClean="0">
                <a:latin typeface="华文楷体" pitchFamily="2" charset="-122"/>
                <a:ea typeface="华文楷体" pitchFamily="2" charset="-122"/>
              </a:rPr>
              <a:t>  在民法慈母般的眼里，每一个人就是整个国家。</a:t>
            </a:r>
            <a:endParaRPr lang="en-US" altLang="zh-CN" b="1" dirty="0" smtClean="0">
              <a:latin typeface="华文楷体" pitchFamily="2" charset="-122"/>
              <a:ea typeface="华文楷体" pitchFamily="2" charset="-122"/>
            </a:endParaRPr>
          </a:p>
          <a:p>
            <a:pPr>
              <a:lnSpc>
                <a:spcPct val="125000"/>
              </a:lnSpc>
              <a:buNone/>
            </a:pPr>
            <a:r>
              <a:rPr lang="en-US" altLang="zh-CN" b="1" dirty="0" smtClean="0">
                <a:latin typeface="华文楷体" pitchFamily="2" charset="-122"/>
                <a:ea typeface="华文楷体" pitchFamily="2" charset="-122"/>
              </a:rPr>
              <a:t>                  </a:t>
            </a:r>
            <a:r>
              <a:rPr lang="en-US" altLang="zh-CN" sz="2400" b="1" dirty="0" smtClean="0">
                <a:latin typeface="华文楷体" pitchFamily="2" charset="-122"/>
                <a:ea typeface="华文楷体" pitchFamily="2" charset="-122"/>
              </a:rPr>
              <a:t>——</a:t>
            </a:r>
            <a:r>
              <a:rPr lang="zh-CN" altLang="en-US" sz="2400" b="1" dirty="0" smtClean="0">
                <a:latin typeface="华文楷体" pitchFamily="2" charset="-122"/>
                <a:ea typeface="华文楷体" pitchFamily="2" charset="-122"/>
              </a:rPr>
              <a:t>孟德斯鸠</a:t>
            </a:r>
            <a:endParaRPr lang="en-US" altLang="zh-CN" sz="2400" b="1" dirty="0" smtClean="0">
              <a:latin typeface="华文楷体" pitchFamily="2" charset="-122"/>
              <a:ea typeface="华文楷体" pitchFamily="2" charset="-122"/>
            </a:endParaRPr>
          </a:p>
          <a:p>
            <a:pPr>
              <a:lnSpc>
                <a:spcPct val="125000"/>
              </a:lnSpc>
              <a:buNone/>
            </a:pPr>
            <a:endParaRPr lang="zh-CN" altLang="en-US" sz="2600" b="1" dirty="0" smtClean="0">
              <a:latin typeface="华文楷体" pitchFamily="2" charset="-122"/>
              <a:ea typeface="华文楷体" pitchFamily="2" charset="-122"/>
            </a:endParaRPr>
          </a:p>
          <a:p>
            <a:pPr>
              <a:lnSpc>
                <a:spcPct val="125000"/>
              </a:lnSpc>
            </a:pPr>
            <a:endParaRPr lang="zh-CN" altLang="en-US" sz="2600" b="1" dirty="0" smtClean="0">
              <a:latin typeface="楷体_GB2312" pitchFamily="49" charset="-122"/>
              <a:ea typeface="楷体_GB2312" pitchFamily="49" charset="-122"/>
            </a:endParaRPr>
          </a:p>
          <a:p>
            <a:pPr>
              <a:lnSpc>
                <a:spcPct val="125000"/>
              </a:lnSpc>
            </a:pPr>
            <a:endParaRPr lang="zh-CN" altLang="en-US" sz="2600" b="1" dirty="0" smtClean="0">
              <a:latin typeface="楷体_GB2312" pitchFamily="49" charset="-122"/>
              <a:ea typeface="楷体_GB2312" pitchFamily="49" charset="-122"/>
            </a:endParaRPr>
          </a:p>
        </p:txBody>
      </p:sp>
      <p:pic>
        <p:nvPicPr>
          <p:cNvPr id="6" name="Picture 7" descr="2005112875270"/>
          <p:cNvPicPr>
            <a:picLocks noGrp="1" noChangeAspect="1" noChangeArrowheads="1"/>
          </p:cNvPicPr>
          <p:nvPr>
            <p:ph sz="half" idx="2"/>
          </p:nvPr>
        </p:nvPicPr>
        <p:blipFill>
          <a:blip r:embed="rId3" cstate="print"/>
          <a:srcRect/>
          <a:stretch>
            <a:fillRect/>
          </a:stretch>
        </p:blipFill>
        <p:spPr>
          <a:xfrm>
            <a:off x="6019800" y="971551"/>
            <a:ext cx="2724150" cy="3013472"/>
          </a:xfrm>
          <a:noFill/>
        </p:spPr>
      </p:pic>
      <p:sp>
        <p:nvSpPr>
          <p:cNvPr id="7" name="矩形 6"/>
          <p:cNvSpPr/>
          <p:nvPr/>
        </p:nvSpPr>
        <p:spPr>
          <a:xfrm>
            <a:off x="7935664"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82</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539552" y="789555"/>
            <a:ext cx="7920880" cy="2888687"/>
          </a:xfrm>
        </p:spPr>
        <p:txBody>
          <a:bodyPr>
            <a:normAutofit fontScale="92500" lnSpcReduction="20000"/>
          </a:bodyPr>
          <a:lstStyle/>
          <a:p>
            <a:r>
              <a:rPr lang="zh-CN" altLang="en-US" sz="2800" dirty="0" smtClean="0"/>
              <a:t>习近平：</a:t>
            </a:r>
            <a:endParaRPr lang="en-US" altLang="zh-CN" sz="2800" dirty="0" smtClean="0"/>
          </a:p>
          <a:p>
            <a:r>
              <a:rPr lang="zh-CN" altLang="en-US" sz="2800" dirty="0" smtClean="0">
                <a:latin typeface="华文楷体" pitchFamily="2" charset="-122"/>
                <a:ea typeface="华文楷体" pitchFamily="2" charset="-122"/>
              </a:rPr>
              <a:t> </a:t>
            </a:r>
            <a:r>
              <a:rPr lang="en-US" altLang="zh-CN" sz="2800" dirty="0" smtClean="0">
                <a:latin typeface="华文楷体" pitchFamily="2" charset="-122"/>
                <a:ea typeface="华文楷体" pitchFamily="2" charset="-122"/>
              </a:rPr>
              <a:t>★</a:t>
            </a:r>
            <a:r>
              <a:rPr lang="zh-CN" altLang="en-US" sz="2800" dirty="0" smtClean="0">
                <a:latin typeface="华文楷体" pitchFamily="2" charset="-122"/>
                <a:ea typeface="华文楷体" pitchFamily="2" charset="-122"/>
              </a:rPr>
              <a:t>民法典在中国特色社会主义法律体系中具有重要地位，是一部</a:t>
            </a:r>
            <a:r>
              <a:rPr lang="zh-CN" altLang="en-US" sz="2800" dirty="0" smtClean="0">
                <a:solidFill>
                  <a:srgbClr val="FF0000"/>
                </a:solidFill>
                <a:latin typeface="华文楷体" pitchFamily="2" charset="-122"/>
                <a:ea typeface="华文楷体" pitchFamily="2" charset="-122"/>
              </a:rPr>
              <a:t>固根本、稳预期、利长远</a:t>
            </a:r>
            <a:r>
              <a:rPr lang="zh-CN" altLang="en-US" sz="2800" dirty="0" smtClean="0">
                <a:latin typeface="华文楷体" pitchFamily="2" charset="-122"/>
                <a:ea typeface="华文楷体" pitchFamily="2" charset="-122"/>
              </a:rPr>
              <a:t>的基础性法律。</a:t>
            </a:r>
            <a:endParaRPr lang="en-US" altLang="zh-CN" sz="2800" dirty="0" smtClean="0">
              <a:latin typeface="华文楷体" pitchFamily="2" charset="-122"/>
              <a:ea typeface="华文楷体" pitchFamily="2" charset="-122"/>
            </a:endParaRPr>
          </a:p>
          <a:p>
            <a:r>
              <a:rPr lang="en-US" altLang="zh-CN" sz="2800" dirty="0" smtClean="0">
                <a:latin typeface="华文楷体" pitchFamily="2" charset="-122"/>
                <a:ea typeface="华文楷体" pitchFamily="2" charset="-122"/>
              </a:rPr>
              <a:t>★ </a:t>
            </a:r>
            <a:r>
              <a:rPr lang="zh-CN" altLang="zh-CN" sz="2800" dirty="0" smtClean="0">
                <a:latin typeface="华文楷体" pitchFamily="2" charset="-122"/>
                <a:ea typeface="华文楷体" pitchFamily="2" charset="-122"/>
              </a:rPr>
              <a:t>民法典实施水平和效果，是衡量各级党政机关履行为人民服务宗旨的重要尺度。</a:t>
            </a:r>
            <a:endParaRPr lang="zh-CN" altLang="en-US" sz="2800" dirty="0">
              <a:latin typeface="华文楷体" pitchFamily="2" charset="-122"/>
              <a:ea typeface="华文楷体" pitchFamily="2" charset="-122"/>
            </a:endParaRPr>
          </a:p>
        </p:txBody>
      </p:sp>
      <p:sp>
        <p:nvSpPr>
          <p:cNvPr id="3" name="矩形 2"/>
          <p:cNvSpPr/>
          <p:nvPr/>
        </p:nvSpPr>
        <p:spPr>
          <a:xfrm>
            <a:off x="8151688"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83</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副标题 1"/>
          <p:cNvSpPr>
            <a:spLocks noGrp="1"/>
          </p:cNvSpPr>
          <p:nvPr>
            <p:ph type="subTitle" idx="1"/>
          </p:nvPr>
        </p:nvSpPr>
        <p:spPr>
          <a:xfrm>
            <a:off x="179512" y="627534"/>
            <a:ext cx="8352928" cy="3960440"/>
          </a:xfrm>
        </p:spPr>
        <p:txBody>
          <a:bodyPr>
            <a:normAutofit fontScale="85000" lnSpcReduction="20000"/>
          </a:bodyPr>
          <a:lstStyle/>
          <a:p>
            <a:pPr>
              <a:lnSpc>
                <a:spcPct val="120000"/>
              </a:lnSpc>
            </a:pPr>
            <a:r>
              <a:rPr lang="en-US" altLang="zh-CN" sz="2600" dirty="0" smtClean="0">
                <a:latin typeface="华文楷体" pitchFamily="2" charset="-122"/>
                <a:ea typeface="华文楷体" pitchFamily="2" charset="-122"/>
              </a:rPr>
              <a:t>      </a:t>
            </a:r>
            <a:r>
              <a:rPr lang="zh-CN" altLang="zh-CN" sz="2800" dirty="0" smtClean="0">
                <a:latin typeface="华文楷体" pitchFamily="2" charset="-122"/>
                <a:ea typeface="华文楷体" pitchFamily="2" charset="-122"/>
              </a:rPr>
              <a:t>民法典是全面依法治国的重要制度载体，很多规定同有关国家机关直接相关，直接涉及公民和法人的权利义务关系。国家机关履行职责、行使职权必须清楚自身行为和活动的范围和界限。各级党和国家机关开展工作要考虑民法典规定，不能侵犯人民群众享有的合法民事权利，包括人身权利和财产权利。同时，有关政府机关、监察机关、司法机关要依法履行职能、行使职权，保护民事权利不受侵犯、促进民事关系和谐有序。</a:t>
            </a:r>
            <a:endParaRPr lang="en-US" altLang="zh-CN" sz="2800" dirty="0" smtClean="0">
              <a:latin typeface="华文楷体" pitchFamily="2" charset="-122"/>
              <a:ea typeface="华文楷体" pitchFamily="2" charset="-122"/>
            </a:endParaRPr>
          </a:p>
          <a:p>
            <a:r>
              <a:rPr lang="en-US" altLang="zh-CN" b="0" dirty="0" smtClean="0">
                <a:solidFill>
                  <a:srgbClr val="000000"/>
                </a:solidFill>
                <a:latin typeface="+mj-ea"/>
              </a:rPr>
              <a:t>              ——</a:t>
            </a:r>
            <a:r>
              <a:rPr lang="en-US" altLang="zh-CN" b="0" dirty="0" smtClean="0">
                <a:solidFill>
                  <a:srgbClr val="000000"/>
                </a:solidFill>
                <a:latin typeface="宋体" panose="02010600030101010101" pitchFamily="2" charset="-122"/>
                <a:ea typeface="宋体" panose="02010600030101010101" pitchFamily="2" charset="-122"/>
              </a:rPr>
              <a:t>2020</a:t>
            </a:r>
            <a:r>
              <a:rPr lang="zh-CN" altLang="zh-CN" b="0" dirty="0" smtClean="0">
                <a:solidFill>
                  <a:srgbClr val="000000"/>
                </a:solidFill>
                <a:latin typeface="宋体" panose="02010600030101010101" pitchFamily="2" charset="-122"/>
                <a:ea typeface="宋体" panose="02010600030101010101" pitchFamily="2" charset="-122"/>
              </a:rPr>
              <a:t>年</a:t>
            </a:r>
            <a:r>
              <a:rPr lang="en-US" altLang="zh-CN" b="0" dirty="0" smtClean="0">
                <a:solidFill>
                  <a:srgbClr val="000000"/>
                </a:solidFill>
                <a:latin typeface="宋体" panose="02010600030101010101" pitchFamily="2" charset="-122"/>
                <a:ea typeface="宋体" panose="02010600030101010101" pitchFamily="2" charset="-122"/>
              </a:rPr>
              <a:t>5</a:t>
            </a:r>
            <a:r>
              <a:rPr lang="zh-CN" altLang="zh-CN" b="0" dirty="0" smtClean="0">
                <a:solidFill>
                  <a:srgbClr val="000000"/>
                </a:solidFill>
                <a:latin typeface="宋体" panose="02010600030101010101" pitchFamily="2" charset="-122"/>
                <a:ea typeface="宋体" panose="02010600030101010101" pitchFamily="2" charset="-122"/>
              </a:rPr>
              <a:t>月</a:t>
            </a:r>
            <a:r>
              <a:rPr lang="en-US" altLang="zh-CN" b="0" dirty="0" smtClean="0">
                <a:solidFill>
                  <a:srgbClr val="000000"/>
                </a:solidFill>
                <a:latin typeface="宋体" panose="02010600030101010101" pitchFamily="2" charset="-122"/>
                <a:ea typeface="宋体" panose="02010600030101010101" pitchFamily="2" charset="-122"/>
              </a:rPr>
              <a:t>29</a:t>
            </a:r>
            <a:r>
              <a:rPr lang="zh-CN" altLang="zh-CN" b="0" dirty="0" smtClean="0">
                <a:solidFill>
                  <a:srgbClr val="000000"/>
                </a:solidFill>
                <a:latin typeface="宋体" panose="02010600030101010101" pitchFamily="2" charset="-122"/>
                <a:ea typeface="宋体" panose="02010600030101010101" pitchFamily="2" charset="-122"/>
              </a:rPr>
              <a:t>日在十九届中央政治局第二十次集体学习时的讲话</a:t>
            </a:r>
            <a:endParaRPr lang="zh-CN" altLang="en-US" dirty="0"/>
          </a:p>
        </p:txBody>
      </p:sp>
    </p:spTree>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内容占位符 2"/>
          <p:cNvSpPr>
            <a:spLocks noGrp="1"/>
          </p:cNvSpPr>
          <p:nvPr>
            <p:ph type="subTitle" idx="1"/>
          </p:nvPr>
        </p:nvSpPr>
        <p:spPr>
          <a:xfrm>
            <a:off x="611560" y="1039044"/>
            <a:ext cx="7920880" cy="4104456"/>
          </a:xfrm>
        </p:spPr>
        <p:txBody>
          <a:bodyPr vert="horz" wrap="square" lIns="91440" tIns="45720" rIns="91440" bIns="45720" anchor="t">
            <a:normAutofit/>
          </a:bodyPr>
          <a:lstStyle/>
          <a:p>
            <a:pPr>
              <a:lnSpc>
                <a:spcPts val="3800"/>
              </a:lnSpc>
              <a:spcBef>
                <a:spcPts val="1800"/>
              </a:spcBef>
              <a:buNone/>
            </a:pPr>
            <a:r>
              <a:rPr lang="zh-CN" altLang="en-US" sz="2800" b="1" dirty="0" smtClean="0">
                <a:ea typeface="华文楷体" pitchFamily="2" charset="-122"/>
              </a:rPr>
              <a:t>习近平：</a:t>
            </a:r>
            <a:endParaRPr lang="en-US" altLang="zh-CN" sz="2800" b="1" dirty="0" smtClean="0">
              <a:ea typeface="华文楷体" pitchFamily="2" charset="-122"/>
            </a:endParaRPr>
          </a:p>
          <a:p>
            <a:pPr>
              <a:lnSpc>
                <a:spcPts val="4000"/>
              </a:lnSpc>
              <a:spcBef>
                <a:spcPts val="1200"/>
              </a:spcBef>
            </a:pPr>
            <a:r>
              <a:rPr lang="zh-CN" altLang="en-US" sz="2800" b="1" dirty="0" smtClean="0">
                <a:ea typeface="华文楷体" pitchFamily="2" charset="-122"/>
              </a:rPr>
              <a:t>各级领导干部要做学习、遵守、维护民法典的表率，提高运用民法典维护人民权益、化解矛盾纠纷、促进社会和谐稳定能力和水平。</a:t>
            </a:r>
            <a:endParaRPr lang="en-US" altLang="zh-CN" sz="2800" b="1" dirty="0" smtClean="0">
              <a:ea typeface="华文楷体" pitchFamily="2" charset="-122"/>
            </a:endParaRPr>
          </a:p>
          <a:p>
            <a:pPr>
              <a:lnSpc>
                <a:spcPts val="3820"/>
              </a:lnSpc>
              <a:spcBef>
                <a:spcPts val="600"/>
              </a:spcBef>
              <a:buNone/>
            </a:pPr>
            <a:r>
              <a:rPr lang="zh-CN" altLang="en-US" sz="2800" b="1" dirty="0" smtClean="0">
                <a:solidFill>
                  <a:srgbClr val="000000"/>
                </a:solidFill>
                <a:latin typeface="华文楷体" pitchFamily="2" charset="-122"/>
                <a:ea typeface="华文楷体" pitchFamily="2" charset="-122"/>
              </a:rPr>
              <a:t> </a:t>
            </a:r>
            <a:endParaRPr lang="zh-CN" altLang="zh-CN" sz="2800" b="1" dirty="0" smtClean="0">
              <a:latin typeface="华文楷体" pitchFamily="2" charset="-122"/>
              <a:ea typeface="华文楷体" pitchFamily="2" charset="-122"/>
            </a:endParaRPr>
          </a:p>
          <a:p>
            <a:pPr>
              <a:lnSpc>
                <a:spcPts val="3800"/>
              </a:lnSpc>
              <a:spcBef>
                <a:spcPct val="30000"/>
              </a:spcBef>
            </a:pPr>
            <a:endParaRPr lang="en-US" altLang="zh-CN" b="1" dirty="0">
              <a:latin typeface="华文楷体" pitchFamily="2" charset="-122"/>
              <a:ea typeface="华文楷体" pitchFamily="2" charset="-122"/>
            </a:endParaRPr>
          </a:p>
        </p:txBody>
      </p:sp>
      <p:sp>
        <p:nvSpPr>
          <p:cNvPr id="5" name="矩形 4"/>
          <p:cNvSpPr/>
          <p:nvPr/>
        </p:nvSpPr>
        <p:spPr>
          <a:xfrm>
            <a:off x="7863656" y="4774168"/>
            <a:ext cx="402674"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85</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3" name="Rectangle 2"/>
          <p:cNvSpPr>
            <a:spLocks noGrp="1" noChangeArrowheads="1"/>
          </p:cNvSpPr>
          <p:nvPr>
            <p:ph type="subTitle" idx="1"/>
          </p:nvPr>
        </p:nvSpPr>
        <p:spPr>
          <a:xfrm>
            <a:off x="539552" y="627534"/>
            <a:ext cx="7632848" cy="2888687"/>
          </a:xfrm>
        </p:spPr>
        <p:txBody>
          <a:bodyPr>
            <a:normAutofit fontScale="77500" lnSpcReduction="20000"/>
          </a:bodyPr>
          <a:lstStyle/>
          <a:p>
            <a:pPr>
              <a:lnSpc>
                <a:spcPct val="85000"/>
              </a:lnSpc>
              <a:spcBef>
                <a:spcPct val="0"/>
              </a:spcBef>
              <a:buFontTx/>
              <a:buNone/>
            </a:pPr>
            <a:r>
              <a:rPr lang="zh-CN" altLang="en-US" sz="3600" b="1" dirty="0" smtClean="0">
                <a:solidFill>
                  <a:srgbClr val="0000FF"/>
                </a:solidFill>
                <a:latin typeface="华文行楷" pitchFamily="2" charset="-122"/>
                <a:ea typeface="华文行楷" pitchFamily="2" charset="-122"/>
              </a:rPr>
              <a:t>        </a:t>
            </a:r>
            <a:endParaRPr lang="zh-CN" altLang="en-US" sz="1800" b="1" dirty="0" smtClean="0">
              <a:latin typeface="华文新魏" panose="02010800040101010101" pitchFamily="2" charset="-122"/>
              <a:ea typeface="华文新魏" panose="02010800040101010101" pitchFamily="2" charset="-122"/>
            </a:endParaRPr>
          </a:p>
          <a:p>
            <a:pPr algn="ctr">
              <a:lnSpc>
                <a:spcPct val="170000"/>
              </a:lnSpc>
              <a:spcBef>
                <a:spcPts val="0"/>
              </a:spcBef>
              <a:spcAft>
                <a:spcPct val="200000"/>
              </a:spcAft>
              <a:buFontTx/>
              <a:buNone/>
            </a:pPr>
            <a:r>
              <a:rPr lang="zh-CN" altLang="en-US" sz="9000" b="1" dirty="0" smtClean="0">
                <a:solidFill>
                  <a:srgbClr val="FFFF00"/>
                </a:solidFill>
                <a:latin typeface="华文楷体" pitchFamily="2" charset="-122"/>
                <a:ea typeface="华文楷体" pitchFamily="2" charset="-122"/>
              </a:rPr>
              <a:t> </a:t>
            </a:r>
            <a:r>
              <a:rPr lang="zh-CN" altLang="en-US" sz="9000" b="1" dirty="0" smtClean="0">
                <a:solidFill>
                  <a:srgbClr val="FFFF00"/>
                </a:solidFill>
                <a:latin typeface="华文楷体" pitchFamily="2" charset="-122"/>
                <a:ea typeface="华文楷体" pitchFamily="2" charset="-122"/>
              </a:rPr>
              <a:t> </a:t>
            </a:r>
            <a:r>
              <a:rPr lang="zh-CN" altLang="en-US" sz="5200" b="1" dirty="0" smtClean="0">
                <a:solidFill>
                  <a:srgbClr val="C00000"/>
                </a:solidFill>
              </a:rPr>
              <a:t>请</a:t>
            </a:r>
            <a:r>
              <a:rPr lang="zh-CN" altLang="en-US" sz="5200" b="1" dirty="0" smtClean="0">
                <a:solidFill>
                  <a:srgbClr val="C00000"/>
                </a:solidFill>
              </a:rPr>
              <a:t>多指正</a:t>
            </a:r>
            <a:br>
              <a:rPr lang="zh-CN" altLang="en-US" sz="5200" b="1" dirty="0" smtClean="0">
                <a:solidFill>
                  <a:srgbClr val="C00000"/>
                </a:solidFill>
              </a:rPr>
            </a:br>
            <a:r>
              <a:rPr lang="zh-CN" altLang="en-US" sz="5200" b="1" dirty="0" smtClean="0">
                <a:solidFill>
                  <a:srgbClr val="C00000"/>
                </a:solidFill>
              </a:rPr>
              <a:t> 谢  谢</a:t>
            </a:r>
            <a:r>
              <a:rPr lang="zh-CN" altLang="en-US" sz="5200" b="1" dirty="0" smtClean="0">
                <a:latin typeface="宋体" panose="02010600030101010101" pitchFamily="2" charset="-122"/>
              </a:rPr>
              <a:t>  </a:t>
            </a:r>
            <a:endParaRPr lang="en-US" altLang="zh-CN" sz="5200" b="1" dirty="0" smtClean="0">
              <a:latin typeface="宋体" panose="02010600030101010101" pitchFamily="2" charset="-122"/>
            </a:endParaRPr>
          </a:p>
        </p:txBody>
      </p:sp>
      <p:sp>
        <p:nvSpPr>
          <p:cNvPr id="4" name="灯片编号占位符 2"/>
          <p:cNvSpPr>
            <a:spLocks noGrp="1"/>
          </p:cNvSpPr>
          <p:nvPr>
            <p:ph type="sldNum" sz="quarter" idx="4294967295"/>
          </p:nvPr>
        </p:nvSpPr>
        <p:spPr>
          <a:xfrm>
            <a:off x="0" y="4686300"/>
            <a:ext cx="2895600" cy="342900"/>
          </a:xfrm>
        </p:spPr>
        <p:txBody>
          <a:bodyPr/>
          <a:lstStyle/>
          <a:p>
            <a:pPr algn="ctr">
              <a:buFontTx/>
              <a:buNone/>
              <a:defRPr/>
            </a:pPr>
            <a:fld id="{6DF6B762-9318-45D9-B930-538402FA4586}" type="slidenum">
              <a:rPr lang="en-US" altLang="zh-CN">
                <a:latin typeface="+mj-lt"/>
              </a:rPr>
              <a:pPr algn="ctr">
                <a:buFontTx/>
                <a:buNone/>
                <a:defRPr/>
              </a:pPr>
              <a:t>86</a:t>
            </a:fld>
            <a:endParaRPr lang="en-US" altLang="zh-CN" dirty="0">
              <a:latin typeface="+mj-lt"/>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a:xfrm>
            <a:off x="2555776" y="0"/>
            <a:ext cx="4032448" cy="699542"/>
          </a:xfrm>
        </p:spPr>
        <p:style>
          <a:lnRef idx="2">
            <a:schemeClr val="accent1"/>
          </a:lnRef>
          <a:fillRef idx="1">
            <a:schemeClr val="lt1"/>
          </a:fillRef>
          <a:effectRef idx="0">
            <a:schemeClr val="accent1"/>
          </a:effectRef>
          <a:fontRef idx="minor">
            <a:schemeClr val="dk1"/>
          </a:fontRef>
        </p:style>
        <p:txBody>
          <a:bodyPr/>
          <a:lstStyle/>
          <a:p>
            <a:r>
              <a:rPr lang="zh-CN" altLang="zh-CN" dirty="0" smtClean="0">
                <a:solidFill>
                  <a:srgbClr val="0070C0"/>
                </a:solidFill>
              </a:rPr>
              <a:t>　</a:t>
            </a:r>
            <a:r>
              <a:rPr lang="zh-CN" altLang="en-US" sz="2800" dirty="0" smtClean="0">
                <a:solidFill>
                  <a:srgbClr val="0070C0"/>
                </a:solidFill>
              </a:rPr>
              <a:t>中国</a:t>
            </a:r>
            <a:r>
              <a:rPr lang="en-US" altLang="zh-CN" sz="2800" dirty="0" smtClean="0">
                <a:solidFill>
                  <a:srgbClr val="0070C0"/>
                </a:solidFill>
              </a:rPr>
              <a:t>——</a:t>
            </a:r>
            <a:r>
              <a:rPr lang="zh-CN" altLang="en-US" sz="2800" dirty="0" smtClean="0">
                <a:solidFill>
                  <a:srgbClr val="0070C0"/>
                </a:solidFill>
              </a:rPr>
              <a:t>成文法国家</a:t>
            </a:r>
            <a:endParaRPr lang="zh-CN" altLang="en-US" sz="2800" dirty="0">
              <a:solidFill>
                <a:srgbClr val="0070C0"/>
              </a:solidFill>
            </a:endParaRPr>
          </a:p>
        </p:txBody>
      </p:sp>
      <p:sp>
        <p:nvSpPr>
          <p:cNvPr id="3" name="矩形 2"/>
          <p:cNvSpPr/>
          <p:nvPr/>
        </p:nvSpPr>
        <p:spPr>
          <a:xfrm>
            <a:off x="539552" y="1005576"/>
            <a:ext cx="8173416" cy="2491740"/>
          </a:xfrm>
          <a:prstGeom prst="rect">
            <a:avLst/>
          </a:prstGeom>
        </p:spPr>
        <p:txBody>
          <a:bodyPr wrap="square">
            <a:spAutoFit/>
          </a:bodyPr>
          <a:lstStyle/>
          <a:p>
            <a:pPr>
              <a:lnSpc>
                <a:spcPts val="3600"/>
              </a:lnSpc>
              <a:spcBef>
                <a:spcPts val="600"/>
              </a:spcBef>
            </a:pPr>
            <a:r>
              <a:rPr lang="zh-CN" altLang="en-US" sz="2600" b="1" dirty="0" smtClean="0">
                <a:solidFill>
                  <a:srgbClr val="000000"/>
                </a:solidFill>
                <a:latin typeface="华文楷体" pitchFamily="2" charset="-122"/>
                <a:ea typeface="华文楷体" pitchFamily="2" charset="-122"/>
              </a:rPr>
              <a:t>在中国古代历史上，一个王朝开始后，常要做两件大事，一是为前朝修史，一是为本朝制律。西方国家的情形虽不完全一样，但在近代开始后，各个新兴的国家也都十分注重制定法典。</a:t>
            </a:r>
            <a:r>
              <a:rPr lang="zh-CN" altLang="en-US" sz="2600" dirty="0" smtClean="0">
                <a:latin typeface="华文楷体" pitchFamily="2" charset="-122"/>
                <a:ea typeface="华文楷体" pitchFamily="2" charset="-122"/>
              </a:rPr>
              <a:t>                     </a:t>
            </a:r>
            <a:r>
              <a:rPr lang="en-US" altLang="zh-CN" sz="2400" dirty="0" smtClean="0"/>
              <a:t>——</a:t>
            </a:r>
            <a:r>
              <a:rPr lang="zh-CN" altLang="en-US" sz="2400" dirty="0" smtClean="0"/>
              <a:t>谢怀栻</a:t>
            </a:r>
            <a:endParaRPr lang="en-US" altLang="zh-CN" sz="2400" dirty="0" smtClean="0">
              <a:latin typeface="华文楷体" pitchFamily="2" charset="-122"/>
              <a:ea typeface="华文楷体" pitchFamily="2" charset="-122"/>
            </a:endParaRPr>
          </a:p>
          <a:p>
            <a:pPr>
              <a:lnSpc>
                <a:spcPct val="150000"/>
              </a:lnSpc>
            </a:pPr>
            <a:r>
              <a:rPr lang="en-US" altLang="zh-CN" sz="2400" dirty="0" smtClean="0"/>
              <a:t>                                                                                  </a:t>
            </a:r>
            <a:endParaRPr lang="zh-CN" altLang="en-US" sz="2400" dirty="0"/>
          </a:p>
        </p:txBody>
      </p:sp>
      <p:pic>
        <p:nvPicPr>
          <p:cNvPr id="2050" name="Picture 2" descr="C:\Users\zlj\Desktop\us-constitution.jpg"/>
          <p:cNvPicPr>
            <a:picLocks noChangeAspect="1" noChangeArrowheads="1"/>
          </p:cNvPicPr>
          <p:nvPr/>
        </p:nvPicPr>
        <p:blipFill>
          <a:blip r:embed="rId3" cstate="print"/>
          <a:srcRect/>
          <a:stretch>
            <a:fillRect/>
          </a:stretch>
        </p:blipFill>
        <p:spPr bwMode="auto">
          <a:xfrm>
            <a:off x="5580112" y="3182776"/>
            <a:ext cx="1656184" cy="1960724"/>
          </a:xfrm>
          <a:prstGeom prst="rect">
            <a:avLst/>
          </a:prstGeom>
          <a:noFill/>
        </p:spPr>
      </p:pic>
      <p:pic>
        <p:nvPicPr>
          <p:cNvPr id="2051" name="Picture 3" descr="C:\Users\zlj\Desktop\t013bef40762d32da3c.png"/>
          <p:cNvPicPr>
            <a:picLocks noChangeAspect="1" noChangeArrowheads="1"/>
          </p:cNvPicPr>
          <p:nvPr/>
        </p:nvPicPr>
        <p:blipFill>
          <a:blip r:embed="rId4" cstate="print"/>
          <a:srcRect/>
          <a:stretch>
            <a:fillRect/>
          </a:stretch>
        </p:blipFill>
        <p:spPr bwMode="auto">
          <a:xfrm>
            <a:off x="3347871" y="3151326"/>
            <a:ext cx="1805385" cy="1992174"/>
          </a:xfrm>
          <a:prstGeom prst="rect">
            <a:avLst/>
          </a:prstGeom>
          <a:noFill/>
        </p:spPr>
      </p:pic>
      <p:sp>
        <p:nvSpPr>
          <p:cNvPr id="6" name="矩形 5"/>
          <p:cNvSpPr/>
          <p:nvPr/>
        </p:nvSpPr>
        <p:spPr>
          <a:xfrm>
            <a:off x="251520" y="3813890"/>
            <a:ext cx="2520280" cy="1200329"/>
          </a:xfrm>
          <a:prstGeom prst="rect">
            <a:avLst/>
          </a:prstGeom>
        </p:spPr>
        <p:txBody>
          <a:bodyPr wrap="square">
            <a:spAutoFit/>
          </a:bodyPr>
          <a:lstStyle/>
          <a:p>
            <a:r>
              <a:rPr lang="zh-CN" altLang="en-US" b="1" dirty="0" smtClean="0">
                <a:solidFill>
                  <a:srgbClr val="000000"/>
                </a:solidFill>
                <a:latin typeface="楷体_GB2312" pitchFamily="49" charset="-122"/>
                <a:ea typeface="楷体_GB2312" pitchFamily="49" charset="-122"/>
              </a:rPr>
              <a:t>拿破仑：希望法国国民今后依靠两样东西就能幸福生活，一本是</a:t>
            </a:r>
            <a:r>
              <a:rPr lang="en-US" altLang="zh-CN" b="1" dirty="0" smtClean="0">
                <a:solidFill>
                  <a:srgbClr val="000000"/>
                </a:solidFill>
                <a:latin typeface="楷体_GB2312" pitchFamily="49" charset="-122"/>
                <a:ea typeface="楷体_GB2312" pitchFamily="49" charset="-122"/>
              </a:rPr>
              <a:t>《</a:t>
            </a:r>
            <a:r>
              <a:rPr lang="zh-CN" altLang="en-US" b="1" dirty="0" smtClean="0">
                <a:solidFill>
                  <a:srgbClr val="000000"/>
                </a:solidFill>
                <a:latin typeface="楷体_GB2312" pitchFamily="49" charset="-122"/>
                <a:ea typeface="楷体_GB2312" pitchFamily="49" charset="-122"/>
              </a:rPr>
              <a:t>圣经</a:t>
            </a:r>
            <a:r>
              <a:rPr lang="en-US" altLang="zh-CN" b="1" dirty="0" smtClean="0">
                <a:solidFill>
                  <a:srgbClr val="000000"/>
                </a:solidFill>
                <a:latin typeface="楷体_GB2312" pitchFamily="49" charset="-122"/>
                <a:ea typeface="楷体_GB2312" pitchFamily="49" charset="-122"/>
              </a:rPr>
              <a:t>》</a:t>
            </a:r>
            <a:r>
              <a:rPr lang="zh-CN" altLang="en-US" b="1" dirty="0" smtClean="0">
                <a:solidFill>
                  <a:srgbClr val="000000"/>
                </a:solidFill>
                <a:latin typeface="楷体_GB2312" pitchFamily="49" charset="-122"/>
                <a:ea typeface="楷体_GB2312" pitchFamily="49" charset="-122"/>
              </a:rPr>
              <a:t>，一本是</a:t>
            </a:r>
            <a:r>
              <a:rPr lang="en-US" altLang="zh-CN" b="1" dirty="0" smtClean="0">
                <a:solidFill>
                  <a:srgbClr val="000000"/>
                </a:solidFill>
                <a:latin typeface="楷体_GB2312" pitchFamily="49" charset="-122"/>
                <a:ea typeface="楷体_GB2312" pitchFamily="49" charset="-122"/>
              </a:rPr>
              <a:t>《</a:t>
            </a:r>
            <a:r>
              <a:rPr lang="zh-CN" altLang="en-US" b="1" dirty="0" smtClean="0">
                <a:solidFill>
                  <a:srgbClr val="000000"/>
                </a:solidFill>
                <a:latin typeface="楷体_GB2312" pitchFamily="49" charset="-122"/>
                <a:ea typeface="楷体_GB2312" pitchFamily="49" charset="-122"/>
              </a:rPr>
              <a:t>民法典</a:t>
            </a:r>
            <a:r>
              <a:rPr lang="en-US" altLang="zh-CN" b="1" dirty="0" smtClean="0">
                <a:solidFill>
                  <a:srgbClr val="000000"/>
                </a:solidFill>
                <a:latin typeface="楷体_GB2312" pitchFamily="49" charset="-122"/>
                <a:ea typeface="楷体_GB2312" pitchFamily="49" charset="-122"/>
              </a:rPr>
              <a:t>》</a:t>
            </a:r>
            <a:endParaRPr lang="zh-CN" altLang="en-US" dirty="0"/>
          </a:p>
        </p:txBody>
      </p:sp>
      <p:sp>
        <p:nvSpPr>
          <p:cNvPr id="7" name="矩形 6"/>
          <p:cNvSpPr/>
          <p:nvPr/>
        </p:nvSpPr>
        <p:spPr>
          <a:xfrm>
            <a:off x="8850330" y="4774168"/>
            <a:ext cx="293670" cy="369332"/>
          </a:xfrm>
          <a:prstGeom prst="rect">
            <a:avLst/>
          </a:prstGeom>
        </p:spPr>
        <p:txBody>
          <a:bodyPr wrap="none">
            <a:spAutoFit/>
          </a:bodyPr>
          <a:lstStyle/>
          <a:p>
            <a:pPr lvl="0" algn="r"/>
            <a:fld id="{9A0DB2DC-4C9A-4742-B13C-FB6460FD3503}" type="slidenum">
              <a:rPr lang="en-US" altLang="zh-CN" smtClean="0">
                <a:latin typeface="华文楷体" pitchFamily="2" charset="-122"/>
                <a:ea typeface="华文楷体" pitchFamily="2" charset="-122"/>
              </a:rPr>
              <a:pPr lvl="0" algn="r"/>
              <a:t>9</a:t>
            </a:fld>
            <a:endParaRPr lang="en-US" altLang="zh-CN" dirty="0">
              <a:latin typeface="华文楷体" pitchFamily="2" charset="-122"/>
              <a:ea typeface="华文楷体" pitchFamily="2" charset="-122"/>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微软雅黑">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2_Office 主题​​">
  <a:themeElements>
    <a:clrScheme name="自定义 14">
      <a:dk1>
        <a:sysClr val="windowText" lastClr="000000"/>
      </a:dk1>
      <a:lt1>
        <a:sysClr val="window" lastClr="FFFFFF"/>
      </a:lt1>
      <a:dk2>
        <a:srgbClr val="014C83"/>
      </a:dk2>
      <a:lt2>
        <a:srgbClr val="EEECE1"/>
      </a:lt2>
      <a:accent1>
        <a:srgbClr val="014C8D"/>
      </a:accent1>
      <a:accent2>
        <a:srgbClr val="012E57"/>
      </a:accent2>
      <a:accent3>
        <a:srgbClr val="24673E"/>
      </a:accent3>
      <a:accent4>
        <a:srgbClr val="3371A4"/>
      </a:accent4>
      <a:accent5>
        <a:srgbClr val="4BACC6"/>
      </a:accent5>
      <a:accent6>
        <a:srgbClr val="7FA6C7"/>
      </a:accent6>
      <a:hlink>
        <a:srgbClr val="0000FF"/>
      </a:hlink>
      <a:folHlink>
        <a:srgbClr val="CDDBE8"/>
      </a:folHlink>
    </a:clrScheme>
    <a:fontScheme name="微软雅黑">
      <a:majorFont>
        <a:latin typeface="Franklin Gothic Medium"/>
        <a:ea typeface="微软雅黑"/>
        <a:cs typeface=""/>
      </a:majorFont>
      <a:minorFont>
        <a:latin typeface="Franklin Gothic Medium"/>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主题5">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5.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TotalTime>
  <Words>2719</Words>
  <Application>Microsoft Office PowerPoint</Application>
  <PresentationFormat>全屏显示(16:9)</PresentationFormat>
  <Paragraphs>521</Paragraphs>
  <Slides>86</Slides>
  <Notes>75</Notes>
  <HiddenSlides>0</HiddenSlides>
  <MMClips>0</MMClips>
  <ScaleCrop>false</ScaleCrop>
  <HeadingPairs>
    <vt:vector size="4" baseType="variant">
      <vt:variant>
        <vt:lpstr>主题</vt:lpstr>
      </vt:variant>
      <vt:variant>
        <vt:i4>3</vt:i4>
      </vt:variant>
      <vt:variant>
        <vt:lpstr>幻灯片标题</vt:lpstr>
      </vt:variant>
      <vt:variant>
        <vt:i4>86</vt:i4>
      </vt:variant>
    </vt:vector>
  </HeadingPairs>
  <TitlesOfParts>
    <vt:vector size="89" baseType="lpstr">
      <vt:lpstr>Office 主题​​</vt:lpstr>
      <vt:lpstr>2_Office 主题​​</vt:lpstr>
      <vt:lpstr>主题5</vt:lpstr>
      <vt:lpstr>贯彻实施民法典    依法更好保障人民合法权益</vt:lpstr>
      <vt:lpstr>幻灯片 2</vt:lpstr>
      <vt:lpstr> 5月29日下午，中共中央政治局就 “切实实施民法典”举行第二十次集体学习</vt:lpstr>
      <vt:lpstr>提    要</vt:lpstr>
      <vt:lpstr>幻灯片 5</vt:lpstr>
      <vt:lpstr>幻灯片 6</vt:lpstr>
      <vt:lpstr>幻灯片 7</vt:lpstr>
      <vt:lpstr>幻灯片 8</vt:lpstr>
      <vt:lpstr>　中国——成文法国家</vt:lpstr>
      <vt:lpstr>幻灯片 10</vt:lpstr>
      <vt:lpstr>幻灯片 11</vt:lpstr>
      <vt:lpstr>幻灯片 12</vt:lpstr>
      <vt:lpstr>幻灯片 13</vt:lpstr>
      <vt:lpstr>幻灯片 14</vt:lpstr>
      <vt:lpstr>民法典在中国特色社会主义法律体系中的地位</vt:lpstr>
      <vt:lpstr>幻灯片 16</vt:lpstr>
      <vt:lpstr>幻灯片 17</vt:lpstr>
      <vt:lpstr>幻灯片 18</vt:lpstr>
      <vt:lpstr>　　（一）总则编——统领各分编 </vt:lpstr>
      <vt:lpstr>幻灯片 20</vt:lpstr>
      <vt:lpstr>国家治理：一手抓教化，一手抓法治</vt:lpstr>
      <vt:lpstr>幻灯片 22</vt:lpstr>
      <vt:lpstr>幻灯片 23</vt:lpstr>
      <vt:lpstr>幻灯片 24</vt:lpstr>
      <vt:lpstr>幻灯片 25</vt:lpstr>
      <vt:lpstr>幻灯片 26</vt:lpstr>
      <vt:lpstr>幻灯片 27</vt:lpstr>
      <vt:lpstr>幻灯片 28</vt:lpstr>
      <vt:lpstr>幻灯片 29</vt:lpstr>
      <vt:lpstr>幻灯片 30</vt:lpstr>
      <vt:lpstr>幻灯片 31</vt:lpstr>
      <vt:lpstr>幻灯片 32</vt:lpstr>
      <vt:lpstr>幻灯片 33</vt:lpstr>
      <vt:lpstr>　　（二）物权编——更好保护财产权利 </vt:lpstr>
      <vt:lpstr>幻灯片 35</vt:lpstr>
      <vt:lpstr>幻灯片 36</vt:lpstr>
      <vt:lpstr>幻灯片 37</vt:lpstr>
      <vt:lpstr>幻灯片 38</vt:lpstr>
      <vt:lpstr>幻灯片 39</vt:lpstr>
      <vt:lpstr>幻灯片 40</vt:lpstr>
      <vt:lpstr>幻灯片 41</vt:lpstr>
      <vt:lpstr>幻灯片 42</vt:lpstr>
      <vt:lpstr>幻灯片 43</vt:lpstr>
      <vt:lpstr>幻灯片 44</vt:lpstr>
      <vt:lpstr>　　（三）合同编——为市场交易提供规则</vt:lpstr>
      <vt:lpstr>幻灯片 46</vt:lpstr>
      <vt:lpstr>幻灯片 47</vt:lpstr>
      <vt:lpstr>幻灯片 48</vt:lpstr>
      <vt:lpstr>幻灯片 49</vt:lpstr>
      <vt:lpstr>幻灯片 50</vt:lpstr>
      <vt:lpstr>幻灯片 51</vt:lpstr>
      <vt:lpstr>幻灯片 52</vt:lpstr>
      <vt:lpstr>（四）人格权编——彰显以人为本的执政理念</vt:lpstr>
      <vt:lpstr>幻灯片 54</vt:lpstr>
      <vt:lpstr>幻灯片 55</vt:lpstr>
      <vt:lpstr>幻灯片 56</vt:lpstr>
      <vt:lpstr>幻灯片 57</vt:lpstr>
      <vt:lpstr>幻灯片 58</vt:lpstr>
      <vt:lpstr>幻灯片 59</vt:lpstr>
      <vt:lpstr>幻灯片 60</vt:lpstr>
      <vt:lpstr>幻灯片 61</vt:lpstr>
      <vt:lpstr>幻灯片 62</vt:lpstr>
      <vt:lpstr>（五）婚姻家庭编——托举家的温暖</vt:lpstr>
      <vt:lpstr>幻灯片 64</vt:lpstr>
      <vt:lpstr>幻灯片 65</vt:lpstr>
      <vt:lpstr>幻灯片 66</vt:lpstr>
      <vt:lpstr>幻灯片 67</vt:lpstr>
      <vt:lpstr>（六）继承编——最大尊重被继承人意愿</vt:lpstr>
      <vt:lpstr>幻灯片 69</vt:lpstr>
      <vt:lpstr>幻灯片 70</vt:lpstr>
      <vt:lpstr>幻灯片 71</vt:lpstr>
      <vt:lpstr>　（七）侵权责任编——回应新时代新问题</vt:lpstr>
      <vt:lpstr>幻灯片 73</vt:lpstr>
      <vt:lpstr>幻灯片 74</vt:lpstr>
      <vt:lpstr>幻灯片 75</vt:lpstr>
      <vt:lpstr>幻灯片 76</vt:lpstr>
      <vt:lpstr>幻灯片 77</vt:lpstr>
      <vt:lpstr>幻灯片 78</vt:lpstr>
      <vt:lpstr>幻灯片 79</vt:lpstr>
      <vt:lpstr>幻灯片 80</vt:lpstr>
      <vt:lpstr>幻灯片 81</vt:lpstr>
      <vt:lpstr>幻灯片 82</vt:lpstr>
      <vt:lpstr>幻灯片 83</vt:lpstr>
      <vt:lpstr>幻灯片 84</vt:lpstr>
      <vt:lpstr>幻灯片 85</vt:lpstr>
      <vt:lpstr>幻灯片 86</vt:lpstr>
    </vt:vector>
  </TitlesOfParts>
  <Company>Hewlett-Packard Company</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HP</dc:creator>
  <cp:lastModifiedBy>sddx</cp:lastModifiedBy>
  <cp:revision>913</cp:revision>
  <dcterms:created xsi:type="dcterms:W3CDTF">2019-05-25T12:10:00Z</dcterms:created>
  <dcterms:modified xsi:type="dcterms:W3CDTF">2020-10-27T00:53:38Z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2052-10.1.0.7346</vt:lpwstr>
  </property>
</Properties>
</file>